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1403" r:id="rId2"/>
    <p:sldId id="1404" r:id="rId3"/>
    <p:sldId id="1405" r:id="rId4"/>
    <p:sldId id="1406" r:id="rId5"/>
    <p:sldId id="1407" r:id="rId6"/>
    <p:sldId id="1408" r:id="rId7"/>
    <p:sldId id="1409" r:id="rId8"/>
    <p:sldId id="1410" r:id="rId9"/>
    <p:sldId id="1550" r:id="rId10"/>
    <p:sldId id="1411" r:id="rId11"/>
    <p:sldId id="1537" r:id="rId12"/>
    <p:sldId id="1460" r:id="rId13"/>
    <p:sldId id="1515" r:id="rId14"/>
    <p:sldId id="1462" r:id="rId15"/>
    <p:sldId id="1461" r:id="rId16"/>
    <p:sldId id="1416" r:id="rId17"/>
    <p:sldId id="1417" r:id="rId18"/>
    <p:sldId id="1549" r:id="rId19"/>
    <p:sldId id="1563" r:id="rId20"/>
    <p:sldId id="1418" r:id="rId21"/>
    <p:sldId id="1413" r:id="rId22"/>
    <p:sldId id="1419" r:id="rId23"/>
    <p:sldId id="1420" r:id="rId24"/>
    <p:sldId id="1421" r:id="rId25"/>
    <p:sldId id="1422" r:id="rId26"/>
    <p:sldId id="1423" r:id="rId27"/>
    <p:sldId id="1492" r:id="rId28"/>
    <p:sldId id="1425" r:id="rId29"/>
    <p:sldId id="1426" r:id="rId30"/>
    <p:sldId id="1427" r:id="rId31"/>
    <p:sldId id="1551" r:id="rId32"/>
    <p:sldId id="1552" r:id="rId33"/>
    <p:sldId id="1430" r:id="rId34"/>
    <p:sldId id="1431" r:id="rId35"/>
    <p:sldId id="1432" r:id="rId36"/>
    <p:sldId id="1434" r:id="rId37"/>
    <p:sldId id="1435" r:id="rId38"/>
    <p:sldId id="1433" r:id="rId39"/>
    <p:sldId id="1436" r:id="rId40"/>
    <p:sldId id="1437" r:id="rId41"/>
    <p:sldId id="1438" r:id="rId42"/>
    <p:sldId id="1439" r:id="rId43"/>
    <p:sldId id="1440" r:id="rId44"/>
    <p:sldId id="1449" r:id="rId45"/>
    <p:sldId id="1450" r:id="rId46"/>
    <p:sldId id="1451" r:id="rId47"/>
    <p:sldId id="1452" r:id="rId48"/>
    <p:sldId id="1453" r:id="rId49"/>
    <p:sldId id="1499" r:id="rId50"/>
    <p:sldId id="1455" r:id="rId51"/>
    <p:sldId id="1456" r:id="rId52"/>
    <p:sldId id="1457" r:id="rId53"/>
    <p:sldId id="1458" r:id="rId54"/>
    <p:sldId id="1459" r:id="rId55"/>
    <p:sldId id="1546" r:id="rId56"/>
    <p:sldId id="1553" r:id="rId57"/>
  </p:sldIdLst>
  <p:sldSz cx="10972800" cy="8229600" type="B4JIS"/>
  <p:notesSz cx="7010400" cy="9296400"/>
  <p:defaultTextStyle>
    <a:defPPr>
      <a:defRPr lang="en-US"/>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34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0000"/>
    <a:srgbClr val="FF9933"/>
    <a:srgbClr val="00CC99"/>
    <a:srgbClr val="4F81BD"/>
    <a:srgbClr val="679CA5"/>
    <a:srgbClr val="087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92" autoAdjust="0"/>
    <p:restoredTop sz="62746" autoAdjust="0"/>
  </p:normalViewPr>
  <p:slideViewPr>
    <p:cSldViewPr>
      <p:cViewPr>
        <p:scale>
          <a:sx n="66" d="100"/>
          <a:sy n="66" d="100"/>
        </p:scale>
        <p:origin x="2150" y="0"/>
      </p:cViewPr>
      <p:guideLst>
        <p:guide orient="horz" pos="2592"/>
        <p:guide pos="3456"/>
      </p:guideLst>
    </p:cSldViewPr>
  </p:slideViewPr>
  <p:notesTextViewPr>
    <p:cViewPr>
      <p:scale>
        <a:sx n="100" d="100"/>
        <a:sy n="100" d="100"/>
      </p:scale>
      <p:origin x="0" y="0"/>
    </p:cViewPr>
  </p:notesTextViewPr>
  <p:sorterViewPr>
    <p:cViewPr>
      <p:scale>
        <a:sx n="50" d="100"/>
        <a:sy n="50" d="100"/>
      </p:scale>
      <p:origin x="0" y="3135"/>
    </p:cViewPr>
  </p:sorterViewPr>
  <p:gridSpacing cx="57607" cy="5760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4E40943-F373-4E7B-B779-C3AEA5B646E8}" type="datetimeFigureOut">
              <a:rPr lang="en-US" smtClean="0"/>
              <a:pPr/>
              <a:t>7/27/2026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17CA959-A694-4102-A21C-010E9A3CDEF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bmk="">
                <a:solidFill>
                  <a:schemeClr val="bg1"/>
                </a:solidFill>
                <a:latin typeface="Arial" pitchFamily="34" charset="0"/>
                <a:ea typeface="Times New Roman" pitchFamily="18" charset="0"/>
                <a:cs typeface="Arial" pitchFamily="34" charset="0"/>
              </a:rPr>
              <a:t>So, what does this teach us?  </a:t>
            </a:r>
          </a:p>
          <a:p>
            <a:pPr defTabSz="931774">
              <a:defRPr/>
            </a:pPr>
            <a:endParaRPr lang="en-US" dirty="0" bmk="">
              <a:solidFill>
                <a:schemeClr val="bg1"/>
              </a:solidFill>
              <a:latin typeface="Arial" pitchFamily="34" charset="0"/>
              <a:cs typeface="Arial" pitchFamily="34" charset="0"/>
            </a:endParaRPr>
          </a:p>
          <a:p>
            <a:pPr marL="0" marR="0" indent="0" algn="l" defTabSz="931774" rtl="0" eaLnBrk="1" fontAlgn="auto" latinLnBrk="0" hangingPunct="1">
              <a:lnSpc>
                <a:spcPct val="100000"/>
              </a:lnSpc>
              <a:spcBef>
                <a:spcPts val="0"/>
              </a:spcBef>
              <a:spcAft>
                <a:spcPts val="0"/>
              </a:spcAft>
              <a:buClrTx/>
              <a:buSzTx/>
              <a:buFontTx/>
              <a:buNone/>
              <a:tabLst/>
              <a:defRPr/>
            </a:pPr>
            <a:r>
              <a:rPr lang="en-US" dirty="0" bmk="">
                <a:solidFill>
                  <a:schemeClr val="bg1"/>
                </a:solidFill>
                <a:latin typeface="Arial" pitchFamily="34" charset="0"/>
                <a:cs typeface="Arial" pitchFamily="34" charset="0"/>
              </a:rPr>
              <a:t>Cutting</a:t>
            </a:r>
            <a:r>
              <a:rPr lang="en-US" baseline="0" dirty="0" bmk="">
                <a:solidFill>
                  <a:schemeClr val="bg1"/>
                </a:solidFill>
                <a:latin typeface="Arial" pitchFamily="34" charset="0"/>
                <a:cs typeface="Arial" pitchFamily="34" charset="0"/>
              </a:rPr>
              <a:t> trees in stream beds can reverse channel incision. </a:t>
            </a:r>
            <a:r>
              <a:rPr lang="en-US" dirty="0" bmk="">
                <a:solidFill>
                  <a:schemeClr val="bg1"/>
                </a:solidFill>
                <a:latin typeface="Arial" pitchFamily="34" charset="0"/>
                <a:ea typeface="Times New Roman" pitchFamily="18" charset="0"/>
                <a:cs typeface="Arial" pitchFamily="34" charset="0"/>
              </a:rPr>
              <a:t>If we </a:t>
            </a:r>
            <a:r>
              <a:rPr lang="en-US" b="1" dirty="0" bmk="">
                <a:solidFill>
                  <a:schemeClr val="bg1"/>
                </a:solidFill>
                <a:latin typeface="Arial" pitchFamily="34" charset="0"/>
                <a:ea typeface="Times New Roman" pitchFamily="18" charset="0"/>
                <a:cs typeface="Arial" pitchFamily="34" charset="0"/>
              </a:rPr>
              <a:t>pile the branches from the tops </a:t>
            </a:r>
            <a:r>
              <a:rPr lang="en-US" dirty="0" bmk="">
                <a:solidFill>
                  <a:schemeClr val="bg1"/>
                </a:solidFill>
                <a:latin typeface="Arial" pitchFamily="34" charset="0"/>
                <a:ea typeface="Times New Roman" pitchFamily="18" charset="0"/>
                <a:cs typeface="Arial" pitchFamily="34" charset="0"/>
              </a:rPr>
              <a:t>on the stumps and </a:t>
            </a:r>
            <a:r>
              <a:rPr lang="en-US" b="1" dirty="0" bmk="">
                <a:solidFill>
                  <a:schemeClr val="bg1"/>
                </a:solidFill>
                <a:latin typeface="Arial" pitchFamily="34" charset="0"/>
                <a:ea typeface="Times New Roman" pitchFamily="18" charset="0"/>
                <a:cs typeface="Arial" pitchFamily="34" charset="0"/>
              </a:rPr>
              <a:t>burn them</a:t>
            </a:r>
            <a:r>
              <a:rPr lang="en-US" dirty="0" bmk="">
                <a:solidFill>
                  <a:schemeClr val="bg1"/>
                </a:solidFill>
                <a:latin typeface="Arial" pitchFamily="34" charset="0"/>
                <a:ea typeface="Times New Roman" pitchFamily="18" charset="0"/>
                <a:cs typeface="Arial" pitchFamily="34" charset="0"/>
              </a:rPr>
              <a:t>, that might inhibit or spread out the crown sprouts, doing more to inhibit or even reverse channel incision.  We would still get the fast growth but with less internal stress that produces bowing, cracking, and twisting in very expensive lumber.</a:t>
            </a:r>
          </a:p>
          <a:p>
            <a:pPr defTabSz="931774">
              <a:defRPr/>
            </a:pPr>
            <a:endParaRPr lang="en-US" dirty="0" bmk="">
              <a:solidFill>
                <a:schemeClr val="bg1"/>
              </a:solidFill>
              <a:latin typeface="Arial" pitchFamily="34" charset="0"/>
              <a:cs typeface="Arial" pitchFamily="34" charset="0"/>
            </a:endParaRPr>
          </a:p>
          <a:p>
            <a:pPr defTabSz="931774">
              <a:defRPr/>
            </a:pPr>
            <a:r>
              <a:rPr lang="en-US" dirty="0" bmk="">
                <a:solidFill>
                  <a:schemeClr val="bg1"/>
                </a:solidFill>
                <a:latin typeface="Arial" pitchFamily="34" charset="0"/>
                <a:cs typeface="Arial" pitchFamily="34" charset="0"/>
              </a:rPr>
              <a:t>On the other hand,</a:t>
            </a:r>
            <a:r>
              <a:rPr lang="en-US" baseline="0" dirty="0" bmk="">
                <a:solidFill>
                  <a:schemeClr val="bg1"/>
                </a:solidFill>
                <a:latin typeface="Arial" pitchFamily="34" charset="0"/>
                <a:cs typeface="Arial" pitchFamily="34" charset="0"/>
              </a:rPr>
              <a:t> a</a:t>
            </a:r>
            <a:r>
              <a:rPr lang="en-US" dirty="0" bmk="">
                <a:solidFill>
                  <a:schemeClr val="bg1"/>
                </a:solidFill>
                <a:latin typeface="Arial" pitchFamily="34" charset="0"/>
                <a:cs typeface="Arial" pitchFamily="34" charset="0"/>
              </a:rPr>
              <a:t>lthough it may be cheap and easy to log and expect crown sprouts to provide faster growth, maybe we would get better wood with finer grain and less internal stress to start from seed trees instead of relying upon crown sprouting.  We would also retain more rational stand spacing with less labor to perform repeated “pre-commercial thinning.”   The problem is </a:t>
            </a:r>
            <a:r>
              <a:rPr lang="en-US" b="1" dirty="0" bmk="">
                <a:solidFill>
                  <a:schemeClr val="bg1"/>
                </a:solidFill>
                <a:latin typeface="Arial" pitchFamily="34" charset="0"/>
                <a:cs typeface="Arial" pitchFamily="34" charset="0"/>
              </a:rPr>
              <a:t>how to kill stumps</a:t>
            </a:r>
            <a:r>
              <a:rPr lang="en-US" dirty="0" bmk="">
                <a:solidFill>
                  <a:schemeClr val="bg1"/>
                </a:solidFill>
                <a:latin typeface="Arial" pitchFamily="34" charset="0"/>
                <a:cs typeface="Arial" pitchFamily="34" charset="0"/>
              </a:rPr>
              <a:t> and that isn’t easy or cheap and has its hazards to remaining trees we will discuss. </a:t>
            </a:r>
            <a:endParaRPr lang="en-US" dirty="0"/>
          </a:p>
          <a:p>
            <a:pPr rtl="0"/>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And here they are on the right, Redwood Stand #2 on the north facing side, looking down the Spanish Gulch.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It is very hard to visualize the loss of the estimated 30-40,000 cubic yards that made this. The channel bottom cross section is in </a:t>
            </a:r>
            <a:r>
              <a:rPr lang="en-US" spc="-6" dirty="0">
                <a:solidFill>
                  <a:srgbClr val="FF0000"/>
                </a:solidFill>
                <a:cs typeface="Arial"/>
              </a:rPr>
              <a:t>red</a:t>
            </a:r>
            <a:r>
              <a:rPr lang="en-US" spc="-6" dirty="0">
                <a:solidFill>
                  <a:srgbClr val="FFFFFF"/>
                </a:solidFill>
                <a:cs typeface="Arial"/>
              </a:rPr>
              <a:t>.  This orange line represents the original grade of the cone around the rock nose above and behind the photo point.  I had UCSC project geologist, Dr. Gerry Webber come look at this and he considered the hypothesis reasonable.</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And in this stand on the right, on the north-facing side, we see </a:t>
            </a:r>
            <a:r>
              <a:rPr lang="en-US" b="0" dirty="0"/>
              <a:t>don’t see any fairy rings in here.  There are no sprouts from old stumps.  These are again seed trees that have never been logged.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Looking up</a:t>
            </a:r>
            <a:r>
              <a:rPr lang="en-US" baseline="0" dirty="0"/>
              <a:t> the Gulch from </a:t>
            </a:r>
            <a:r>
              <a:rPr lang="en-US" b="1" dirty="0" err="1"/>
              <a:t>from</a:t>
            </a:r>
            <a:r>
              <a:rPr lang="en-US" b="1" dirty="0"/>
              <a:t> below</a:t>
            </a:r>
            <a:r>
              <a:rPr lang="en-US" dirty="0"/>
              <a:t>, this is the same</a:t>
            </a:r>
            <a:r>
              <a:rPr lang="en-US" baseline="0" dirty="0"/>
              <a:t> </a:t>
            </a:r>
            <a:r>
              <a:rPr lang="en-US" dirty="0"/>
              <a:t>upper group in stand #2.</a:t>
            </a:r>
          </a:p>
          <a:p>
            <a:endParaRPr lang="en-US" dirty="0"/>
          </a:p>
          <a:p>
            <a:pPr defTabSz="931774">
              <a:defRPr/>
            </a:pPr>
            <a:r>
              <a:rPr lang="en-US" spc="-6" dirty="0">
                <a:solidFill>
                  <a:srgbClr val="FFFFFF"/>
                </a:solidFill>
                <a:cs typeface="Arial"/>
              </a:rPr>
              <a:t>We see </a:t>
            </a:r>
            <a:r>
              <a:rPr lang="en-US" b="0" dirty="0"/>
              <a:t>don’t see any fairy rings.  There are few suckers, but not from old stumps.  </a:t>
            </a:r>
          </a:p>
          <a:p>
            <a:endParaRPr lang="en-US" dirty="0"/>
          </a:p>
          <a:p>
            <a:r>
              <a:rPr lang="en-US" dirty="0"/>
              <a:t>From what I can tell, these seed trees are </a:t>
            </a:r>
            <a:r>
              <a:rPr lang="en-US" b="1" dirty="0"/>
              <a:t>too small and of uniform age to be pre-colonial</a:t>
            </a:r>
            <a:r>
              <a:rPr lang="en-US" b="1" baseline="0" dirty="0"/>
              <a:t> growth </a:t>
            </a:r>
            <a:r>
              <a:rPr lang="en-US" baseline="0" dirty="0"/>
              <a:t>and would not be here at all without the erosion caused by the Spanish trail built in 1791.  But they are </a:t>
            </a:r>
            <a:r>
              <a:rPr lang="en-US" dirty="0"/>
              <a:t>also so </a:t>
            </a:r>
            <a:r>
              <a:rPr lang="en-US" b="1" dirty="0"/>
              <a:t>bigger than our</a:t>
            </a:r>
            <a:r>
              <a:rPr lang="en-US" b="1" baseline="0" dirty="0"/>
              <a:t> other seed trees in stand #1</a:t>
            </a:r>
            <a:r>
              <a:rPr lang="en-US" baseline="0" dirty="0"/>
              <a:t> logged between 1880-90.  The spiral bark also indicates that they are older too.  So I’m guessing these </a:t>
            </a:r>
            <a:r>
              <a:rPr lang="en-US" b="1" baseline="0" dirty="0"/>
              <a:t>germinated some time between </a:t>
            </a:r>
            <a:r>
              <a:rPr lang="en-US" b="1" baseline="0" dirty="0">
                <a:solidFill>
                  <a:srgbClr val="FF0000"/>
                </a:solidFill>
              </a:rPr>
              <a:t>1800 and 1850 </a:t>
            </a:r>
            <a:r>
              <a:rPr lang="en-US" baseline="0" dirty="0"/>
              <a:t>during the Spanish colonial period and were therefore not big enough to be worth logging so far above Glenwood and below Mountain Charlie Road in 1880.  They are NOT old growth, by my definition of the term.  They are of European origin.</a:t>
            </a:r>
          </a:p>
          <a:p>
            <a:endParaRPr lang="en-US" baseline="0" dirty="0"/>
          </a:p>
          <a:p>
            <a:pPr rtl="0"/>
            <a:r>
              <a:rPr lang="en-US" baseline="0" dirty="0"/>
              <a:t>I will be cleaning up this stand and thinning it a little, but have no idea what I will do with the logs as this location is far from a road and most of the trees I will take down will be smaller.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So, where did the seed for Stand #2 originate?   I don’t think it was Old Growth tree #1</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Do you see another fairy ring here?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Right here.</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This was a pre-colonial tree but it was not on our property</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It is more likely that the seed from this tree started that upper group was blown in from; 150 feet to the south.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That is also the direction of typical southerly winds of early winter storms when redwoods drop their seed.  </a:t>
            </a:r>
          </a:p>
          <a:p>
            <a:pPr defTabSz="931774">
              <a:defRPr/>
            </a:pPr>
            <a:endParaRPr lang="en-US" spc="-6" dirty="0">
              <a:solidFill>
                <a:srgbClr val="FFFFFF"/>
              </a:solidFill>
              <a:cs typeface="Arial"/>
            </a:endParaRP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Now as for the monoculture</a:t>
            </a:r>
            <a:r>
              <a:rPr lang="en-US" baseline="0" dirty="0"/>
              <a:t> redwood</a:t>
            </a:r>
            <a:r>
              <a:rPr lang="en-US" dirty="0"/>
              <a:t> patches at the bottom of </a:t>
            </a:r>
            <a:r>
              <a:rPr lang="en-US" spc="-6" dirty="0">
                <a:solidFill>
                  <a:srgbClr val="FFFFFF"/>
                </a:solidFill>
                <a:cs typeface="Arial"/>
              </a:rPr>
              <a:t>stand #2, those are also seed trees genetically from Old Growth Tree #2 but they are considerably younger than those above.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These started in</a:t>
            </a:r>
            <a:r>
              <a:rPr lang="en-US" spc="-6" baseline="0" dirty="0">
                <a:solidFill>
                  <a:srgbClr val="FFFFFF"/>
                </a:solidFill>
                <a:cs typeface="Arial"/>
              </a:rPr>
              <a:t> stages </a:t>
            </a:r>
            <a:r>
              <a:rPr lang="en-US" spc="-6" dirty="0">
                <a:solidFill>
                  <a:srgbClr val="FFFFFF"/>
                </a:solidFill>
                <a:cs typeface="Arial"/>
              </a:rPr>
              <a:t>after Tree #1 was logged labeled in order they germinated</a:t>
            </a:r>
          </a:p>
        </p:txBody>
      </p:sp>
      <p:sp>
        <p:nvSpPr>
          <p:cNvPr id="4" name="Slide Number Placeholder 3"/>
          <p:cNvSpPr>
            <a:spLocks noGrp="1"/>
          </p:cNvSpPr>
          <p:nvPr>
            <p:ph type="sldNum" sz="quarter" idx="10"/>
          </p:nvPr>
        </p:nvSpPr>
        <p:spPr/>
        <p:txBody>
          <a:bodyPr/>
          <a:lstStyle/>
          <a:p>
            <a:fld id="{63272F48-0AB0-4AC4-94EE-CEF4974E64E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 here they are on</a:t>
            </a:r>
            <a:r>
              <a:rPr lang="en-US" baseline="0" dirty="0"/>
              <a:t> top of what appears to be a landslide deposit from the Spanish Gulch</a:t>
            </a:r>
            <a:r>
              <a:rPr lang="en-US" dirty="0"/>
              <a:t>. </a:t>
            </a:r>
          </a:p>
          <a:p>
            <a:endParaRPr lang="en-US" dirty="0"/>
          </a:p>
          <a:p>
            <a:r>
              <a:rPr lang="en-US" dirty="0"/>
              <a:t>But</a:t>
            </a:r>
            <a:r>
              <a:rPr lang="en-US" baseline="0" dirty="0"/>
              <a:t> with most of the water in this drainage following this path in blue, why didn’t the toe of the slide wash away?</a:t>
            </a:r>
            <a:r>
              <a:rPr lang="en-US" dirty="0"/>
              <a:t>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At the bottom of the slide (viewing from the other side) is this </a:t>
            </a:r>
            <a:r>
              <a:rPr lang="en-US" b="1" spc="-6" dirty="0">
                <a:solidFill>
                  <a:srgbClr val="FF0000"/>
                </a:solidFill>
                <a:cs typeface="Arial"/>
              </a:rPr>
              <a:t>buried log </a:t>
            </a:r>
            <a:r>
              <a:rPr lang="en-US" spc="-6" dirty="0">
                <a:solidFill>
                  <a:srgbClr val="FFFFFF"/>
                </a:solidFill>
                <a:cs typeface="Arial"/>
              </a:rPr>
              <a:t>holding the toe of the slide mass.  </a:t>
            </a:r>
            <a:r>
              <a:rPr lang="en-US" b="1" spc="-6" dirty="0">
                <a:solidFill>
                  <a:srgbClr val="FFFFFF"/>
                </a:solidFill>
                <a:cs typeface="Arial"/>
              </a:rPr>
              <a:t>Seed trees of stand #2C are on top </a:t>
            </a:r>
            <a:r>
              <a:rPr lang="en-US" spc="-6" dirty="0">
                <a:solidFill>
                  <a:srgbClr val="FFFFFF"/>
                </a:solidFill>
                <a:cs typeface="Arial"/>
              </a:rPr>
              <a:t>but only to the left from which the slide came having bare mineral soil on a north facing slope.  From the radius and grain, I estimate the buried log to be pre-colonial. </a:t>
            </a:r>
            <a:r>
              <a:rPr lang="en-US" spc="-6" dirty="0">
                <a:solidFill>
                  <a:schemeClr val="bg1"/>
                </a:solidFill>
                <a:cs typeface="Arial"/>
              </a:rPr>
              <a:t>(likely the butt log of “old growth” tree </a:t>
            </a:r>
            <a:r>
              <a:rPr lang="en-US" b="1" spc="-6" dirty="0">
                <a:solidFill>
                  <a:schemeClr val="bg1"/>
                </a:solidFill>
                <a:cs typeface="Arial"/>
              </a:rPr>
              <a:t>“1”</a:t>
            </a:r>
            <a:r>
              <a:rPr lang="en-US" spc="-6" dirty="0">
                <a:solidFill>
                  <a:schemeClr val="bg1"/>
                </a:solidFill>
                <a:cs typeface="Arial"/>
              </a:rPr>
              <a:t>).  The oxen dragging it may have hit a snag trying to get it out while plowing into a slide deposit.</a:t>
            </a:r>
          </a:p>
          <a:p>
            <a:pPr defTabSz="931774">
              <a:defRPr/>
            </a:pPr>
            <a:endParaRPr lang="en-US" spc="-6" dirty="0">
              <a:solidFill>
                <a:srgbClr val="FFFFFF"/>
              </a:solidFill>
              <a:cs typeface="Arial"/>
            </a:endParaRPr>
          </a:p>
          <a:p>
            <a:pPr marL="0" marR="0" indent="0" algn="l" defTabSz="931774" rtl="0" eaLnBrk="1" fontAlgn="auto" latinLnBrk="0" hangingPunct="1">
              <a:lnSpc>
                <a:spcPct val="100000"/>
              </a:lnSpc>
              <a:spcBef>
                <a:spcPts val="0"/>
              </a:spcBef>
              <a:spcAft>
                <a:spcPts val="0"/>
              </a:spcAft>
              <a:buClrTx/>
              <a:buSzTx/>
              <a:buFontTx/>
              <a:buNone/>
              <a:tabLst/>
              <a:defRPr/>
            </a:pPr>
            <a:r>
              <a:rPr lang="en-US" spc="-6" dirty="0">
                <a:solidFill>
                  <a:srgbClr val="FFFFFF"/>
                </a:solidFill>
                <a:cs typeface="Arial"/>
              </a:rPr>
              <a:t>The trees on top are 80-100 years old.  Hence is the conclusion that road construction above discharged water that cut aggressively through the alluvial slope.  That deepening channel caused a series of landslides into this main channel off the side walls of the resulting Gulch.  That ended when the County rerouted the road and changed the drainage.</a:t>
            </a:r>
            <a:r>
              <a:rPr lang="en-US" spc="-6" baseline="0" dirty="0">
                <a:solidFill>
                  <a:srgbClr val="FFFFFF"/>
                </a:solidFill>
                <a:cs typeface="Arial"/>
              </a:rPr>
              <a:t>  </a:t>
            </a:r>
            <a:endParaRPr lang="en-US" spc="-6" dirty="0">
              <a:solidFill>
                <a:schemeClr val="bg1"/>
              </a:solidFill>
              <a:cs typeface="Arial"/>
            </a:endParaRPr>
          </a:p>
          <a:p>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People have radically</a:t>
            </a:r>
            <a:r>
              <a:rPr lang="en-US" spc="-6" baseline="0" dirty="0">
                <a:solidFill>
                  <a:srgbClr val="FFFFFF"/>
                </a:solidFill>
                <a:cs typeface="Arial"/>
              </a:rPr>
              <a:t> altered the drainage regimen and collection areas with roads.  When we do that, redwoods can establish on the exposed soils. </a:t>
            </a:r>
            <a:endParaRPr lang="en-US" spc="-6" dirty="0">
              <a:solidFill>
                <a:srgbClr val="FFFFFF"/>
              </a:solidFill>
              <a:cs typeface="Arial"/>
            </a:endParaRP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18</a:t>
            </a:fld>
            <a:endParaRPr lang="en-US"/>
          </a:p>
        </p:txBody>
      </p:sp>
    </p:spTree>
    <p:extLst>
      <p:ext uri="{BB962C8B-B14F-4D97-AF65-F5344CB8AC3E}">
        <p14:creationId xmlns:p14="http://schemas.microsoft.com/office/powerpoint/2010/main" val="3148553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t>What this also teaches us is</a:t>
            </a:r>
            <a:r>
              <a:rPr lang="en-US" baseline="0" dirty="0"/>
              <a:t> that a </a:t>
            </a:r>
            <a:r>
              <a:rPr lang="en-US" dirty="0"/>
              <a:t>buried</a:t>
            </a:r>
            <a:r>
              <a:rPr lang="en-US" baseline="0" dirty="0"/>
              <a:t> </a:t>
            </a:r>
            <a:r>
              <a:rPr lang="en-US" dirty="0"/>
              <a:t>redwood log</a:t>
            </a:r>
            <a:r>
              <a:rPr lang="en-US" baseline="0" dirty="0"/>
              <a:t> </a:t>
            </a:r>
            <a:r>
              <a:rPr lang="en-US" dirty="0"/>
              <a:t>can hold a lot of dirt for a long time, until the trees on top of it are established and</a:t>
            </a:r>
            <a:r>
              <a:rPr lang="en-US" baseline="0" dirty="0"/>
              <a:t> their roots can also inhibit channel incision</a:t>
            </a:r>
            <a:r>
              <a:rPr lang="en-US" dirty="0"/>
              <a:t>.  So</a:t>
            </a:r>
            <a:r>
              <a:rPr lang="en-US" baseline="0" dirty="0"/>
              <a:t> the message here is: B</a:t>
            </a:r>
            <a:r>
              <a:rPr lang="en-US" dirty="0"/>
              <a:t>uried</a:t>
            </a:r>
            <a:r>
              <a:rPr lang="en-US" baseline="0" dirty="0"/>
              <a:t> redwood logs</a:t>
            </a:r>
            <a:r>
              <a:rPr lang="en-US" dirty="0"/>
              <a:t> could be useful! </a:t>
            </a:r>
          </a:p>
          <a:p>
            <a:pPr defTabSz="931774">
              <a:defRPr/>
            </a:pPr>
            <a:endParaRPr lang="en-US" spc="-6" dirty="0">
              <a:solidFill>
                <a:schemeClr val="bg1"/>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287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as to our last question about Stand #1, what about those hollow stems?  </a:t>
            </a:r>
            <a:r>
              <a:rPr lang="en-US" b="0" dirty="0"/>
              <a:t>This</a:t>
            </a:r>
            <a:r>
              <a:rPr lang="en-US" b="0" baseline="0" dirty="0"/>
              <a:t> was the biggest </a:t>
            </a:r>
            <a:r>
              <a:rPr lang="en-US" baseline="0" dirty="0"/>
              <a:t>of the suckers I’d cut down in </a:t>
            </a:r>
            <a:r>
              <a:rPr lang="en-US" b="0" baseline="0" dirty="0"/>
              <a:t>the 1990s at 22”   So, why is it already hollow?  The stumps of the solid trees I cut are not, but they do have holes of varying size depending upon location.</a:t>
            </a:r>
          </a:p>
          <a:p>
            <a:endParaRPr lang="en-US" baseline="0" dirty="0"/>
          </a:p>
          <a:p>
            <a:r>
              <a:rPr lang="en-US" baseline="0" dirty="0"/>
              <a:t>Well, here I’m going leave you hanging.   </a:t>
            </a:r>
          </a:p>
          <a:p>
            <a:endParaRPr lang="en-US" baseline="0" dirty="0"/>
          </a:p>
          <a:p>
            <a:pPr rtl="0"/>
            <a:r>
              <a:rPr lang="en-US" baseline="0" dirty="0"/>
              <a:t>Because in order to explain that, I will first have to introduce you to the </a:t>
            </a:r>
            <a:r>
              <a:rPr lang="en-US" b="0" baseline="0" dirty="0"/>
              <a:t>Spanish Gulch!</a:t>
            </a:r>
            <a:endParaRPr lang="en-US" b="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rgbClr val="FFFFFF"/>
                </a:solidFill>
                <a:cs typeface="Arial"/>
              </a:rPr>
              <a:t>So here is what was done about the water that made the Spanish Gulch, I suspect just after that landslide 90 years ago:  Mountain Charlie was the first </a:t>
            </a:r>
            <a:r>
              <a:rPr lang="en-US" b="1" spc="-6" dirty="0">
                <a:solidFill>
                  <a:srgbClr val="FFFFFF"/>
                </a:solidFill>
                <a:cs typeface="Arial"/>
              </a:rPr>
              <a:t>wagon </a:t>
            </a:r>
            <a:r>
              <a:rPr lang="en-US" spc="-6" dirty="0">
                <a:solidFill>
                  <a:srgbClr val="FFFFFF"/>
                </a:solidFill>
                <a:cs typeface="Arial"/>
              </a:rPr>
              <a:t>road</a:t>
            </a:r>
            <a:r>
              <a:rPr lang="en-US" b="1" spc="-6" dirty="0">
                <a:solidFill>
                  <a:srgbClr val="FFFFFF"/>
                </a:solidFill>
                <a:cs typeface="Arial"/>
              </a:rPr>
              <a:t> </a:t>
            </a:r>
            <a:r>
              <a:rPr lang="en-US" spc="-6" dirty="0">
                <a:solidFill>
                  <a:srgbClr val="FFFFFF"/>
                </a:solidFill>
                <a:cs typeface="Arial"/>
              </a:rPr>
              <a:t>across these mountains, and remained an important transit route until the Glenwood Highway was opened in 1919.  Whoever didn’t like the original grade had heavy equipment instead of sticks and baskets.  They cut it much steeper into the rock nose putting the grade crest nearly at the top of the Spanish Gulch.  Aerial photographs show that Mountain Charlie was still a </a:t>
            </a:r>
            <a:r>
              <a:rPr lang="en-US" b="1" spc="-6" dirty="0">
                <a:solidFill>
                  <a:srgbClr val="FFFFFF"/>
                </a:solidFill>
                <a:cs typeface="Arial"/>
              </a:rPr>
              <a:t>dirt road until at least 1963 </a:t>
            </a:r>
            <a:r>
              <a:rPr lang="en-US" spc="-6" dirty="0">
                <a:solidFill>
                  <a:srgbClr val="FFFFFF"/>
                </a:solidFill>
                <a:cs typeface="Arial"/>
              </a:rPr>
              <a:t>and was therefore slippery when muddy.  So it was </a:t>
            </a:r>
            <a:r>
              <a:rPr lang="en-US" b="1" spc="-6" dirty="0">
                <a:solidFill>
                  <a:srgbClr val="FFFFFF"/>
                </a:solidFill>
                <a:cs typeface="Arial"/>
              </a:rPr>
              <a:t>hipped inward </a:t>
            </a:r>
            <a:r>
              <a:rPr lang="en-US" spc="-6" dirty="0">
                <a:solidFill>
                  <a:srgbClr val="FFFFFF"/>
                </a:solidFill>
                <a:cs typeface="Arial"/>
              </a:rPr>
              <a:t>just like the Spanish trail.  That change made the climb up to that crest much steeper, but it didn’t matter so much to gasoline powered vehicles, at least when the ground was dry.  The water from the ridge (light blue) then flowed away from the crest into its “natural drainage” (darker blue).  Southward, less of the ridge around the nose was collecting water that was sent to a more gentle discharge point with lower slopes. It was an improvement that eventually developed its own minor drawbacks.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In about 1950, the property owner across the road added all the runoff from their pavement and roofs.  The resulting </a:t>
            </a:r>
            <a:r>
              <a:rPr lang="en-US" b="1" spc="-6" dirty="0">
                <a:solidFill>
                  <a:srgbClr val="FFFFFF"/>
                </a:solidFill>
                <a:cs typeface="Arial"/>
              </a:rPr>
              <a:t>lack of percolation </a:t>
            </a:r>
            <a:r>
              <a:rPr lang="en-US" spc="-6" dirty="0">
                <a:solidFill>
                  <a:srgbClr val="FFFFFF"/>
                </a:solidFill>
                <a:cs typeface="Arial"/>
              </a:rPr>
              <a:t>sent </a:t>
            </a:r>
            <a:r>
              <a:rPr lang="en-US" b="1" spc="-6" dirty="0">
                <a:solidFill>
                  <a:srgbClr val="FFFFFF"/>
                </a:solidFill>
                <a:cs typeface="Arial"/>
              </a:rPr>
              <a:t>higher flows down the channel </a:t>
            </a:r>
            <a:r>
              <a:rPr lang="en-US" spc="-6" dirty="0">
                <a:solidFill>
                  <a:srgbClr val="FFFFFF"/>
                </a:solidFill>
                <a:cs typeface="Arial"/>
              </a:rPr>
              <a:t>than it had ever supported, thus increasing “</a:t>
            </a:r>
            <a:r>
              <a:rPr lang="en-US" b="1" spc="-6" dirty="0">
                <a:solidFill>
                  <a:srgbClr val="FFFFFF"/>
                </a:solidFill>
                <a:cs typeface="Arial"/>
              </a:rPr>
              <a:t>channel incision</a:t>
            </a:r>
            <a:r>
              <a:rPr lang="en-US" spc="-6" dirty="0">
                <a:solidFill>
                  <a:srgbClr val="FFFFFF"/>
                </a:solidFill>
                <a:cs typeface="Arial"/>
              </a:rPr>
              <a:t>.”  Yet between the #1 fairy ring dam, that buried log, and all the wood I’ve dumped in that channel, incision has since been reversed.  Look at how the </a:t>
            </a:r>
            <a:r>
              <a:rPr lang="en-US" b="1" spc="-6" dirty="0">
                <a:solidFill>
                  <a:srgbClr val="FFFFFF"/>
                </a:solidFill>
                <a:cs typeface="Arial"/>
              </a:rPr>
              <a:t>channel incision </a:t>
            </a:r>
            <a:r>
              <a:rPr lang="en-US" spc="-6" dirty="0">
                <a:solidFill>
                  <a:srgbClr val="FFFFFF"/>
                </a:solidFill>
                <a:cs typeface="Arial"/>
              </a:rPr>
              <a:t>in our bigger drainage </a:t>
            </a:r>
            <a:r>
              <a:rPr lang="en-US" b="1" spc="-6" dirty="0">
                <a:solidFill>
                  <a:srgbClr val="FFFFFF"/>
                </a:solidFill>
                <a:cs typeface="Arial"/>
              </a:rPr>
              <a:t>begins at our property line</a:t>
            </a:r>
            <a:r>
              <a:rPr lang="en-US" spc="-6" dirty="0">
                <a:solidFill>
                  <a:srgbClr val="FFFFFF"/>
                </a:solidFill>
                <a:cs typeface="Arial"/>
              </a:rPr>
              <a:t>.  I will be showing how I used redwood to reverse incision there later on.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Yet “The </a:t>
            </a:r>
            <a:r>
              <a:rPr lang="en-US" spc="-6" dirty="0">
                <a:solidFill>
                  <a:srgbClr val="FF0000"/>
                </a:solidFill>
                <a:cs typeface="Arial"/>
              </a:rPr>
              <a:t>Spanish Gulch</a:t>
            </a:r>
            <a:r>
              <a:rPr lang="en-US" spc="-6" dirty="0">
                <a:solidFill>
                  <a:srgbClr val="FFFFFF"/>
                </a:solidFill>
                <a:cs typeface="Arial"/>
              </a:rPr>
              <a:t>” remains the key anthropogenic </a:t>
            </a:r>
            <a:r>
              <a:rPr lang="en-US" b="1" spc="-6" dirty="0">
                <a:solidFill>
                  <a:srgbClr val="FFFFFF"/>
                </a:solidFill>
                <a:cs typeface="Arial"/>
              </a:rPr>
              <a:t>geographical </a:t>
            </a:r>
            <a:r>
              <a:rPr lang="en-US" spc="-6" dirty="0">
                <a:solidFill>
                  <a:srgbClr val="FFFFFF"/>
                </a:solidFill>
                <a:cs typeface="Arial"/>
              </a:rPr>
              <a:t>feature on our property as far as redwood is concerned.  It not only provided the germination bed for Stand 2, it is the cause of the hollow stems in Stand #1.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A road caused hollow stems?  Yup, but not directly.</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chemeClr val="bg1"/>
                </a:solidFill>
                <a:cs typeface="Arial"/>
              </a:rPr>
              <a:t>So despite that there has been no stream here for probably 90 years, continuing erosion is still a problem at the top of the Gulch, now largely due to a lack of vegetation management on an inherently unstable slope.  </a:t>
            </a:r>
          </a:p>
          <a:p>
            <a:pPr defTabSz="931774">
              <a:defRPr/>
            </a:pPr>
            <a:endParaRPr lang="en-US" spc="-6" dirty="0">
              <a:solidFill>
                <a:schemeClr val="bg1"/>
              </a:solidFill>
              <a:cs typeface="Arial"/>
            </a:endParaRPr>
          </a:p>
          <a:p>
            <a:pPr defTabSz="931774">
              <a:defRPr/>
            </a:pPr>
            <a:r>
              <a:rPr lang="en-US" spc="-6" dirty="0">
                <a:solidFill>
                  <a:srgbClr val="FFFFFF"/>
                </a:solidFill>
                <a:cs typeface="Arial"/>
              </a:rPr>
              <a:t>Do you see these pockets on this south facing slope?  </a:t>
            </a:r>
            <a:endParaRPr lang="en-US" dirty="0"/>
          </a:p>
          <a:p>
            <a:pPr defTabSz="931774">
              <a:defRPr/>
            </a:pPr>
            <a:endParaRPr lang="en-US" dirty="0"/>
          </a:p>
          <a:p>
            <a:pPr defTabSz="931774">
              <a:defRPr/>
            </a:pPr>
            <a:r>
              <a:rPr lang="en-US" spc="-6" dirty="0">
                <a:solidFill>
                  <a:srgbClr val="FFFFFF"/>
                </a:solidFill>
                <a:cs typeface="Arial"/>
              </a:rPr>
              <a:t>That is called </a:t>
            </a:r>
            <a:r>
              <a:rPr lang="en-US" b="1" spc="-6" dirty="0">
                <a:solidFill>
                  <a:srgbClr val="FFFFFF"/>
                </a:solidFill>
                <a:cs typeface="Arial"/>
              </a:rPr>
              <a:t>“pit and mound” erosion</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And we see a lot of it here.  Most of it was probably caused by madrone trees, which (being phototropic) bend toward sunlight much more strongly than oak typically does.</a:t>
            </a:r>
          </a:p>
          <a:p>
            <a:pPr defTabSz="931774">
              <a:defRPr/>
            </a:pPr>
            <a:r>
              <a:rPr lang="en-US" spc="-6" dirty="0">
                <a:solidFill>
                  <a:srgbClr val="FFFFFF"/>
                </a:solidFill>
                <a:cs typeface="Arial"/>
              </a:rPr>
              <a:t>When madrones do fall, they tear out a huge hunk of dirt along with the root ball.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But you can see that </a:t>
            </a:r>
            <a:r>
              <a:rPr lang="en-US" b="1" spc="-6" dirty="0">
                <a:solidFill>
                  <a:srgbClr val="FFFFFF"/>
                </a:solidFill>
                <a:cs typeface="Arial"/>
              </a:rPr>
              <a:t>there aren’t any of these pits on the north facing side of the Gulch </a:t>
            </a:r>
            <a:r>
              <a:rPr lang="en-US" spc="-6" dirty="0">
                <a:solidFill>
                  <a:srgbClr val="FFFFFF"/>
                </a:solidFill>
                <a:cs typeface="Arial"/>
              </a:rPr>
              <a:t>where we have redwoods. </a:t>
            </a:r>
          </a:p>
          <a:p>
            <a:pPr defTabSz="931774">
              <a:defRPr/>
            </a:pPr>
            <a:endParaRPr lang="en-US" dirty="0"/>
          </a:p>
          <a:p>
            <a:pPr defTabSz="931774">
              <a:defRPr/>
            </a:pPr>
            <a:r>
              <a:rPr lang="en-US" baseline="0" dirty="0"/>
              <a:t>So, if we grow redwood will there be no </a:t>
            </a:r>
            <a:r>
              <a:rPr lang="en-US" spc="-6" dirty="0">
                <a:solidFill>
                  <a:srgbClr val="FFFFFF"/>
                </a:solidFill>
                <a:cs typeface="Arial"/>
              </a:rPr>
              <a:t>“pit and mound” </a:t>
            </a:r>
            <a:r>
              <a:rPr lang="en-US" baseline="0" dirty="0"/>
              <a:t>erosion? </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aseline="0" dirty="0"/>
              <a:t>No!  See these two </a:t>
            </a:r>
            <a:r>
              <a:rPr lang="en-US" b="1" baseline="0" dirty="0"/>
              <a:t>bigger pits </a:t>
            </a:r>
            <a:r>
              <a:rPr lang="en-US" baseline="0" dirty="0"/>
              <a:t>on the next north facing slope?  </a:t>
            </a:r>
          </a:p>
          <a:p>
            <a:pPr defTabSz="931774">
              <a:defRPr/>
            </a:pPr>
            <a:endParaRPr lang="en-US" baseline="0" dirty="0"/>
          </a:p>
          <a:p>
            <a:pPr defTabSz="931774" rtl="0">
              <a:defRPr/>
            </a:pPr>
            <a:r>
              <a:rPr lang="en-US" baseline="0" dirty="0"/>
              <a:t>The LIDAR doesn’t show it well but the top of this slope is </a:t>
            </a:r>
            <a:r>
              <a:rPr lang="en-US" b="1" baseline="0" dirty="0"/>
              <a:t>really steep</a:t>
            </a:r>
            <a:r>
              <a:rPr lang="en-US" b="0" baseline="0" dirty="0"/>
              <a:t>, 150-200%</a:t>
            </a:r>
            <a:r>
              <a:rPr lang="en-US" baseline="0" dirty="0"/>
              <a:t>.  </a:t>
            </a:r>
            <a:r>
              <a:rPr lang="en-US" spc="-6" dirty="0">
                <a:solidFill>
                  <a:srgbClr val="FFFFFF"/>
                </a:solidFill>
                <a:cs typeface="Arial"/>
              </a:rPr>
              <a:t>Even though conifers don’t typically lean so much, they too can cause BIGGER pit-and-mound pockets when they finally get heavy enough that a slope that steep can’t take the weight.  </a:t>
            </a:r>
            <a:endParaRPr lang="en-US" dirty="0"/>
          </a:p>
          <a:p>
            <a:pPr defTabSz="931774">
              <a:defRPr/>
            </a:pPr>
            <a:endParaRPr lang="en-US" dirty="0"/>
          </a:p>
          <a:p>
            <a:pPr defTabSz="931774">
              <a:defRPr/>
            </a:pPr>
            <a:r>
              <a:rPr lang="en-US" baseline="0" dirty="0"/>
              <a:t>Whether redwoods cause slides depends upon the slope.  We will go into more detail when we get to Stand #3.</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So, now we can finish up with what the Spanish road drainage did to stand #1 to make those hollow redwood stems and it relates directly to those hollow pockets.</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There was</a:t>
            </a:r>
            <a:r>
              <a:rPr lang="en-US" spc="-6" baseline="0" dirty="0">
                <a:solidFill>
                  <a:srgbClr val="FFFFFF"/>
                </a:solidFill>
                <a:cs typeface="Arial"/>
              </a:rPr>
              <a:t> not only standing fuel, there were dead logs and branches in the bottom. </a:t>
            </a:r>
            <a:endParaRPr lang="en-US" spc="-6" dirty="0">
              <a:solidFill>
                <a:srgbClr val="FFFFFF"/>
              </a:solidFill>
              <a:cs typeface="Arial"/>
            </a:endParaRPr>
          </a:p>
          <a:p>
            <a:pPr defTabSz="931774">
              <a:defRPr/>
            </a:pPr>
            <a:endParaRPr lang="en-US" dirty="0"/>
          </a:p>
          <a:p>
            <a:r>
              <a:rPr lang="en-US" baseline="0" dirty="0"/>
              <a:t>A fire in there would be horrendous.  </a:t>
            </a:r>
          </a:p>
          <a:p>
            <a:endParaRPr lang="en-US" baseline="0" dirty="0"/>
          </a:p>
          <a:p>
            <a:pPr rtl="0"/>
            <a:r>
              <a:rPr lang="en-US" baseline="0" dirty="0"/>
              <a:t>The Gulch is so steep it might as well be a chimney.  Well, it was.</a:t>
            </a:r>
          </a:p>
          <a:p>
            <a:endParaRPr lang="en-US" baseline="0"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These observations apply directly to what will happen to varying degrees subsequent to the CZU Fires in and around Big Basin State Park as we will develop in Part II of this talk.</a:t>
            </a:r>
          </a:p>
          <a:p>
            <a:pPr defTabSz="931774">
              <a:defRPr/>
            </a:pPr>
            <a:endParaRPr lang="en-US" dirty="0"/>
          </a:p>
          <a:p>
            <a:pPr defTabSz="931774">
              <a:defRPr/>
            </a:pPr>
            <a:r>
              <a:rPr lang="en-US" dirty="0"/>
              <a:t>By 1931 when this aerial was taken, vegetative succession had continued without abatement for at least forty years after Charlie Martin’s slash fires.  This is my estimate of fuel composition at that time, derived from what has grown here since then: bay at the bottom mixed with live oak, tanoak and madrone on the way up, and with Ceanothus and </a:t>
            </a:r>
            <a:r>
              <a:rPr lang="en-US" dirty="0" err="1"/>
              <a:t>Adenostoma</a:t>
            </a:r>
            <a:r>
              <a:rPr lang="en-US" dirty="0"/>
              <a:t> (grease bush) at the top, both of which burn like diesel. </a:t>
            </a:r>
          </a:p>
          <a:p>
            <a:pPr defTabSz="931774">
              <a:defRPr/>
            </a:pPr>
            <a:endParaRPr lang="en-US" dirty="0"/>
          </a:p>
          <a:p>
            <a:pPr defTabSz="931774" rtl="0">
              <a:defRPr/>
            </a:pPr>
            <a:r>
              <a:rPr lang="en-US" dirty="0"/>
              <a:t>I was told by Charlie Martin’s granddaughter, Margaret Koch, that there had been a fire here in 1941, ten years after this photo.  I don’t doubt her, because she was an historian for the Sentinel for many years and wrote more than one book of local history.  So this photo, taken ten years before that 1941 fire is a fairly representative of the fuel distribution.</a:t>
            </a:r>
          </a:p>
          <a:p>
            <a:pPr defTabSz="931774">
              <a:defRPr/>
            </a:pPr>
            <a:endParaRPr lang="en-US" dirty="0"/>
          </a:p>
          <a:p>
            <a:pPr defTabSz="931774">
              <a:defRPr/>
            </a:pPr>
            <a:r>
              <a:rPr lang="en-US" dirty="0"/>
              <a:t>As</a:t>
            </a:r>
            <a:r>
              <a:rPr lang="en-US" baseline="0" dirty="0"/>
              <a:t> I said, I cannot get post fire aerial photos because UC Santa Cruz McHenry Library remains closed, supposedly because of COVID.  They should ship that collection to Santa Barbara. </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 you can see, because of the</a:t>
            </a:r>
            <a:r>
              <a:rPr lang="en-US" baseline="0" dirty="0"/>
              <a:t> orchard, </a:t>
            </a:r>
            <a:r>
              <a:rPr lang="en-US" dirty="0"/>
              <a:t>most of the</a:t>
            </a:r>
            <a:r>
              <a:rPr lang="en-US" baseline="0" dirty="0"/>
              <a:t> fuel on the property wa</a:t>
            </a:r>
            <a:r>
              <a:rPr lang="en-US" dirty="0"/>
              <a:t>s in two drainages, our biggest drainage with the #3 stand and in and around the Spanish Gulch. </a:t>
            </a:r>
            <a:r>
              <a:rPr lang="en-US" baseline="0" dirty="0"/>
              <a:t> </a:t>
            </a:r>
            <a:r>
              <a:rPr lang="en-US" dirty="0"/>
              <a:t>With the smaller redwood seed</a:t>
            </a:r>
            <a:r>
              <a:rPr lang="en-US" baseline="0" dirty="0"/>
              <a:t> </a:t>
            </a:r>
            <a:r>
              <a:rPr lang="en-US" dirty="0"/>
              <a:t>trees in stand #1, the bark was still</a:t>
            </a:r>
            <a:r>
              <a:rPr lang="en-US" baseline="0" dirty="0"/>
              <a:t> thin enough to leave the trees easily subject to injury from fire, especially toward the tops.  The #1 stump clump suffered little damage because they were bigger and at the bottom where there would be less fire draft. </a:t>
            </a:r>
          </a:p>
          <a:p>
            <a:pPr rtl="0"/>
            <a:endParaRPr lang="en-US" baseline="0" dirty="0"/>
          </a:p>
          <a:p>
            <a:pPr rtl="0"/>
            <a:r>
              <a:rPr lang="en-US" baseline="0" dirty="0"/>
              <a:t>The upper patch of Stand #2 redwood was older and therefore less subject to damage.  The </a:t>
            </a:r>
            <a:r>
              <a:rPr lang="en-US" b="0" baseline="0" dirty="0"/>
              <a:t>lower patch of younger redwoods in Stand #2 are at the bottom of a slope with no fuel below them.  Stand #3 consists of three clumps at the bottom of the slope. The bay are coppices now with (drum roll please) a rotting cores!  Apparently bay trees do that too.  I took a slice off one stump to sand and stain it so that I could date the fire.  The ring count was close enough to 1941 that I’m sticking with Margaret Koch’s report.  </a:t>
            </a:r>
          </a:p>
          <a:p>
            <a:pPr rtl="0"/>
            <a:endParaRPr lang="en-US" b="0" baseline="0" dirty="0"/>
          </a:p>
          <a:p>
            <a:pPr rtl="0"/>
            <a:r>
              <a:rPr lang="en-US" baseline="0" dirty="0"/>
              <a:t>Let’s take a closer look at the pattern of the fire draft.</a:t>
            </a: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In this immediate area, the terrain is so steep that prevailing winds are deflected</a:t>
            </a:r>
            <a:r>
              <a:rPr lang="en-US" baseline="0" dirty="0"/>
              <a:t> </a:t>
            </a:r>
            <a:r>
              <a:rPr lang="en-US" dirty="0"/>
              <a:t>by ridges.  Grade matters more to the direction of fire draft than do atmospheric winds.  It is rare that we get high winds here, but when they do in fire season they come from the northeast which would</a:t>
            </a:r>
            <a:r>
              <a:rPr lang="en-US" baseline="0" dirty="0"/>
              <a:t> drive a fire up the Gulch</a:t>
            </a:r>
            <a:r>
              <a:rPr lang="en-US" dirty="0"/>
              <a:t>. </a:t>
            </a:r>
          </a:p>
          <a:p>
            <a:pPr defTabSz="931774">
              <a:defRPr/>
            </a:pPr>
            <a:endParaRPr lang="en-US" dirty="0"/>
          </a:p>
          <a:p>
            <a:pPr defTabSz="931774" rtl="0">
              <a:defRPr/>
            </a:pPr>
            <a:r>
              <a:rPr lang="en-US" dirty="0"/>
              <a:t>The LIDAR image helps us estimate fire draft due to slope.  Longer arrows represent stronger draft with orange at ground level and white</a:t>
            </a:r>
            <a:r>
              <a:rPr lang="en-US" baseline="0" dirty="0"/>
              <a:t> farther aloft </a:t>
            </a:r>
            <a:r>
              <a:rPr lang="en-US" dirty="0"/>
              <a:t>due to longer steep slopes and more volatile fuel: in 6-8” diameter upper stems. </a:t>
            </a:r>
          </a:p>
          <a:p>
            <a:pPr defTabSz="931774">
              <a:defRPr/>
            </a:pPr>
            <a:endParaRPr lang="en-US" dirty="0"/>
          </a:p>
          <a:p>
            <a:pPr defTabSz="931774">
              <a:defRPr/>
            </a:pPr>
            <a:r>
              <a:rPr lang="en-US" dirty="0"/>
              <a:t>This yellow area, is where I think a fire draft would build a big curling eddy as it came over the top edge of the gulch.  This is where the fire entered the redwood crown of Stand #1. </a:t>
            </a:r>
          </a:p>
          <a:p>
            <a:pPr defTabSz="931774">
              <a:defRPr/>
            </a:pPr>
            <a:endParaRPr lang="en-US" dirty="0"/>
          </a:p>
          <a:p>
            <a:pPr defTabSz="931774">
              <a:defRPr/>
            </a:pPr>
            <a:r>
              <a:rPr lang="en-US" dirty="0"/>
              <a:t>I have little doubt that back-fires (in red) were lit from Ed </a:t>
            </a:r>
            <a:r>
              <a:rPr lang="en-US" dirty="0" err="1"/>
              <a:t>Fenn’s</a:t>
            </a:r>
            <a:r>
              <a:rPr lang="en-US" dirty="0"/>
              <a:t> orchard road and Mountain Charlie, the latter of which had to be scary above the Spanish Gulch.  </a:t>
            </a:r>
          </a:p>
          <a:p>
            <a:pPr defTabSz="931774">
              <a:defRPr/>
            </a:pPr>
            <a:endParaRPr lang="en-US" dirty="0"/>
          </a:p>
          <a:p>
            <a:pPr defTabSz="931774">
              <a:defRPr/>
            </a:pPr>
            <a:r>
              <a:rPr lang="en-US" dirty="0"/>
              <a:t>Now, note this yellow “X”  That is where we had a top blow down out of one of a redwood in the winter of 2024. </a:t>
            </a: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rgbClr val="FFFFFF"/>
                </a:solidFill>
                <a:cs typeface="Arial"/>
              </a:rPr>
              <a:t>Here is a cross-section of the second top from tree “</a:t>
            </a:r>
            <a:r>
              <a:rPr lang="en-US" b="1" spc="-6" dirty="0">
                <a:solidFill>
                  <a:srgbClr val="FFFFFF"/>
                </a:solidFill>
                <a:cs typeface="Arial"/>
              </a:rPr>
              <a:t>X</a:t>
            </a:r>
            <a:r>
              <a:rPr lang="en-US" spc="-6" dirty="0">
                <a:solidFill>
                  <a:srgbClr val="FFFFFF"/>
                </a:solidFill>
                <a:cs typeface="Arial"/>
              </a:rPr>
              <a:t>” to</a:t>
            </a:r>
            <a:r>
              <a:rPr lang="en-US" spc="-6" baseline="0" dirty="0">
                <a:solidFill>
                  <a:srgbClr val="FFFFFF"/>
                </a:solidFill>
                <a:cs typeface="Arial"/>
              </a:rPr>
              <a:t> illustrate</a:t>
            </a:r>
            <a:r>
              <a:rPr lang="en-US" spc="-6" dirty="0">
                <a:solidFill>
                  <a:srgbClr val="FFFFFF"/>
                </a:solidFill>
                <a:cs typeface="Arial"/>
              </a:rPr>
              <a:t> the dominant recovery mode of a redwood top injured by fire.  </a:t>
            </a:r>
          </a:p>
          <a:p>
            <a:pPr defTabSz="931774" rtl="0">
              <a:defRPr/>
            </a:pPr>
            <a:endParaRPr lang="en-US" spc="-6" dirty="0">
              <a:solidFill>
                <a:srgbClr val="FFFFFF"/>
              </a:solidFill>
              <a:cs typeface="Arial"/>
            </a:endParaRPr>
          </a:p>
          <a:p>
            <a:pPr marL="0" marR="0" indent="0" algn="l" defTabSz="931774" rtl="0" eaLnBrk="1" fontAlgn="auto" latinLnBrk="0" hangingPunct="1">
              <a:lnSpc>
                <a:spcPct val="100000"/>
              </a:lnSpc>
              <a:spcBef>
                <a:spcPts val="0"/>
              </a:spcBef>
              <a:spcAft>
                <a:spcPts val="0"/>
              </a:spcAft>
              <a:buClrTx/>
              <a:buSzTx/>
              <a:buFontTx/>
              <a:buNone/>
              <a:tabLst/>
              <a:defRPr/>
            </a:pPr>
            <a:r>
              <a:rPr lang="en-US" spc="-6" dirty="0">
                <a:solidFill>
                  <a:srgbClr val="FFFFFF"/>
                </a:solidFill>
                <a:cs typeface="Arial"/>
              </a:rPr>
              <a:t>I will</a:t>
            </a:r>
            <a:r>
              <a:rPr lang="en-US" spc="-6" baseline="0" dirty="0">
                <a:solidFill>
                  <a:srgbClr val="FFFFFF"/>
                </a:solidFill>
                <a:cs typeface="Arial"/>
              </a:rPr>
              <a:t> be covering this post-fire decay mode in detail in Part II of this talk.</a:t>
            </a:r>
            <a:endParaRPr lang="en-US" spc="-6" dirty="0">
              <a:solidFill>
                <a:srgbClr val="FFFFFF"/>
              </a:solidFill>
              <a:cs typeface="Arial"/>
            </a:endParaRPr>
          </a:p>
          <a:p>
            <a:pPr defTabSz="931774" rtl="0">
              <a:defRPr/>
            </a:pPr>
            <a:endParaRPr lang="en-US" spc="-6" dirty="0">
              <a:solidFill>
                <a:srgbClr val="FFFFFF"/>
              </a:solidFill>
              <a:cs typeface="Arial"/>
            </a:endParaRPr>
          </a:p>
          <a:p>
            <a:pPr defTabSz="931774">
              <a:defRPr/>
            </a:pPr>
            <a:r>
              <a:rPr lang="en-US" spc="-6" dirty="0">
                <a:solidFill>
                  <a:srgbClr val="FFFFFF"/>
                </a:solidFill>
                <a:cs typeface="Arial"/>
              </a:rPr>
              <a:t>In a crown fire, the higher on the tree the worse the damage usually is because that’s where the fuel is, heat rises, and the bark is thinner there.  There also isn’t much heartwood nor is it</a:t>
            </a:r>
            <a:r>
              <a:rPr lang="en-US" spc="-6" baseline="0" dirty="0">
                <a:solidFill>
                  <a:srgbClr val="FFFFFF"/>
                </a:solidFill>
                <a:cs typeface="Arial"/>
              </a:rPr>
              <a:t> as densely packed with decay resistant chemicals to defend against pests and brown rot, which here infuses most of this stem</a:t>
            </a:r>
            <a:r>
              <a:rPr lang="en-US" spc="-6" dirty="0">
                <a:solidFill>
                  <a:srgbClr val="FFFFFF"/>
                </a:solidFill>
                <a:cs typeface="Arial"/>
              </a:rPr>
              <a: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core section represents a stem that was about 30 years old at this height on a seed tree about 60 years old when it burned.  You wouldn’t want to use this for lumber, would you?   There’s no wondering why it blew down is there?</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We’re back to that LIDAR image of the whole property.  It is obvious that people have exerted major influences here for a long time: roads, trails, terraces from Ed </a:t>
            </a:r>
            <a:r>
              <a:rPr lang="en-US" spc="-6" dirty="0" err="1">
                <a:solidFill>
                  <a:srgbClr val="FFFFFF"/>
                </a:solidFill>
                <a:cs typeface="Arial"/>
              </a:rPr>
              <a:t>Fenn’s</a:t>
            </a:r>
            <a:r>
              <a:rPr lang="en-US" spc="-6" dirty="0">
                <a:solidFill>
                  <a:srgbClr val="FFFFFF"/>
                </a:solidFill>
                <a:cs typeface="Arial"/>
              </a:rPr>
              <a:t> apple orchard, our driveway, the veggie garden, our weed composting heap, the biochar pile...  Yet the biggie here in terms of human influence on this image is probably invisible to you, partly because it’s so big.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0" baseline="0" dirty="0"/>
              <a:t>The tree had double tops that now have both come down, broken off at the same point.  </a:t>
            </a:r>
          </a:p>
          <a:p>
            <a:pPr defTabSz="931774">
              <a:defRPr/>
            </a:pPr>
            <a:endParaRPr lang="en-US" b="0" baseline="0" dirty="0"/>
          </a:p>
          <a:p>
            <a:pPr defTabSz="931774">
              <a:defRPr/>
            </a:pPr>
            <a:r>
              <a:rPr lang="en-US" b="0" baseline="0" dirty="0"/>
              <a:t>So, what happens with this tree now is obviously up to me.  It’s not worth any money because of the internal rot.  So if I cut it and deal with it, it’s going to cost a lot of time to buck split and burn it and then deal with the stump sprouts.  But at least I’ll get cores to confirm the date of that fire and estimate its severity more accurately as I sample trees from this stand in order to avoid repeating what caused this problem.  Is that information worth anything?  Not the way we run things now. </a:t>
            </a:r>
            <a:endParaRPr lang="en-US" b="0" dirty="0"/>
          </a:p>
          <a:p>
            <a:endParaRPr lang="en-US" b="0" baseline="0" dirty="0"/>
          </a:p>
          <a:p>
            <a:pPr defTabSz="931774">
              <a:defRPr/>
            </a:pPr>
            <a:r>
              <a:rPr lang="en-US" b="0" baseline="0" dirty="0"/>
              <a:t>So the question remains what to do with it versus what if I don’t do anything?  Do I keep it as a sacrificial layer to protect the stand or would that add heat to a fire from the Gulch?   If I leave it, this stem will put up multiple leaders from here.  Perhaps one of them will become a central leader but it will likely be more.  But no matter what, a leader from this point will start out growing outward from a rotten core then to turn up.  Once those stems get bigger they break off, and keep doing that, then becoming reiterated trees.  There’s no room for one here. </a:t>
            </a:r>
            <a:endParaRPr lang="en-US" baseline="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aseline="0" dirty="0"/>
              <a:t>A fire has to first dry the needles, and </a:t>
            </a:r>
            <a:r>
              <a:rPr lang="en-US" i="1" baseline="0" dirty="0"/>
              <a:t>then</a:t>
            </a:r>
            <a:r>
              <a:rPr lang="en-US" baseline="0" dirty="0"/>
              <a:t> they catch fire.  So if a wimpy ground fire goes by and is done before the needles dry, that bushy top would be protective to the rest of the stand.  If it’s hot enough to dry the top, AND if the flames are still high enough to ignite them, then the top becomes fuel to start a crown fire.  So the key to making it protective is to control fuel along this southeastern outside edge of the stand to keep the fire on the ground.  </a:t>
            </a:r>
          </a:p>
          <a:p>
            <a:pPr defTabSz="931774">
              <a:defRPr/>
            </a:pPr>
            <a:endParaRPr lang="en-US" baseline="0" dirty="0"/>
          </a:p>
          <a:p>
            <a:pPr defTabSz="931774">
              <a:defRPr/>
            </a:pPr>
            <a:r>
              <a:rPr lang="en-US" baseline="0" dirty="0"/>
              <a:t>This is easier said than done.  When starting a shaded fuel break, one doesn’t have much of a choice regarding sources of shade.  In this case, I had to start with a bay tree at the top of the slope. </a:t>
            </a:r>
          </a:p>
          <a:p>
            <a:pPr defTabSz="931774">
              <a:defRPr/>
            </a:pPr>
            <a:endParaRPr lang="en-US" baseline="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31774" rtl="0" eaLnBrk="1" fontAlgn="auto" latinLnBrk="0" hangingPunct="1">
              <a:lnSpc>
                <a:spcPct val="100000"/>
              </a:lnSpc>
              <a:spcBef>
                <a:spcPts val="0"/>
              </a:spcBef>
              <a:spcAft>
                <a:spcPts val="0"/>
              </a:spcAft>
              <a:buClrTx/>
              <a:buSzTx/>
              <a:buFontTx/>
              <a:buNone/>
              <a:tabLst/>
              <a:defRPr/>
            </a:pPr>
            <a:r>
              <a:rPr lang="en-US" baseline="0" dirty="0"/>
              <a:t>When one clears along the edge of a redwood stand, as I had done here ten years previously, the light stimulates  new branches that hang downward toward the ground, thus making their own ladder fuels.  I’ve seen them hang 30ft to within a couple of feet to the ground.</a:t>
            </a:r>
          </a:p>
          <a:p>
            <a:pPr defTabSz="931774">
              <a:defRPr/>
            </a:pPr>
            <a:endParaRPr lang="en-US" baseline="0" dirty="0"/>
          </a:p>
          <a:p>
            <a:pPr defTabSz="931774">
              <a:defRPr/>
            </a:pPr>
            <a:r>
              <a:rPr lang="en-US" baseline="0" dirty="0"/>
              <a:t>This last winter I started putting burn piles under those branches to cook them back, effectively taking the risk that a fire won’t ignite the piles before then.  I tried some that were higher than these first to learn more about the behavior of the heat column.  As I take down some of these trees, I’ll make more piles from the tops.</a:t>
            </a:r>
          </a:p>
          <a:p>
            <a:pPr defTabSz="931774">
              <a:defRPr/>
            </a:pPr>
            <a:endParaRPr lang="en-US" baseline="0" dirty="0"/>
          </a:p>
          <a:p>
            <a:pPr marL="0" marR="0" indent="0" algn="l" defTabSz="931774"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As to “cooking” them to 30ft just</a:t>
            </a:r>
            <a:r>
              <a:rPr lang="en-US" sz="1200" kern="1200" baseline="0" dirty="0">
                <a:solidFill>
                  <a:schemeClr val="tx1"/>
                </a:solidFill>
                <a:latin typeface="+mn-lt"/>
                <a:ea typeface="+mn-ea"/>
                <a:cs typeface="+mn-cs"/>
              </a:rPr>
              <a:t> after</a:t>
            </a:r>
            <a:r>
              <a:rPr lang="en-US" sz="1200" kern="1200" dirty="0">
                <a:solidFill>
                  <a:schemeClr val="tx1"/>
                </a:solidFill>
                <a:latin typeface="+mn-lt"/>
                <a:ea typeface="+mn-ea"/>
                <a:cs typeface="+mn-cs"/>
              </a:rPr>
              <a:t> a rainstorm, that takes a larger pile of some 8ft of more, particularly because it is the initial flare consuming fine fuels that does the job of extending the flames to increase the heat column higher up.  Using a blower to get it going quickly helps there, a LOT.   The first pile I did was successful up to about 20ft.  Without winds it might have worked to 30ft which was the goal in this stand.  Winds can drive the heat column all over the place failing to allow sufficient time to cook the drooping ladder fuels, as the branches must get to over 60 °C (140 °F) to kill the cambium cells.  Else</a:t>
            </a:r>
            <a:r>
              <a:rPr lang="en-US" sz="1200" kern="1200" baseline="0" dirty="0">
                <a:solidFill>
                  <a:schemeClr val="tx1"/>
                </a:solidFill>
                <a:latin typeface="+mn-lt"/>
                <a:ea typeface="+mn-ea"/>
                <a:cs typeface="+mn-cs"/>
              </a:rPr>
              <a:t> they will sprout new branches just like the stems do after a major fire. </a:t>
            </a:r>
            <a:endParaRPr lang="en-US" sz="1200" kern="1200" dirty="0">
              <a:solidFill>
                <a:schemeClr val="tx1"/>
              </a:solidFill>
              <a:latin typeface="+mn-lt"/>
              <a:ea typeface="+mn-ea"/>
              <a:cs typeface="+mn-cs"/>
            </a:endParaRPr>
          </a:p>
          <a:p>
            <a:pPr defTabSz="931774">
              <a:defRPr/>
            </a:pPr>
            <a:endParaRPr lang="en-US" baseline="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pc="-6" dirty="0">
                <a:solidFill>
                  <a:srgbClr val="FFFFFF"/>
                </a:solidFill>
                <a:cs typeface="Arial"/>
              </a:rPr>
              <a:t>So the key to protecting our stand #1 is to keep fires at low intensity closer to the ground: a </a:t>
            </a:r>
            <a:r>
              <a:rPr lang="en-US" b="1" spc="-6" dirty="0">
                <a:solidFill>
                  <a:srgbClr val="FFFFFF"/>
                </a:solidFill>
                <a:cs typeface="Arial"/>
              </a:rPr>
              <a:t>shaded fuel break</a:t>
            </a:r>
            <a:r>
              <a:rPr lang="en-US" spc="-6" dirty="0">
                <a:solidFill>
                  <a:srgbClr val="FFFFFF"/>
                </a:solidFill>
                <a:cs typeface="Arial"/>
              </a:rPr>
              <a:t>. </a:t>
            </a:r>
          </a:p>
          <a:p>
            <a:endParaRPr lang="en-US" spc="-6" dirty="0">
              <a:solidFill>
                <a:srgbClr val="FFFFFF"/>
              </a:solidFill>
              <a:cs typeface="Arial"/>
            </a:endParaRPr>
          </a:p>
          <a:p>
            <a:r>
              <a:rPr lang="en-US" spc="-6" dirty="0">
                <a:solidFill>
                  <a:srgbClr val="FFFFFF"/>
                </a:solidFill>
                <a:cs typeface="Arial"/>
              </a:rPr>
              <a:t>The other key is to deter the growth of those drooping branches, and the two activities are doable at the same time by degrees, but whether the fuel supply rate matches the size and frequency of fire needed to burn back drooping branches nobody knows.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spc="-6" dirty="0">
                <a:solidFill>
                  <a:srgbClr val="FFFFFF"/>
                </a:solidFill>
                <a:cs typeface="Arial"/>
              </a:rPr>
              <a:t>The idea of a shaded fuel break is to maintain an elevated canopy producing shade to inhibit the growth of ladder fuels.  Best to have said canopy also comprised of species with lower fuel value.  </a:t>
            </a:r>
            <a:r>
              <a:rPr lang="en-US" spc="-6" baseline="0" dirty="0">
                <a:solidFill>
                  <a:srgbClr val="FFFFFF"/>
                </a:solidFill>
                <a:cs typeface="Arial"/>
              </a:rPr>
              <a:t>In terms of fuel removal, you have to start with the catastrophic, move onto the merely hazardous, then the remedial, and finally the preventative.  I had a lot of catastrophic.  </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Sometimes, depending</a:t>
            </a:r>
            <a:r>
              <a:rPr lang="en-US" spc="-6" baseline="0" dirty="0">
                <a:solidFill>
                  <a:srgbClr val="FFFFFF"/>
                </a:solidFill>
                <a:cs typeface="Arial"/>
              </a:rPr>
              <a:t> upon what one has for a canopy,</a:t>
            </a:r>
            <a:r>
              <a:rPr lang="en-US" spc="-6" dirty="0">
                <a:solidFill>
                  <a:srgbClr val="FFFFFF"/>
                </a:solidFill>
                <a:cs typeface="Arial"/>
              </a:rPr>
              <a:t> you can’t have both shade</a:t>
            </a:r>
            <a:r>
              <a:rPr lang="en-US" spc="-6" baseline="0" dirty="0">
                <a:solidFill>
                  <a:srgbClr val="FFFFFF"/>
                </a:solidFill>
                <a:cs typeface="Arial"/>
              </a:rPr>
              <a:t> and low fuel value shade </a:t>
            </a:r>
            <a:r>
              <a:rPr lang="en-US" spc="-6" dirty="0">
                <a:solidFill>
                  <a:srgbClr val="FFFFFF"/>
                </a:solidFill>
                <a:cs typeface="Arial"/>
              </a:rPr>
              <a:t>right away. </a:t>
            </a:r>
            <a:r>
              <a:rPr lang="en-US" spc="-6" baseline="0" dirty="0">
                <a:solidFill>
                  <a:srgbClr val="FFFFFF"/>
                </a:solidFill>
                <a:cs typeface="Arial"/>
              </a:rPr>
              <a:t> </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In previous years, the only areas I had NOT thinned beyond removing suckers are the areas inside yellow dotted lines: the redwoods inside these two ellipses, the redwood in the lower half of Stand 1, and to the south of the dotted yellow lines.  In addition to that, I removed</a:t>
            </a:r>
            <a:r>
              <a:rPr lang="en-US" spc="-6" baseline="0" dirty="0">
                <a:solidFill>
                  <a:srgbClr val="FFFFFF"/>
                </a:solidFill>
                <a:cs typeface="Arial"/>
              </a:rPr>
              <a:t> almost all seedling tanoak trees and most of the small crown sprouts in Stand #1 this year.  Most of these numbers represent only the most recent entry, several have been thinned multiple times under a program I call “Phased Forestry” described on the Wildergarten Picture book on my web site, Wildergarten.org.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This was the “catastrophic” on this slope in 2015 before I cut the shaded fuel break, looking down along the southern edge of the redwood stand.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north edge of the Spanish Gulch is 60-80ft to the right.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That tree marked with an X is a fir directly adjacent to the edge of the redwood stand to the left.</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Needless to say, this fuel accumulation in 2015 was a LOT worse than in 1941</a:t>
            </a:r>
          </a:p>
          <a:p>
            <a:pPr defTabSz="931774">
              <a:defRPr/>
            </a:pPr>
            <a:endParaRPr lang="en-US" spc="-6" dirty="0">
              <a:solidFill>
                <a:srgbClr val="FFFFFF"/>
              </a:solidFil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The job had its challenges.  </a:t>
            </a:r>
            <a:r>
              <a:rPr lang="en-US" spc="-6" dirty="0">
                <a:solidFill>
                  <a:srgbClr val="FFFFFF"/>
                </a:solidFill>
                <a:latin typeface="Arial"/>
                <a:cs typeface="Arial"/>
              </a:rPr>
              <a:t>This is a fir tree that had almost fallen, starting out </a:t>
            </a:r>
            <a:r>
              <a:rPr lang="en-US" spc="-6" dirty="0">
                <a:solidFill>
                  <a:srgbClr val="FFFFFF"/>
                </a:solidFill>
                <a:cs typeface="Arial"/>
              </a:rPr>
              <a:t>at about 45° to the slope </a:t>
            </a:r>
            <a:r>
              <a:rPr lang="en-US" spc="-6" dirty="0">
                <a:solidFill>
                  <a:srgbClr val="FFFFFF"/>
                </a:solidFill>
                <a:latin typeface="Arial"/>
                <a:cs typeface="Arial"/>
              </a:rPr>
              <a:t>but bent back toward vertical as it grew.  It was about 28” where</a:t>
            </a:r>
            <a:r>
              <a:rPr lang="en-US" spc="-6" baseline="0" dirty="0">
                <a:solidFill>
                  <a:srgbClr val="FFFFFF"/>
                </a:solidFill>
                <a:latin typeface="Arial"/>
                <a:cs typeface="Arial"/>
              </a:rPr>
              <a:t> I cut it. </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Nobody wants wood from a tree like this.  Besides all the big knots, the stress in the wood resisting gravity is so strong it turns into a pretzel as it’s milled.  It’s not even good firewood and getting</a:t>
            </a:r>
            <a:r>
              <a:rPr lang="en-US" spc="-6" baseline="0" dirty="0">
                <a:solidFill>
                  <a:srgbClr val="FFFFFF"/>
                </a:solidFill>
                <a:cs typeface="Arial"/>
              </a:rPr>
              <a:t> the wood out of there is very difficult</a:t>
            </a:r>
            <a:r>
              <a:rPr lang="en-US" spc="-6" dirty="0">
                <a:solidFill>
                  <a:srgbClr val="FFFFFF"/>
                </a:solidFill>
                <a:cs typeface="Arial"/>
              </a:rPr>
              <a:t>.  So there is no way to offset the cost of getting rid of it unless somebody cared about the risk all this fuel posed just below an evacuation route.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first big challenge is dropping it without getting killed by a flap breaking off and slapping the faller, leaving what’s called a “barber chair” and an injured or dead faller.  </a:t>
            </a:r>
          </a:p>
          <a:p>
            <a:pPr defTabSz="931774">
              <a:defRPr/>
            </a:pPr>
            <a:endParaRPr lang="en-US" spc="-6" dirty="0">
              <a:solidFill>
                <a:srgbClr val="FFFFFF"/>
              </a:solidFill>
              <a:latin typeface="Arial"/>
              <a:cs typeface="Arial"/>
            </a:endParaRPr>
          </a:p>
          <a:p>
            <a:pPr defTabSz="931774">
              <a:defRPr/>
            </a:pPr>
            <a:r>
              <a:rPr lang="en-US" spc="-6" dirty="0">
                <a:solidFill>
                  <a:srgbClr val="FFFFFF"/>
                </a:solidFill>
                <a:latin typeface="Arial"/>
                <a:cs typeface="Arial"/>
              </a:rPr>
              <a:t>I didn’t have much of a choice as to where it would go.  It dropped into the Gulch.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latin typeface="Arial"/>
                <a:cs typeface="Arial"/>
              </a:rPr>
              <a:t>Did I tell you the Gulch sidewalls are steep?  </a:t>
            </a:r>
          </a:p>
          <a:p>
            <a:pPr defTabSz="931774">
              <a:defRPr/>
            </a:pPr>
            <a:endParaRPr lang="en-US" spc="-6" dirty="0">
              <a:solidFill>
                <a:srgbClr val="FFFFFF"/>
              </a:solidFill>
              <a:latin typeface="Arial"/>
              <a:cs typeface="Arial"/>
            </a:endParaRPr>
          </a:p>
          <a:p>
            <a:pPr defTabSz="931774">
              <a:defRPr/>
            </a:pPr>
            <a:r>
              <a:rPr lang="en-US" spc="-6" dirty="0">
                <a:solidFill>
                  <a:srgbClr val="FFFFFF"/>
                </a:solidFill>
                <a:latin typeface="Arial"/>
                <a:cs typeface="Arial"/>
              </a:rPr>
              <a:t>Bucking a log on a slope like this by yourself is a real thrill. </a:t>
            </a:r>
          </a:p>
          <a:p>
            <a:pPr defTabSz="931774">
              <a:defRPr/>
            </a:pPr>
            <a:endParaRPr lang="en-US" spc="-6" dirty="0">
              <a:solidFill>
                <a:srgbClr val="FFFFFF"/>
              </a:solidFill>
              <a:latin typeface="Arial"/>
              <a:cs typeface="Arial"/>
            </a:endParaRPr>
          </a:p>
          <a:p>
            <a:pPr defTabSz="931774">
              <a:defRPr/>
            </a:pPr>
            <a:endParaRPr lang="en-US"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Did I say this is steep?  I yarded the material toward the top with a block in one of the firs I had kept for that purpose as a spar tree. </a:t>
            </a:r>
          </a:p>
          <a:p>
            <a:pPr defTabSz="931774">
              <a:defRPr/>
            </a:pPr>
            <a:endParaRPr lang="en-US" spc="-6" dirty="0">
              <a:solidFill>
                <a:srgbClr val="FFFFFF"/>
              </a:solidFill>
              <a:latin typeface="Arial"/>
              <a:cs typeface="Arial"/>
            </a:endParaRPr>
          </a:p>
          <a:p>
            <a:pPr defTabSz="931774">
              <a:defRPr/>
            </a:pPr>
            <a:r>
              <a:rPr lang="en-US" spc="-6" dirty="0">
                <a:solidFill>
                  <a:srgbClr val="FFFFFF"/>
                </a:solidFill>
                <a:latin typeface="Arial"/>
                <a:cs typeface="Arial"/>
              </a:rPr>
              <a:t>I do this kind of thinning in phases to minimize the weed response and increase the rate at which the wood rots.  This is what I call a Phase 2 thinning, designed to start a native groundcover, but not much more. </a:t>
            </a:r>
            <a:endParaRPr lang="en-US"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Most of the wood went downhill to the drainage.</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Most of what you see here was dead madrone, which is dense and rots very slowly.  These are a way up the sidewall, and are thus unlikely to form a debris flow.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If there is a fire here, this material would burn for days, thus making it unlikely CalFire would want to conduct a prescribed burn from the top down without a way to stop it before it gets here.  It should be run from the bottom up, but they don’t like to do that. </a:t>
            </a:r>
          </a:p>
          <a:p>
            <a:pPr defTabSz="931774">
              <a:defRPr/>
            </a:pPr>
            <a:endParaRPr lang="en-US" spc="-6" dirty="0">
              <a:solidFill>
                <a:srgbClr val="FFFFFF"/>
              </a:solidFill>
              <a:latin typeface="Arial"/>
              <a:cs typeface="Arial"/>
            </a:endParaRPr>
          </a:p>
          <a:p>
            <a:pPr defTabSz="931774">
              <a:defRPr/>
            </a:pPr>
            <a:r>
              <a:rPr lang="en-US" spc="-6" dirty="0">
                <a:solidFill>
                  <a:srgbClr val="FFFFFF"/>
                </a:solidFill>
                <a:latin typeface="Arial"/>
                <a:cs typeface="Arial"/>
              </a:rPr>
              <a:t>I am concerned that a fire in the redwood might induce a ton of redwood seedlings anyway.  So broadcast burning</a:t>
            </a:r>
            <a:r>
              <a:rPr lang="en-US" spc="-6" baseline="0" dirty="0">
                <a:solidFill>
                  <a:srgbClr val="FFFFFF"/>
                </a:solidFill>
                <a:latin typeface="Arial"/>
                <a:cs typeface="Arial"/>
              </a:rPr>
              <a:t> here is out for now. </a:t>
            </a:r>
            <a:endParaRPr lang="en-US"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These mountains are composed</a:t>
            </a:r>
            <a:r>
              <a:rPr lang="en-US" spc="-6" baseline="0" dirty="0">
                <a:solidFill>
                  <a:srgbClr val="FFFFFF"/>
                </a:solidFill>
                <a:cs typeface="Arial"/>
              </a:rPr>
              <a:t> of </a:t>
            </a:r>
            <a:r>
              <a:rPr lang="en-US" spc="-6" dirty="0">
                <a:solidFill>
                  <a:srgbClr val="FFFFFF"/>
                </a:solidFill>
                <a:cs typeface="Arial"/>
              </a:rPr>
              <a:t>“marine uplift,” largely sedimentary rock pushed up by tectonic forces between the Pacific Plate and the North American continent.  This part of Mountain Charlie Ridge is big jumbled sheets of highly erosive “Vaquero Sandstone.”  The edges of the harder sheets erode more slowly, forming ridges (white lines) separating deeply-incised drainages.  Note this ridge on the upper left, again marked in white.  That dark shadow just above it is a nearly vertical cliff, in places about 40ft high.  That sandstone wall is very hard sandstone.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Toward the bottom left, that ridge just simply ends as a, sharp and steep </a:t>
            </a:r>
            <a:r>
              <a:rPr lang="en-US" spc="-6" dirty="0" err="1">
                <a:solidFill>
                  <a:srgbClr val="FFFFFF"/>
                </a:solidFill>
                <a:cs typeface="Arial"/>
              </a:rPr>
              <a:t>promentory</a:t>
            </a:r>
            <a:r>
              <a:rPr lang="en-US" spc="-6" dirty="0">
                <a:solidFill>
                  <a:srgbClr val="FFFFFF"/>
                </a:solidFill>
                <a:cs typeface="Arial"/>
              </a:rPr>
              <a:t>, what I call a “rock nose.”</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You can see from the light on the outside of the stand that after the first thinning ten years ago took out a lot of material, but unfortunately, most of the shade trees left were either fir or bay.   Both burn like hell, and both grow fast.</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You don’t always get your preferences in shade trees.  One must establish those alternatives to make the transition. </a:t>
            </a:r>
          </a:p>
          <a:p>
            <a:pPr defTabSz="931774">
              <a:defRPr/>
            </a:pPr>
            <a:endParaRPr lang="en-US" spc="-6" dirty="0">
              <a:solidFill>
                <a:srgbClr val="FFFFFF"/>
              </a:solidFil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In 2025 I got the bay and left a very few tanoaks which will have to be removed next time. Working here was perilous, in that one can start sliding down the hill while just trying to stand on it, never mind while swinging a chainsaw.  I want to get</a:t>
            </a:r>
            <a:r>
              <a:rPr lang="en-US" spc="-6" baseline="0" dirty="0">
                <a:solidFill>
                  <a:srgbClr val="FFFFFF"/>
                </a:solidFill>
                <a:cs typeface="Arial"/>
              </a:rPr>
              <a:t> out more conifers, but we’ll see if I get that far.  It may be next year. </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I’m thinking of planting maple but I don’t know how much light it would need on a north facing slope this steep.  There is also the risk of a shot-hole borer infestation, as those were introduced to the area recently.  I may try dogwood here, as they are receding, I suspect due to a warming climate inhibiting cold stratification of the seed.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I’m going to remove about 25% of these redwoods and we’ll get to what will happen later in the talk. </a:t>
            </a: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Although the Shaded Fuel Break more than doubled in area this year, the fuel in the Spanish Gulch is still nasty at the top.  I have thinned it at the bottom and along the left edge of the redwood stand on a neighbor’s property but not enough to offset the hazard to a fire evacuation on Mountain Charlie.   I need to cut back brush on the Gulch headwall, start sedges coming down from the top edge, and slowly remove fir, some bay, and the trees at the top.  Stabilizing fuels on steep slopes is a gradual process.  </a:t>
            </a:r>
          </a:p>
          <a:p>
            <a:pPr defTabSz="931774">
              <a:defRPr/>
            </a:pPr>
            <a:endParaRPr lang="en-US" b="1" spc="-6" dirty="0">
              <a:solidFill>
                <a:srgbClr val="FFFFFF"/>
              </a:solidFill>
              <a:cs typeface="Arial"/>
            </a:endParaRPr>
          </a:p>
          <a:p>
            <a:pPr defTabSz="931774">
              <a:defRPr/>
            </a:pPr>
            <a:r>
              <a:rPr lang="en-US" spc="-6" dirty="0">
                <a:solidFill>
                  <a:srgbClr val="FFFFFF"/>
                </a:solidFill>
                <a:cs typeface="Arial"/>
              </a:rPr>
              <a:t>The reasons I haven’t finished yet are threefold: </a:t>
            </a:r>
          </a:p>
          <a:p>
            <a:pPr defTabSz="931774">
              <a:defRPr/>
            </a:pPr>
            <a:r>
              <a:rPr lang="en-US" spc="-6" dirty="0">
                <a:solidFill>
                  <a:srgbClr val="FFFFFF"/>
                </a:solidFill>
                <a:cs typeface="Arial"/>
              </a:rPr>
              <a:t>1 It is so steep I will need to be on a rope to cut that material and to</a:t>
            </a:r>
            <a:r>
              <a:rPr lang="en-US" spc="-6" baseline="0" dirty="0">
                <a:solidFill>
                  <a:srgbClr val="FFFFFF"/>
                </a:solidFill>
                <a:cs typeface="Arial"/>
              </a:rPr>
              <a:t> plant the sedges</a:t>
            </a:r>
            <a:r>
              <a:rPr lang="en-US" spc="-6" dirty="0">
                <a:solidFill>
                  <a:srgbClr val="FFFFFF"/>
                </a:solidFill>
                <a:cs typeface="Arial"/>
              </a:rPr>
              <a:t>, for which I would need help </a:t>
            </a:r>
          </a:p>
          <a:p>
            <a:pPr defTabSz="931774" rtl="0">
              <a:defRPr/>
            </a:pPr>
            <a:r>
              <a:rPr lang="en-US" spc="-6" dirty="0">
                <a:solidFill>
                  <a:srgbClr val="FFFFFF"/>
                </a:solidFill>
                <a:cs typeface="Arial"/>
              </a:rPr>
              <a:t>2 My neighbor dumps weeds on me from off that ridge above and I’d have to weed that nearly vertical wall every year.  </a:t>
            </a:r>
          </a:p>
          <a:p>
            <a:pPr defTabSz="931774" rtl="0">
              <a:defRPr/>
            </a:pPr>
            <a:r>
              <a:rPr lang="en-US" spc="-6" dirty="0">
                <a:solidFill>
                  <a:srgbClr val="FFFFFF"/>
                </a:solidFill>
                <a:cs typeface="Arial"/>
              </a:rPr>
              <a:t>3 At the age of 72, I haven’t got that far.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We’re now done with redwood stands 1 &amp; 2</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Stand #3 is very different, in that it is where I think pre-colonial tree #3 once stood, but I’m not sure exactly where or exactly when it came down.  It did go down, and it wasn’t logged and that teaches us a couple of very important ideas about managing landscapes with redwood.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Redwoods both inhibit and accelerate erosion.  It is effectively a leveling factor.  It can be used that way too.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Stand #3 consists of three clumps of trees growing near the bottom of the north facing side of a spur from the main ridge that comes down to the left in gray.  I’ll call these three clumps A, B, and C in the order they’ll be discussed.  Again, the blue lines are seasonal drainages with the ridge spur between Stands</a:t>
            </a:r>
            <a:r>
              <a:rPr lang="en-US" spc="-6" baseline="0" dirty="0">
                <a:solidFill>
                  <a:srgbClr val="FFFFFF"/>
                </a:solidFill>
                <a:cs typeface="Arial"/>
              </a:rPr>
              <a:t> 1 &amp; 3 </a:t>
            </a:r>
            <a:r>
              <a:rPr lang="en-US" spc="-6" dirty="0">
                <a:solidFill>
                  <a:srgbClr val="FFFFFF"/>
                </a:solidFill>
                <a:cs typeface="Arial"/>
              </a:rPr>
              <a:t>in white.</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When we got here, there were 8 stumps that had made these three clumps, all of which had been logged and burned by Charlie Martin’s people between 1880-90.  I’ve marked each with their respective sizes.  NONE of the stumps in these clumps is bigger than 48.”  ALL were likely post-colonial trees but they obviously predated American invasion.  The oldest were approximately the same age as the Stand #2 trees in the Spanish Gulch, but the reason these were logged was that there was likely the much better access to them from the Town of Glenwood.  The vestiges of a logging road are present below them.</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 believe there was an old growth tree here that was the source of this stand.  So let’s look at the clusters to infer where pre-colonial tree #3 might have stood (#2 being south of the property).</a:t>
            </a:r>
          </a:p>
        </p:txBody>
      </p:sp>
      <p:sp>
        <p:nvSpPr>
          <p:cNvPr id="4" name="Slide Number Placeholder 3"/>
          <p:cNvSpPr>
            <a:spLocks noGrp="1"/>
          </p:cNvSpPr>
          <p:nvPr>
            <p:ph type="sldNum" sz="quarter" idx="10"/>
          </p:nvPr>
        </p:nvSpPr>
        <p:spPr/>
        <p:txBody>
          <a:bodyPr/>
          <a:lstStyle/>
          <a:p>
            <a:fld id="{63272F48-0AB0-4AC4-94EE-CEF4974E64E0}"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defTabSz="931774">
              <a:defRPr/>
            </a:pPr>
            <a:r>
              <a:rPr lang="en-US" spc="-6" dirty="0">
                <a:solidFill>
                  <a:srgbClr val="FFFFFF"/>
                </a:solidFill>
                <a:cs typeface="Arial"/>
              </a:rPr>
              <a:t>Originally, Clump A was two stems when they were first logged in about 1880.  One was about 24” and the other 18”.  Obviously at that size, these were not pre-colonial “old growth.”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By 2000, Clump A was a wad of 31 crown sprouts on the left.  I thinned it in order to learn about logging for my first book, </a:t>
            </a:r>
            <a:r>
              <a:rPr lang="en-US" i="1" spc="-6" dirty="0">
                <a:solidFill>
                  <a:srgbClr val="FFFFFF"/>
                </a:solidFill>
                <a:cs typeface="Arial"/>
              </a:rPr>
              <a:t>Natural Process,</a:t>
            </a:r>
            <a:r>
              <a:rPr lang="en-US" spc="-6" dirty="0">
                <a:solidFill>
                  <a:srgbClr val="FFFFFF"/>
                </a:solidFill>
                <a:cs typeface="Arial"/>
              </a:rPr>
              <a:t> as I’m not a fan of expressing opinions about subjects as emotionally controversial as logging redwood unless I’ve done it myself.  So this was an exercise for writing the book.  I had the great privilege of working with Steve Liebenberg on this project, whose family has been logging in these mountains since the 1940s.  It was just the two of us.  I was the choker setter and I</a:t>
            </a:r>
            <a:r>
              <a:rPr lang="en-US" spc="-6" baseline="0" dirty="0">
                <a:solidFill>
                  <a:srgbClr val="FFFFFF"/>
                </a:solidFill>
                <a:cs typeface="Arial"/>
              </a:rPr>
              <a:t> processed all the tops</a:t>
            </a:r>
            <a:r>
              <a:rPr lang="en-US" spc="-6" dirty="0">
                <a:solidFill>
                  <a:srgbClr val="FFFFFF"/>
                </a:solidFill>
                <a:cs typeface="Arial"/>
              </a:rPr>
              <a:t>.  It</a:t>
            </a:r>
            <a:r>
              <a:rPr lang="en-US" spc="-6" baseline="0" dirty="0">
                <a:solidFill>
                  <a:srgbClr val="FFFFFF"/>
                </a:solidFill>
                <a:cs typeface="Arial"/>
              </a:rPr>
              <a:t> was exhausting. </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Note that the double stump that started this Clump A is not there at right.  That’s because I had dug it out with a Pulaski and a shovel, removing about ten yards of that 24” stump clump hump so that the water could be diverted through the middle of the</a:t>
            </a:r>
            <a:r>
              <a:rPr lang="en-US" spc="-6" baseline="0" dirty="0">
                <a:solidFill>
                  <a:srgbClr val="FFFFFF"/>
                </a:solidFill>
                <a:cs typeface="Arial"/>
              </a:rPr>
              <a:t> clump</a:t>
            </a:r>
            <a:r>
              <a:rPr lang="en-US" spc="-6" dirty="0">
                <a:solidFill>
                  <a:srgbClr val="FFFFFF"/>
                </a:solidFill>
                <a:cs typeface="Arial"/>
              </a:rPr>
              <a:t>.  After I chopped a LOT of roots, Steve and I popped out the stumps with a 5/8 double block and tackle and a loader over 100ft above on the spur.  That experiment later failed for reasons you now know that the crown sprouts captured so much sediment as to return the flow to the original channel.  I’ll try a stump grinder chewing</a:t>
            </a:r>
            <a:r>
              <a:rPr lang="en-US" spc="-6" baseline="0" dirty="0">
                <a:solidFill>
                  <a:srgbClr val="FFFFFF"/>
                </a:solidFill>
                <a:cs typeface="Arial"/>
              </a:rPr>
              <a:t> out the sprouts </a:t>
            </a:r>
            <a:r>
              <a:rPr lang="en-US" spc="-6" dirty="0">
                <a:solidFill>
                  <a:srgbClr val="FFFFFF"/>
                </a:solidFill>
                <a:cs typeface="Arial"/>
              </a:rPr>
              <a:t>to fix it.  Meanwhile, we learned something important as a result of this job.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When </a:t>
            </a:r>
            <a:r>
              <a:rPr lang="en-US" b="1" spc="-6" dirty="0">
                <a:solidFill>
                  <a:srgbClr val="FFFFFF"/>
                </a:solidFill>
                <a:cs typeface="Arial"/>
              </a:rPr>
              <a:t>Steve pulled the stumps out what I found underneath was the log from which that double stump had apparently sprouted</a:t>
            </a:r>
            <a:r>
              <a:rPr lang="en-US" spc="-6" dirty="0">
                <a:solidFill>
                  <a:srgbClr val="FFFFFF"/>
                </a:solidFill>
                <a:cs typeface="Arial"/>
              </a:rPr>
              <a:t>.  It had been covered by a landslide.  Buried redwood logs can last a long time.  I’ll bet there are a lot of them in these Mountains.</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So after logging Clump A, what had been 31 stems was now the six biggest.  So things are looking up!</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See how beaten up they were from crowding, wind shear, and collision?  </a:t>
            </a:r>
          </a:p>
          <a:p>
            <a:pPr defTabSz="931774">
              <a:defRPr/>
            </a:pPr>
            <a:r>
              <a:rPr lang="en-US" spc="-6" dirty="0">
                <a:solidFill>
                  <a:srgbClr val="FFFFFF"/>
                </a:solidFill>
                <a:cs typeface="Arial"/>
              </a:rPr>
              <a:t>This is typical of trees from a stump clump, and this one had been burned!!!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At right is the recovery of Clump A after only 9 years.  </a:t>
            </a:r>
          </a:p>
          <a:p>
            <a:pPr defTabSz="931774">
              <a:defRPr/>
            </a:pPr>
            <a:r>
              <a:rPr lang="en-US" spc="-6" dirty="0">
                <a:solidFill>
                  <a:srgbClr val="FFFFFF"/>
                </a:solidFill>
                <a:cs typeface="Arial"/>
              </a:rPr>
              <a:t>Look at #5 how it straightened.  Isn’t that amazing?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They put on a lot of weight too, but I don’t necessarily want them growing that fast. </a:t>
            </a:r>
          </a:p>
          <a:p>
            <a:pPr defTabSz="931774">
              <a:defRPr/>
            </a:pPr>
            <a:r>
              <a:rPr lang="en-US" spc="-6" dirty="0">
                <a:solidFill>
                  <a:srgbClr val="FFFFFF"/>
                </a:solidFill>
                <a:cs typeface="Arial"/>
              </a:rPr>
              <a:t>They do sway more, which hardens the wood if they don’t break.  We have trade-offs between rate of growth, symmetry and straightness, ring density, strength, and fire resilience, </a:t>
            </a:r>
          </a:p>
          <a:p>
            <a:pPr defTabSz="931774">
              <a:defRPr/>
            </a:pPr>
            <a:endParaRPr lang="en-US" spc="-6" dirty="0">
              <a:solidFill>
                <a:srgbClr val="FFFFFF"/>
              </a:solidFill>
              <a:cs typeface="Arial"/>
            </a:endParaRPr>
          </a:p>
          <a:p>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See how the slope is hollowed out on the left?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31774" rtl="0" eaLnBrk="1" fontAlgn="auto" latinLnBrk="0" hangingPunct="1">
              <a:lnSpc>
                <a:spcPct val="100000"/>
              </a:lnSpc>
              <a:spcBef>
                <a:spcPts val="0"/>
              </a:spcBef>
              <a:spcAft>
                <a:spcPts val="0"/>
              </a:spcAft>
              <a:buClrTx/>
              <a:buSzTx/>
              <a:buFontTx/>
              <a:buNone/>
              <a:tabLst/>
              <a:defRPr/>
            </a:pPr>
            <a:r>
              <a:rPr lang="en-US" dirty="0">
                <a:solidFill>
                  <a:schemeClr val="bg1"/>
                </a:solidFill>
              </a:rPr>
              <a:t>It’</a:t>
            </a:r>
            <a:r>
              <a:rPr lang="en-US" dirty="0"/>
              <a:t>s like a big pocket taken out of the slope.  </a:t>
            </a:r>
          </a:p>
          <a:p>
            <a:pPr defTabSz="931774">
              <a:defRPr/>
            </a:pPr>
            <a:endParaRPr lang="en-US" dirty="0">
              <a:solidFill>
                <a:schemeClr val="bg1"/>
              </a:solidFill>
            </a:endParaRPr>
          </a:p>
          <a:p>
            <a:pPr defTabSz="931774">
              <a:defRPr/>
            </a:pPr>
            <a:r>
              <a:rPr lang="en-US" dirty="0">
                <a:solidFill>
                  <a:schemeClr val="bg1"/>
                </a:solidFill>
              </a:rPr>
              <a:t>Geologists</a:t>
            </a:r>
            <a:r>
              <a:rPr lang="en-US" baseline="0" dirty="0">
                <a:solidFill>
                  <a:schemeClr val="bg1"/>
                </a:solidFill>
              </a:rPr>
              <a:t> call a slide like t</a:t>
            </a:r>
            <a:r>
              <a:rPr lang="en-US" dirty="0">
                <a:solidFill>
                  <a:schemeClr val="bg1"/>
                </a:solidFill>
              </a:rPr>
              <a:t>his a</a:t>
            </a:r>
            <a:r>
              <a:rPr lang="en-US" baseline="0" dirty="0">
                <a:solidFill>
                  <a:schemeClr val="bg1"/>
                </a:solidFill>
              </a:rPr>
              <a:t> “</a:t>
            </a:r>
            <a:r>
              <a:rPr lang="en-US" dirty="0">
                <a:solidFill>
                  <a:schemeClr val="bg1"/>
                </a:solidFill>
              </a:rPr>
              <a:t>rotational failure,” again “pit and mound” erosion writ larger.  </a:t>
            </a:r>
            <a:r>
              <a:rPr lang="en-US" dirty="0"/>
              <a:t>Just below the scarp above is one candidate</a:t>
            </a:r>
            <a:r>
              <a:rPr lang="en-US" baseline="0" dirty="0"/>
              <a:t> for </a:t>
            </a:r>
            <a:r>
              <a:rPr lang="en-US" dirty="0"/>
              <a:t>where pre-colonial tree #2 may have stood but there is another possible location. </a:t>
            </a:r>
          </a:p>
          <a:p>
            <a:pPr defTabSz="931774">
              <a:defRPr/>
            </a:pP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31774" rtl="0" eaLnBrk="1" fontAlgn="auto" latinLnBrk="0" hangingPunct="1">
              <a:lnSpc>
                <a:spcPct val="100000"/>
              </a:lnSpc>
              <a:spcBef>
                <a:spcPts val="0"/>
              </a:spcBef>
              <a:spcAft>
                <a:spcPts val="0"/>
              </a:spcAft>
              <a:buClrTx/>
              <a:buSzTx/>
              <a:buFontTx/>
              <a:buNone/>
              <a:tabLst/>
              <a:defRPr/>
            </a:pPr>
            <a:r>
              <a:rPr lang="en-US" spc="-6" dirty="0">
                <a:solidFill>
                  <a:srgbClr val="FFFFFF"/>
                </a:solidFill>
                <a:cs typeface="Arial"/>
              </a:rPr>
              <a:t>In the LIDAR image, you can see the edge of the scarp from that slide and another farther down the ridge.</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scarp edges are here in yellow.</a:t>
            </a:r>
          </a:p>
        </p:txBody>
      </p:sp>
      <p:sp>
        <p:nvSpPr>
          <p:cNvPr id="4" name="Slide Number Placeholder 3"/>
          <p:cNvSpPr>
            <a:spLocks noGrp="1"/>
          </p:cNvSpPr>
          <p:nvPr>
            <p:ph type="sldNum" sz="quarter" idx="10"/>
          </p:nvPr>
        </p:nvSpPr>
        <p:spPr/>
        <p:txBody>
          <a:bodyPr/>
          <a:lstStyle/>
          <a:p>
            <a:fld id="{63272F48-0AB0-4AC4-94EE-CEF4974E64E0}"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These mountains have always been highly erosive. Here I’m showing</a:t>
            </a:r>
            <a:r>
              <a:rPr lang="en-US" spc="-6" baseline="0" dirty="0">
                <a:solidFill>
                  <a:srgbClr val="FFFFFF"/>
                </a:solidFill>
                <a:cs typeface="Arial"/>
              </a:rPr>
              <a:t> the pattern of the original pre-colonial channels. </a:t>
            </a:r>
          </a:p>
          <a:p>
            <a:pPr defTabSz="931774">
              <a:defRPr/>
            </a:pPr>
            <a:endParaRPr lang="en-US" spc="-6" baseline="0" dirty="0">
              <a:solidFill>
                <a:srgbClr val="FFFFFF"/>
              </a:solidFill>
              <a:cs typeface="Arial"/>
            </a:endParaRPr>
          </a:p>
          <a:p>
            <a:pPr defTabSz="931774">
              <a:defRPr/>
            </a:pPr>
            <a:r>
              <a:rPr lang="en-US" spc="-6" baseline="0" dirty="0">
                <a:solidFill>
                  <a:srgbClr val="FFFFFF"/>
                </a:solidFill>
                <a:cs typeface="Arial"/>
              </a:rPr>
              <a:t>Some ended in incising streams while others in alluvial fans depending upon collection area.</a:t>
            </a:r>
            <a:endParaRPr lang="en-US" spc="-6" dirty="0">
              <a:solidFill>
                <a:srgbClr val="FFFFFF"/>
              </a:solidFill>
              <a:cs typeface="Arial"/>
            </a:endParaRPr>
          </a:p>
          <a:p>
            <a:pPr defTabSz="931774">
              <a:defRPr/>
            </a:pPr>
            <a:endParaRPr lang="en-US" spc="-6" dirty="0">
              <a:solidFill>
                <a:srgbClr val="FFFFFF"/>
              </a:solidFill>
              <a:cs typeface="Arial"/>
            </a:endParaRPr>
          </a:p>
          <a:p>
            <a:pPr defTabSz="931774">
              <a:defRPr/>
            </a:pPr>
            <a:r>
              <a:rPr lang="en-US" spc="-6" dirty="0">
                <a:solidFill>
                  <a:srgbClr val="FFFFFF"/>
                </a:solidFill>
                <a:cs typeface="Arial"/>
              </a:rPr>
              <a:t>Almost all of these ridges have a similar terminus: a soft cone of sediment around the end with but one exception here on the upper left.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This rock nose once had a similarly </a:t>
            </a:r>
            <a:r>
              <a:rPr lang="en-US" b="1" spc="-6" dirty="0">
                <a:solidFill>
                  <a:srgbClr val="FFFFFF"/>
                </a:solidFill>
                <a:cs typeface="Arial"/>
              </a:rPr>
              <a:t>smooth conical slope </a:t>
            </a:r>
            <a:r>
              <a:rPr lang="en-US" spc="-6" dirty="0">
                <a:solidFill>
                  <a:srgbClr val="FFFFFF"/>
                </a:solidFill>
                <a:cs typeface="Arial"/>
              </a:rPr>
              <a:t>of softer eroded fines just like the other ones.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This green diagonal line represents the orientation of a buried log I found when I dug out that stump </a:t>
            </a:r>
            <a:r>
              <a:rPr lang="en-US" b="1" spc="-6" dirty="0">
                <a:solidFill>
                  <a:srgbClr val="FFFFFF"/>
                </a:solidFill>
                <a:cs typeface="Arial"/>
              </a:rPr>
              <a:t>but I do not know how far it extends or in which direction</a:t>
            </a:r>
            <a:r>
              <a:rPr lang="en-US" spc="-6" dirty="0">
                <a:solidFill>
                  <a:srgbClr val="FFFFFF"/>
                </a:solidFill>
                <a:cs typeface="Arial"/>
              </a:rPr>
              <a:t>.  So this represents a hypothetical case in which pre-colonial tree #2 got large enough to induce a slope failure but I’m not sure which of these two possibilities represents that stem’s location.  The problem with the hypothesis is that a rock blob on which clump B stands is too steep to have been caused by a slide.  Stumps B are bigger than</a:t>
            </a:r>
            <a:r>
              <a:rPr lang="en-US" spc="-6" baseline="0" dirty="0">
                <a:solidFill>
                  <a:srgbClr val="FFFFFF"/>
                </a:solidFill>
                <a:cs typeface="Arial"/>
              </a:rPr>
              <a:t> A, but not as big as C</a:t>
            </a:r>
            <a:r>
              <a:rPr lang="en-US" spc="-6" dirty="0">
                <a:solidFill>
                  <a:srgbClr val="FFFFFF"/>
                </a:solidFill>
                <a:cs typeface="Arial"/>
              </a:rPr>
              <a:t>, indicating that it may have come before Clump</a:t>
            </a:r>
            <a:r>
              <a:rPr lang="en-US" spc="-6" baseline="0" dirty="0">
                <a:solidFill>
                  <a:srgbClr val="FFFFFF"/>
                </a:solidFill>
                <a:cs typeface="Arial"/>
              </a:rPr>
              <a:t> </a:t>
            </a:r>
            <a:r>
              <a:rPr lang="en-US" spc="-6" dirty="0">
                <a:solidFill>
                  <a:srgbClr val="FFFFFF"/>
                </a:solidFill>
                <a:cs typeface="Arial"/>
              </a:rPr>
              <a:t>A.  BUT, there is that second scarp just above them.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So, was there an event that took down two trees?   There was a major earthquake estimated to be in about 1790 but that should show up in Spanish records, but to my knowledge it does not.  It was before the Mission was built there.  Whether it was a rain event or some other cause, when pre-colonial tree #3 came down, the landslide came with it and buried the log.  Because it was a conifer, it made a larger “pit.”   </a:t>
            </a:r>
            <a:r>
              <a:rPr lang="en-US" dirty="0" bmk="">
                <a:solidFill>
                  <a:schemeClr val="bg1"/>
                </a:solidFill>
                <a:latin typeface="Arial" pitchFamily="34" charset="0"/>
                <a:ea typeface="Times New Roman" pitchFamily="18" charset="0"/>
                <a:cs typeface="Arial" pitchFamily="34" charset="0"/>
              </a:rPr>
              <a:t>I estimate that the earliest date these two trees had germinated was some time around 1800-1820, 60-80 years before they were logged, and 10-20 years after the 1793 Spanish burn ban, but it’s just a guess.   </a:t>
            </a:r>
            <a:endParaRPr lang="en-US" spc="-6" dirty="0">
              <a:solidFill>
                <a:srgbClr val="FFFFFF"/>
              </a:solidFill>
              <a:cs typeface="Arial"/>
            </a:endParaRP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bmk="">
                <a:solidFill>
                  <a:schemeClr val="bg1"/>
                </a:solidFill>
                <a:latin typeface="Arial" pitchFamily="34" charset="0"/>
                <a:ea typeface="Times New Roman" pitchFamily="18" charset="0"/>
                <a:cs typeface="Arial" pitchFamily="34" charset="0"/>
              </a:rPr>
              <a:t>So here is Clump B as seen though Clump A.  The stems are divided almost evenly into two groups, upslope and down with the larger diameters on the downhill side and leaning outward along with most of their growth having no support under them. </a:t>
            </a:r>
            <a:endParaRPr lang="en-US" dirty="0" bmk="">
              <a:solidFill>
                <a:schemeClr val="bg1"/>
              </a:solidFill>
              <a:latin typeface="Arial" pitchFamily="34" charset="0"/>
              <a:cs typeface="Arial" pitchFamily="34" charset="0"/>
            </a:endParaRPr>
          </a:p>
          <a:p>
            <a:pPr defTabSz="931774">
              <a:defRPr/>
            </a:pPr>
            <a:endParaRPr lang="en-US" dirty="0" bmk="">
              <a:solidFill>
                <a:schemeClr val="bg1"/>
              </a:solidFill>
              <a:latin typeface="Arial" pitchFamily="34" charset="0"/>
              <a:cs typeface="Arial" pitchFamily="34" charset="0"/>
            </a:endParaRPr>
          </a:p>
          <a:p>
            <a:pPr defTabSz="931774">
              <a:defRPr/>
            </a:pPr>
            <a:r>
              <a:rPr lang="en-US" dirty="0" bmk="">
                <a:solidFill>
                  <a:schemeClr val="bg1"/>
                </a:solidFill>
                <a:latin typeface="Arial" pitchFamily="34" charset="0"/>
                <a:cs typeface="Arial" pitchFamily="34" charset="0"/>
              </a:rPr>
              <a:t>The big structural problem with this clump is that </a:t>
            </a:r>
            <a:r>
              <a:rPr lang="en-US" dirty="0" bmk="">
                <a:solidFill>
                  <a:srgbClr val="FFC000"/>
                </a:solidFill>
                <a:latin typeface="Arial" pitchFamily="34" charset="0"/>
                <a:cs typeface="Arial" pitchFamily="34" charset="0"/>
              </a:rPr>
              <a:t>the slope below is nearly vertical</a:t>
            </a:r>
            <a:r>
              <a:rPr lang="en-US" dirty="0" bmk="">
                <a:solidFill>
                  <a:schemeClr val="bg1"/>
                </a:solidFill>
                <a:latin typeface="Arial" pitchFamily="34" charset="0"/>
                <a:cs typeface="Arial" pitchFamily="34" charset="0"/>
              </a:rPr>
              <a:t>.  In other words, this clump has high windage and lots of weight leaning outward from the hill, having no support.  </a:t>
            </a:r>
          </a:p>
          <a:p>
            <a:pPr defTabSz="931774">
              <a:defRPr/>
            </a:pPr>
            <a:endParaRPr lang="en-US" dirty="0" bmk="">
              <a:solidFill>
                <a:schemeClr val="bg1"/>
              </a:solidFill>
              <a:latin typeface="Arial" pitchFamily="34" charset="0"/>
              <a:cs typeface="Arial" pitchFamily="34" charset="0"/>
            </a:endParaRPr>
          </a:p>
          <a:p>
            <a:pPr defTabSz="931774">
              <a:defRPr/>
            </a:pPr>
            <a:r>
              <a:rPr lang="en-US" dirty="0"/>
              <a:t>Does anybody doubt what</a:t>
            </a:r>
            <a:r>
              <a:rPr lang="en-US" baseline="0" dirty="0"/>
              <a:t> will happen here if these trees get big enough?  </a:t>
            </a:r>
            <a:r>
              <a:rPr lang="en-US" dirty="0" bmk="">
                <a:solidFill>
                  <a:srgbClr val="FFC000"/>
                </a:solidFill>
                <a:latin typeface="Arial" pitchFamily="34" charset="0"/>
                <a:cs typeface="Arial" pitchFamily="34" charset="0"/>
              </a:rPr>
              <a:t>This is a rotational failure landslide waiting to happen</a:t>
            </a:r>
            <a:r>
              <a:rPr lang="en-US" dirty="0" bmk="">
                <a:solidFill>
                  <a:schemeClr val="bg1"/>
                </a:solidFill>
                <a:latin typeface="Arial" pitchFamily="34" charset="0"/>
                <a:cs typeface="Arial" pitchFamily="34" charset="0"/>
              </a:rPr>
              <a:t>.  Just like pre-colonial tree #2 did less than 100’ away.  </a:t>
            </a:r>
          </a:p>
          <a:p>
            <a:pPr defTabSz="931774">
              <a:defRPr/>
            </a:pPr>
            <a:endParaRPr lang="en-US" baseline="0" dirty="0"/>
          </a:p>
          <a:p>
            <a:r>
              <a:rPr lang="en-US" dirty="0" bmk="">
                <a:solidFill>
                  <a:schemeClr val="bg1"/>
                </a:solidFill>
                <a:latin typeface="Arial" pitchFamily="34" charset="0"/>
                <a:cs typeface="Arial" pitchFamily="34" charset="0"/>
              </a:rPr>
              <a:t>If it goes, there is no telling which way the stems will go.  They could reach the house</a:t>
            </a:r>
          </a:p>
        </p:txBody>
      </p:sp>
      <p:sp>
        <p:nvSpPr>
          <p:cNvPr id="4" name="Slide Number Placeholder 3"/>
          <p:cNvSpPr>
            <a:spLocks noGrp="1"/>
          </p:cNvSpPr>
          <p:nvPr>
            <p:ph type="sldNum" sz="quarter" idx="10"/>
          </p:nvPr>
        </p:nvSpPr>
        <p:spPr/>
        <p:txBody>
          <a:bodyPr/>
          <a:lstStyle/>
          <a:p>
            <a:fld id="{117CA959-A694-4102-A21C-010E9A3CDEF0}"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0" fontAlgn="base" hangingPunct="0">
              <a:spcBef>
                <a:spcPct val="0"/>
              </a:spcBef>
              <a:spcAft>
                <a:spcPts val="734"/>
              </a:spcAft>
              <a:tabLst>
                <a:tab pos="-1118128" algn="l"/>
                <a:tab pos="0" algn="l"/>
              </a:tabLst>
            </a:pPr>
            <a:r>
              <a:rPr lang="en-US" dirty="0" bmk="">
                <a:solidFill>
                  <a:schemeClr val="bg1"/>
                </a:solidFill>
                <a:latin typeface="Arial" pitchFamily="34" charset="0"/>
                <a:cs typeface="Arial" pitchFamily="34" charset="0"/>
              </a:rPr>
              <a:t>This is Clump B from the other side seen from up by the house. It’s on a slope of some 150% above (rise over run), so i</a:t>
            </a:r>
            <a:r>
              <a:rPr lang="en-US" dirty="0" bmk="">
                <a:solidFill>
                  <a:schemeClr val="bg1"/>
                </a:solidFill>
                <a:latin typeface="Arial" pitchFamily="34" charset="0"/>
                <a:ea typeface="Times New Roman" pitchFamily="18" charset="0"/>
                <a:cs typeface="Arial" pitchFamily="34" charset="0"/>
              </a:rPr>
              <a:t>t is a hazardous clamber just to get down there.  Last time I went in there to remove junk, there were 14 stems off those two stumps</a:t>
            </a:r>
          </a:p>
          <a:p>
            <a:pPr eaLnBrk="0" fontAlgn="base" hangingPunct="0">
              <a:spcBef>
                <a:spcPct val="0"/>
              </a:spcBef>
              <a:spcAft>
                <a:spcPts val="734"/>
              </a:spcAft>
              <a:tabLst>
                <a:tab pos="-1118128" algn="l"/>
                <a:tab pos="0" algn="l"/>
              </a:tabLst>
            </a:pPr>
            <a:endParaRPr lang="en-US" dirty="0" bmk="">
              <a:solidFill>
                <a:schemeClr val="bg1"/>
              </a:solidFill>
              <a:latin typeface="Arial" pitchFamily="34" charset="0"/>
              <a:ea typeface="Times New Roman" pitchFamily="18" charset="0"/>
              <a:cs typeface="Arial" pitchFamily="34" charset="0"/>
            </a:endParaRPr>
          </a:p>
          <a:p>
            <a:pPr defTabSz="931774">
              <a:defRPr/>
            </a:pPr>
            <a:r>
              <a:rPr lang="en-US" dirty="0" bmk="">
                <a:solidFill>
                  <a:schemeClr val="bg1"/>
                </a:solidFill>
                <a:latin typeface="Arial" pitchFamily="34" charset="0"/>
                <a:cs typeface="Arial" pitchFamily="34" charset="0"/>
              </a:rPr>
              <a:t>I’m not going into what is involved in doing anything about it because that is logging and not ecology.  Unfortunately, the way the regulations are applied here, they aren’t about ecology either. </a:t>
            </a:r>
          </a:p>
          <a:p>
            <a:endParaRPr lang="en-US" dirty="0"/>
          </a:p>
          <a:p>
            <a:r>
              <a:rPr lang="en-US" dirty="0" bmk="">
                <a:solidFill>
                  <a:schemeClr val="bg1"/>
                </a:solidFill>
                <a:latin typeface="Arial" pitchFamily="34" charset="0"/>
                <a:cs typeface="Arial" pitchFamily="34" charset="0"/>
              </a:rPr>
              <a:t>I want to take all of the outside stems, but I’m told I can’t do that because the officer involved is calling this one clump a “stand.”  It’s just two trees that made this mess.  Two trees do not make a stand. </a:t>
            </a:r>
          </a:p>
          <a:p>
            <a:endParaRPr lang="en-US" dirty="0" bmk="">
              <a:solidFill>
                <a:schemeClr val="bg1"/>
              </a:solidFill>
              <a:latin typeface="Arial" pitchFamily="34" charset="0"/>
              <a:cs typeface="Arial" pitchFamily="34" charset="0"/>
            </a:endParaRPr>
          </a:p>
          <a:p>
            <a:r>
              <a:rPr lang="en-US" dirty="0" bmk="">
                <a:solidFill>
                  <a:schemeClr val="bg1"/>
                </a:solidFill>
                <a:latin typeface="Arial" pitchFamily="34" charset="0"/>
                <a:cs typeface="Arial" pitchFamily="34" charset="0"/>
              </a:rPr>
              <a:t>So I hope to get off Scott free. </a:t>
            </a:r>
            <a:endParaRPr lang="en-US" dirty="0"/>
          </a:p>
          <a:p>
            <a:pPr eaLnBrk="0" fontAlgn="base" hangingPunct="0">
              <a:spcBef>
                <a:spcPct val="0"/>
              </a:spcBef>
              <a:spcAft>
                <a:spcPts val="734"/>
              </a:spcAft>
              <a:tabLst>
                <a:tab pos="-1118128" algn="l"/>
                <a:tab pos="0" algn="l"/>
              </a:tabLst>
            </a:pPr>
            <a:endParaRPr lang="en-US" dirty="0" bmk="">
              <a:solidFill>
                <a:schemeClr val="bg1"/>
              </a:solidFill>
              <a:latin typeface="Arial" pitchFamily="34" charset="0"/>
              <a:ea typeface="Times New Roman" pitchFamily="18" charset="0"/>
              <a:cs typeface="Arial" pitchFamily="34" charset="0"/>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Clump C was 33 stems from four stumps, all about 40-48”   I did take some of the junk out of it  20 years ago as preparation for logging but it needs more.</a:t>
            </a:r>
          </a:p>
          <a:p>
            <a:pPr defTabSz="931774">
              <a:defRPr/>
            </a:pPr>
            <a:endParaRPr lang="en-US" dirty="0"/>
          </a:p>
          <a:p>
            <a:pPr defTabSz="931774">
              <a:defRPr/>
            </a:pPr>
            <a:r>
              <a:rPr lang="en-US" dirty="0"/>
              <a:t>Again, a 48” redwood is likely no more than 110-120 years old.   You can see how close together they are; so this really needs to be thinned. </a:t>
            </a:r>
          </a:p>
          <a:p>
            <a:pPr defTabSz="931774">
              <a:defRPr/>
            </a:pPr>
            <a:endParaRPr lang="en-US" dirty="0"/>
          </a:p>
          <a:p>
            <a:pPr defTabSz="931774">
              <a:defRPr/>
            </a:pPr>
            <a:r>
              <a:rPr lang="en-US" dirty="0"/>
              <a:t>So if the trees from those four original stumps were cut in 1890, that puts those four starting right after the Spanish burn ban of 1793  More seedlings survive with less fire.  And as we shall see, that can be a good thing, or a bad thing, eventually.</a:t>
            </a:r>
            <a:endParaRPr lang="en-US" dirty="0">
              <a:solidFill>
                <a:schemeClr val="bg1"/>
              </a:solidFill>
            </a:endParaRPr>
          </a:p>
          <a:p>
            <a:pPr defTabSz="931774">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rgbClr val="FFFFFF"/>
                </a:solidFill>
                <a:latin typeface="Arial"/>
                <a:cs typeface="Arial"/>
              </a:rPr>
              <a:t>These are the two lower clumps within the #2 stand. Clump A where Steve and I logged in 2000 and clump C I plan to log soon, but nobody is buying logs and insurance companies don’t like wood siding and decks because people don’t manage fuel enough to reduce the ember storm.  The</a:t>
            </a:r>
            <a:r>
              <a:rPr lang="en-US" baseline="0" dirty="0">
                <a:solidFill>
                  <a:srgbClr val="FFFFFF"/>
                </a:solidFill>
                <a:latin typeface="Arial"/>
                <a:cs typeface="Arial"/>
              </a:rPr>
              <a:t> insurers</a:t>
            </a:r>
            <a:r>
              <a:rPr lang="en-US" dirty="0">
                <a:solidFill>
                  <a:srgbClr val="FFFFFF"/>
                </a:solidFill>
                <a:latin typeface="Arial"/>
                <a:cs typeface="Arial"/>
              </a:rPr>
              <a:t> don’t believe anyone really does vegetation management, despite the fact that nobody can build a house that can always survive a catastrophic fire short of a windowless concrete bunker. </a:t>
            </a:r>
          </a:p>
          <a:p>
            <a:pPr defTabSz="931774">
              <a:defRPr/>
            </a:pPr>
            <a:endParaRPr lang="en-US" dirty="0">
              <a:solidFill>
                <a:srgbClr val="FFFFFF"/>
              </a:solidFill>
              <a:latin typeface="Arial"/>
              <a:cs typeface="Arial"/>
            </a:endParaRPr>
          </a:p>
          <a:p>
            <a:pPr defTabSz="931774">
              <a:defRPr/>
            </a:pPr>
            <a:r>
              <a:rPr lang="en-US" dirty="0">
                <a:solidFill>
                  <a:srgbClr val="FFFFFF"/>
                </a:solidFill>
                <a:latin typeface="Arial"/>
                <a:cs typeface="Arial"/>
              </a:rPr>
              <a:t>I just wish with all my heart I could have been allowed to do what I thought was right.  We would all know more</a:t>
            </a:r>
            <a:r>
              <a:rPr lang="en-US" baseline="0" dirty="0">
                <a:solidFill>
                  <a:srgbClr val="FFFFFF"/>
                </a:solidFill>
                <a:latin typeface="Arial"/>
                <a:cs typeface="Arial"/>
              </a:rPr>
              <a:t> and I’d have a better forest and a safer house. </a:t>
            </a:r>
            <a:endParaRPr lang="en-US" dirty="0">
              <a:solidFill>
                <a:srgbClr val="FFFFFF"/>
              </a:solidFill>
              <a:latin typeface="Arial"/>
              <a:cs typeface="Arial"/>
            </a:endParaRPr>
          </a:p>
          <a:p>
            <a:pPr defTabSz="931774">
              <a:defRPr/>
            </a:pPr>
            <a:endParaRPr lang="en-US" dirty="0">
              <a:solidFill>
                <a:srgbClr val="FFFFFF"/>
              </a:solidFill>
              <a:latin typeface="Arial"/>
              <a:cs typeface="Arial"/>
            </a:endParaRPr>
          </a:p>
          <a:p>
            <a:pPr defTabSz="931774">
              <a:defRPr/>
            </a:pPr>
            <a:r>
              <a:rPr lang="en-US" spc="-6" dirty="0">
                <a:solidFill>
                  <a:srgbClr val="FFFFFF"/>
                </a:solidFill>
                <a:latin typeface="Arial"/>
                <a:cs typeface="Arial"/>
              </a:rPr>
              <a:t>At this time I was removing the bay in the foreground to make a coppice out of it and to make a pathway to get the logs out of Clump C. </a:t>
            </a:r>
          </a:p>
          <a:p>
            <a:pPr defTabSz="931774">
              <a:defRPr/>
            </a:pPr>
            <a:endParaRPr lang="en-US" spc="-6" dirty="0">
              <a:solidFill>
                <a:srgbClr val="FFFFFF"/>
              </a:solidFill>
              <a:latin typeface="Arial"/>
              <a:cs typeface="Aria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latin typeface="Arial"/>
                <a:cs typeface="Arial"/>
              </a:rPr>
              <a:t>Almost got myself killed climbing that last stem in this photo as it leans out over that scarp from pre-colonial tree #3 and it was rotting inside just above where I cut it.  I plan to keep coppicing that bay as a “living retaining wall” to hold the top of that scarp.  It is possible that the clump of bay here was started from a tree that fell and started the scarp. </a:t>
            </a:r>
          </a:p>
          <a:p>
            <a:pPr defTabSz="931774">
              <a:defRPr/>
            </a:pPr>
            <a:endParaRPr lang="en-US" spc="-6" dirty="0">
              <a:solidFill>
                <a:srgbClr val="FFFFFF"/>
              </a:solidFill>
              <a:latin typeface="Arial"/>
              <a:cs typeface="Arial"/>
            </a:endParaRPr>
          </a:p>
          <a:p>
            <a:pPr defTabSz="931774">
              <a:defRPr/>
            </a:pPr>
            <a:r>
              <a:rPr lang="en-US" dirty="0">
                <a:solidFill>
                  <a:srgbClr val="FFFFFF"/>
                </a:solidFill>
                <a:latin typeface="Arial"/>
                <a:cs typeface="Arial"/>
              </a:rPr>
              <a:t>So this is the end of Part</a:t>
            </a:r>
            <a:r>
              <a:rPr lang="en-US" baseline="0" dirty="0">
                <a:solidFill>
                  <a:srgbClr val="FFFFFF"/>
                </a:solidFill>
                <a:latin typeface="Arial"/>
                <a:cs typeface="Arial"/>
              </a:rPr>
              <a:t> I in which I’ve built the background for understanding Part II, which will be both more technical and focused upon the future for old growth.  </a:t>
            </a:r>
          </a:p>
          <a:p>
            <a:pPr defTabSz="931774">
              <a:defRPr/>
            </a:pPr>
            <a:endParaRPr lang="en-US" spc="-6" baseline="0" dirty="0">
              <a:solidFill>
                <a:srgbClr val="FFFFFF"/>
              </a:solidFill>
              <a:latin typeface="Arial"/>
              <a:cs typeface="Arial"/>
            </a:endParaRPr>
          </a:p>
          <a:p>
            <a:pPr defTabSz="931774">
              <a:defRPr/>
            </a:pPr>
            <a:r>
              <a:rPr lang="en-US" spc="-6" baseline="0" dirty="0">
                <a:solidFill>
                  <a:srgbClr val="FFFFFF"/>
                </a:solidFill>
                <a:latin typeface="Arial"/>
                <a:cs typeface="Arial"/>
              </a:rPr>
              <a:t>But we covered this first because we need to learn how to see what we have for how it got that way, in order to have a clue about how to shape its future.  We need to popularize that knowledge with which to build experimental bases for redressing what was not done. </a:t>
            </a:r>
          </a:p>
          <a:p>
            <a:pPr defTabSz="931774">
              <a:defRPr/>
            </a:pPr>
            <a:endParaRPr lang="en-US" spc="-6" baseline="0" dirty="0">
              <a:solidFill>
                <a:srgbClr val="FFFFFF"/>
              </a:solidFill>
              <a:latin typeface="Arial"/>
              <a:cs typeface="Arial"/>
            </a:endParaRPr>
          </a:p>
          <a:p>
            <a:pPr defTabSz="931774">
              <a:defRPr/>
            </a:pPr>
            <a:r>
              <a:rPr lang="en-US" spc="-6" baseline="0" dirty="0">
                <a:solidFill>
                  <a:srgbClr val="FFFFFF"/>
                </a:solidFill>
                <a:latin typeface="Arial"/>
                <a:cs typeface="Arial"/>
              </a:rPr>
              <a:t>We have a lot at stake if we do not.  </a:t>
            </a:r>
            <a:endParaRPr lang="en-US" spc="-6" dirty="0">
              <a:solidFill>
                <a:srgbClr val="FFFFFF"/>
              </a:solidFill>
              <a:latin typeface="Arial"/>
              <a:cs typeface="Aria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endParaRPr lang="en-US" dirty="0">
              <a:solidFill>
                <a:schemeClr val="bg1"/>
              </a:solidFill>
            </a:endParaRPr>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6363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Yet today, there is this deep channel cut into the hill, but with no water running in it.  The top and sidewall edges are sharp and not weathered off, this despite that it is relatively soft material, thus indicating that whatever made this gully was geologically recent.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Because of the alluvial nature of the material around the nose, the cause of this gully had to be water erosion, a lot of it.  The problem is that there is no sign of water in the bottom now.  In fact, the water from the road flows away from the top of the gully and eventually goes around it.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Here is what I think happened: The Spanish needed a trail between missions Santa Clara and Santa Cruz.  The route followed a trail long used by the Sayante tribe (in yellow).  The Spanish had to get ox carts past that cliff.  But given that the Spanish engineer had only 500 Indians digging with sticks and baskets in August, they had to dig in the softer material.  To ease the climb for animals coming up to the Summit from Santa Cruz the road was graded gradually downward to the south around the rock nose and sloped inward to keep two-wheeled ox carts from sliding off a muddy track in winter.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rainwater on the ridge was collected by the road and went over the edge at the corner, hopefully to disperse over what was originally a convex rounded surface. But all there was to inhibit the erosion was at most grass.  So instead of a convex surface dispersing the flow, the runoff from the road quickly cut a ditch into that loose alluvium, and it cut, and it cut, and it kept cutting.  The sidewalls caved in repeatedly, making it wider as it went deeper and deeper, and deeper.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I call it the Spanish Gulch.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Every time the sidewalls slid into the channel, it left bare mineral soil.  And as we know, redwood seedlings need bare mineral soil to survive the summer competing against other plants.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A stand of seed trees established on the north facing side of the gulch (in red) as the beginnings of Stand</a:t>
            </a:r>
            <a:r>
              <a:rPr lang="en-US" spc="-6" baseline="0" dirty="0">
                <a:solidFill>
                  <a:srgbClr val="FFFFFF"/>
                </a:solidFill>
                <a:cs typeface="Arial"/>
              </a:rPr>
              <a:t> #2</a:t>
            </a:r>
            <a:r>
              <a:rPr lang="en-US" spc="-6" dirty="0">
                <a:solidFill>
                  <a:srgbClr val="FFFFFF"/>
                </a:solidFill>
                <a:cs typeface="Arial"/>
              </a:rPr>
              <a:t>.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a:t>Click to edit Master title style</a:t>
            </a:r>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en-US"/>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en-US"/>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EC8B1B-F3B5-4A66-8C44-E46BBCD12927}" type="datetimeFigureOut">
              <a:rPr lang="en-US" smtClean="0"/>
              <a:pPr/>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EC8B1B-F3B5-4A66-8C44-E46BBCD12927}" type="datetimeFigureOut">
              <a:rPr lang="en-US" smtClean="0"/>
              <a:pPr/>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EC8B1B-F3B5-4A66-8C44-E46BBCD12927}" type="datetimeFigureOut">
              <a:rPr lang="en-US" smtClean="0"/>
              <a:pPr/>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329566"/>
            <a:ext cx="9875520" cy="1371600"/>
          </a:xfrm>
          <a:prstGeom prst="rect">
            <a:avLst/>
          </a:prstGeom>
        </p:spPr>
        <p:txBody>
          <a:bodyPr vert="horz" lIns="109728" tIns="54864" rIns="109728" bIns="54864" rtlCol="0" anchor="ctr">
            <a:normAutofit/>
          </a:bodyPr>
          <a:lstStyle/>
          <a:p>
            <a:r>
              <a:rPr lang="en-US"/>
              <a:t>Click to edit Master title style</a:t>
            </a:r>
          </a:p>
        </p:txBody>
      </p:sp>
      <p:sp>
        <p:nvSpPr>
          <p:cNvPr id="3" name="Text Placeholder 2"/>
          <p:cNvSpPr>
            <a:spLocks noGrp="1"/>
          </p:cNvSpPr>
          <p:nvPr>
            <p:ph type="body" idx="1"/>
          </p:nvPr>
        </p:nvSpPr>
        <p:spPr>
          <a:xfrm>
            <a:off x="548640" y="1920240"/>
            <a:ext cx="9875520" cy="5431156"/>
          </a:xfrm>
          <a:prstGeom prst="rect">
            <a:avLst/>
          </a:prstGeom>
        </p:spPr>
        <p:txBody>
          <a:bodyPr vert="horz" lIns="109728" tIns="54864" rIns="109728" bIns="5486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109728" tIns="54864" rIns="109728" bIns="54864" rtlCol="0" anchor="ctr"/>
          <a:lstStyle>
            <a:lvl1pPr algn="l">
              <a:defRPr sz="1400">
                <a:solidFill>
                  <a:schemeClr val="tx1">
                    <a:tint val="75000"/>
                  </a:schemeClr>
                </a:solidFill>
              </a:defRPr>
            </a:lvl1pPr>
          </a:lstStyle>
          <a:p>
            <a:fld id="{6DEC8B1B-F3B5-4A66-8C44-E46BBCD12927}" type="datetimeFigureOut">
              <a:rPr lang="en-US" smtClean="0"/>
              <a:pPr/>
              <a:t>7/27/2026</a:t>
            </a:fld>
            <a:endParaRPr lang="en-US"/>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109728" tIns="54864" rIns="109728" bIns="54864" rtlCol="0" anchor="ctr"/>
          <a:lstStyle>
            <a:lvl1pPr algn="r">
              <a:defRPr sz="1400">
                <a:solidFill>
                  <a:schemeClr val="tx1">
                    <a:tint val="75000"/>
                  </a:schemeClr>
                </a:solidFill>
              </a:defRPr>
            </a:lvl1pPr>
          </a:lstStyle>
          <a:p>
            <a:fld id="{BB0174D8-CA62-4998-8C35-94341E7C89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5.jpe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22\Incoming 2-22\DSCN4387.JPG"/>
          <p:cNvPicPr>
            <a:picLocks noChangeAspect="1" noChangeArrowheads="1"/>
          </p:cNvPicPr>
          <p:nvPr/>
        </p:nvPicPr>
        <p:blipFill>
          <a:blip r:embed="rId3" cstate="print"/>
          <a:srcRect/>
          <a:stretch>
            <a:fillRect/>
          </a:stretch>
        </p:blipFill>
        <p:spPr bwMode="auto">
          <a:xfrm>
            <a:off x="0" y="0"/>
            <a:ext cx="10972800" cy="8229655"/>
          </a:xfrm>
          <a:prstGeom prst="rect">
            <a:avLst/>
          </a:prstGeom>
          <a:noFill/>
        </p:spPr>
      </p:pic>
      <p:sp>
        <p:nvSpPr>
          <p:cNvPr id="5" name="Rectangle 4"/>
          <p:cNvSpPr/>
          <p:nvPr/>
        </p:nvSpPr>
        <p:spPr>
          <a:xfrm>
            <a:off x="2167" y="7909431"/>
            <a:ext cx="1140184" cy="295466"/>
          </a:xfrm>
          <a:prstGeom prst="rect">
            <a:avLst/>
          </a:prstGeom>
        </p:spPr>
        <p:txBody>
          <a:bodyPr wrap="non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February 2022</a:t>
            </a:r>
            <a:endParaRPr lang="en-US" sz="1200" dirty="0"/>
          </a:p>
        </p:txBody>
      </p:sp>
      <p:pic>
        <p:nvPicPr>
          <p:cNvPr id="9" name="Picture 8"/>
          <p:cNvPicPr>
            <a:picLocks noChangeAspect="1" noChangeArrowheads="1"/>
          </p:cNvPicPr>
          <p:nvPr/>
        </p:nvPicPr>
        <p:blipFill>
          <a:blip r:embed="rId4" cstate="print"/>
          <a:srcRect/>
          <a:stretch>
            <a:fillRect/>
          </a:stretch>
        </p:blipFill>
        <p:spPr bwMode="auto">
          <a:xfrm>
            <a:off x="10627712" y="7697949"/>
            <a:ext cx="276515" cy="462370"/>
          </a:xfrm>
          <a:prstGeom prst="rect">
            <a:avLst/>
          </a:prstGeom>
          <a:noFill/>
          <a:ln w="9525">
            <a:noFill/>
            <a:miter lim="800000"/>
            <a:headEnd/>
            <a:tailEnd/>
          </a:ln>
          <a:effectLst/>
        </p:spPr>
      </p:pic>
      <p:sp>
        <p:nvSpPr>
          <p:cNvPr id="8" name="Freeform 7"/>
          <p:cNvSpPr/>
          <p:nvPr/>
        </p:nvSpPr>
        <p:spPr>
          <a:xfrm>
            <a:off x="18535" y="4748476"/>
            <a:ext cx="3739655" cy="2406085"/>
          </a:xfrm>
          <a:custGeom>
            <a:avLst/>
            <a:gdLst>
              <a:gd name="connsiteX0" fmla="*/ 3435179 w 3435179"/>
              <a:gd name="connsiteY0" fmla="*/ 0 h 2020330"/>
              <a:gd name="connsiteX1" fmla="*/ 1902941 w 3435179"/>
              <a:gd name="connsiteY1" fmla="*/ 1037968 h 2020330"/>
              <a:gd name="connsiteX2" fmla="*/ 747584 w 3435179"/>
              <a:gd name="connsiteY2" fmla="*/ 1550773 h 2020330"/>
              <a:gd name="connsiteX3" fmla="*/ 0 w 3435179"/>
              <a:gd name="connsiteY3" fmla="*/ 2020330 h 2020330"/>
              <a:gd name="connsiteX0" fmla="*/ 3435179 w 3491238"/>
              <a:gd name="connsiteY0" fmla="*/ 29627 h 2049957"/>
              <a:gd name="connsiteX1" fmla="*/ 3235865 w 3491238"/>
              <a:gd name="connsiteY1" fmla="*/ 172995 h 2049957"/>
              <a:gd name="connsiteX2" fmla="*/ 1902941 w 3491238"/>
              <a:gd name="connsiteY2" fmla="*/ 1067595 h 2049957"/>
              <a:gd name="connsiteX3" fmla="*/ 747584 w 3491238"/>
              <a:gd name="connsiteY3" fmla="*/ 1580400 h 2049957"/>
              <a:gd name="connsiteX4" fmla="*/ 0 w 3491238"/>
              <a:gd name="connsiteY4" fmla="*/ 2049957 h 2049957"/>
              <a:gd name="connsiteX0" fmla="*/ 3435179 w 3435179"/>
              <a:gd name="connsiteY0" fmla="*/ 0 h 2020330"/>
              <a:gd name="connsiteX1" fmla="*/ 3235865 w 3435179"/>
              <a:gd name="connsiteY1" fmla="*/ 143368 h 2020330"/>
              <a:gd name="connsiteX2" fmla="*/ 1902941 w 3435179"/>
              <a:gd name="connsiteY2" fmla="*/ 1037968 h 2020330"/>
              <a:gd name="connsiteX3" fmla="*/ 747584 w 3435179"/>
              <a:gd name="connsiteY3" fmla="*/ 1550773 h 2020330"/>
              <a:gd name="connsiteX4" fmla="*/ 0 w 3435179"/>
              <a:gd name="connsiteY4" fmla="*/ 2020330 h 2020330"/>
              <a:gd name="connsiteX0" fmla="*/ 3739655 w 3739655"/>
              <a:gd name="connsiteY0" fmla="*/ 0 h 2406085"/>
              <a:gd name="connsiteX1" fmla="*/ 3235865 w 3739655"/>
              <a:gd name="connsiteY1" fmla="*/ 529123 h 2406085"/>
              <a:gd name="connsiteX2" fmla="*/ 1902941 w 3739655"/>
              <a:gd name="connsiteY2" fmla="*/ 1423723 h 2406085"/>
              <a:gd name="connsiteX3" fmla="*/ 747584 w 3739655"/>
              <a:gd name="connsiteY3" fmla="*/ 1936528 h 2406085"/>
              <a:gd name="connsiteX4" fmla="*/ 0 w 3739655"/>
              <a:gd name="connsiteY4" fmla="*/ 2406085 h 240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655" h="2406085">
                <a:moveTo>
                  <a:pt x="3739655" y="0"/>
                </a:moveTo>
                <a:cubicBezTo>
                  <a:pt x="3706436" y="23895"/>
                  <a:pt x="3273414" y="486472"/>
                  <a:pt x="3235865" y="529123"/>
                </a:cubicBezTo>
                <a:cubicBezTo>
                  <a:pt x="2980492" y="702118"/>
                  <a:pt x="2317655" y="1189156"/>
                  <a:pt x="1902941" y="1423723"/>
                </a:cubicBezTo>
                <a:cubicBezTo>
                  <a:pt x="1488228" y="1658291"/>
                  <a:pt x="1064741" y="1772801"/>
                  <a:pt x="747584" y="1936528"/>
                </a:cubicBezTo>
                <a:cubicBezTo>
                  <a:pt x="430427" y="2100255"/>
                  <a:pt x="215213" y="2253170"/>
                  <a:pt x="0" y="2406085"/>
                </a:cubicBezTo>
              </a:path>
            </a:pathLst>
          </a:cu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3967548" y="4690870"/>
            <a:ext cx="4706440" cy="3594334"/>
          </a:xfrm>
          <a:custGeom>
            <a:avLst/>
            <a:gdLst>
              <a:gd name="connsiteX0" fmla="*/ 3075803 w 3199371"/>
              <a:gd name="connsiteY0" fmla="*/ 0 h 2940908"/>
              <a:gd name="connsiteX1" fmla="*/ 2995484 w 3199371"/>
              <a:gd name="connsiteY1" fmla="*/ 1359244 h 2940908"/>
              <a:gd name="connsiteX2" fmla="*/ 1852484 w 3199371"/>
              <a:gd name="connsiteY2" fmla="*/ 2113006 h 2940908"/>
              <a:gd name="connsiteX3" fmla="*/ 283176 w 3199371"/>
              <a:gd name="connsiteY3" fmla="*/ 2817341 h 2940908"/>
              <a:gd name="connsiteX4" fmla="*/ 153430 w 3199371"/>
              <a:gd name="connsiteY4" fmla="*/ 2854411 h 2940908"/>
              <a:gd name="connsiteX0" fmla="*/ 3477490 w 3539274"/>
              <a:gd name="connsiteY0" fmla="*/ 0 h 3479121"/>
              <a:gd name="connsiteX1" fmla="*/ 2995484 w 3539274"/>
              <a:gd name="connsiteY1" fmla="*/ 1897457 h 3479121"/>
              <a:gd name="connsiteX2" fmla="*/ 1852484 w 3539274"/>
              <a:gd name="connsiteY2" fmla="*/ 2651219 h 3479121"/>
              <a:gd name="connsiteX3" fmla="*/ 283176 w 3539274"/>
              <a:gd name="connsiteY3" fmla="*/ 3355554 h 3479121"/>
              <a:gd name="connsiteX4" fmla="*/ 153430 w 3539274"/>
              <a:gd name="connsiteY4" fmla="*/ 3392624 h 3479121"/>
              <a:gd name="connsiteX0" fmla="*/ 3477490 w 3514385"/>
              <a:gd name="connsiteY0" fmla="*/ 0 h 3479121"/>
              <a:gd name="connsiteX1" fmla="*/ 3434051 w 3514385"/>
              <a:gd name="connsiteY1" fmla="*/ 658717 h 3479121"/>
              <a:gd name="connsiteX2" fmla="*/ 2995484 w 3514385"/>
              <a:gd name="connsiteY2" fmla="*/ 1897457 h 3479121"/>
              <a:gd name="connsiteX3" fmla="*/ 1852484 w 3514385"/>
              <a:gd name="connsiteY3" fmla="*/ 2651219 h 3479121"/>
              <a:gd name="connsiteX4" fmla="*/ 283176 w 3514385"/>
              <a:gd name="connsiteY4" fmla="*/ 3355554 h 3479121"/>
              <a:gd name="connsiteX5" fmla="*/ 153430 w 3514385"/>
              <a:gd name="connsiteY5" fmla="*/ 3392624 h 3479121"/>
              <a:gd name="connsiteX0" fmla="*/ 3477490 w 3477490"/>
              <a:gd name="connsiteY0" fmla="*/ 0 h 3479121"/>
              <a:gd name="connsiteX1" fmla="*/ 3189455 w 3477490"/>
              <a:gd name="connsiteY1" fmla="*/ 576071 h 3479121"/>
              <a:gd name="connsiteX2" fmla="*/ 2995484 w 3477490"/>
              <a:gd name="connsiteY2" fmla="*/ 1897457 h 3479121"/>
              <a:gd name="connsiteX3" fmla="*/ 1852484 w 3477490"/>
              <a:gd name="connsiteY3" fmla="*/ 2651219 h 3479121"/>
              <a:gd name="connsiteX4" fmla="*/ 283176 w 3477490"/>
              <a:gd name="connsiteY4" fmla="*/ 3355554 h 3479121"/>
              <a:gd name="connsiteX5" fmla="*/ 153430 w 3477490"/>
              <a:gd name="connsiteY5" fmla="*/ 3392624 h 3479121"/>
              <a:gd name="connsiteX0" fmla="*/ 3419883 w 3419883"/>
              <a:gd name="connsiteY0" fmla="*/ 0 h 3594334"/>
              <a:gd name="connsiteX1" fmla="*/ 3189455 w 3419883"/>
              <a:gd name="connsiteY1" fmla="*/ 691284 h 3594334"/>
              <a:gd name="connsiteX2" fmla="*/ 2995484 w 3419883"/>
              <a:gd name="connsiteY2" fmla="*/ 2012670 h 3594334"/>
              <a:gd name="connsiteX3" fmla="*/ 1852484 w 3419883"/>
              <a:gd name="connsiteY3" fmla="*/ 2766432 h 3594334"/>
              <a:gd name="connsiteX4" fmla="*/ 283176 w 3419883"/>
              <a:gd name="connsiteY4" fmla="*/ 3470767 h 3594334"/>
              <a:gd name="connsiteX5" fmla="*/ 153430 w 3419883"/>
              <a:gd name="connsiteY5" fmla="*/ 3507837 h 3594334"/>
              <a:gd name="connsiteX0" fmla="*/ 3419883 w 4585150"/>
              <a:gd name="connsiteY0" fmla="*/ 0 h 3594334"/>
              <a:gd name="connsiteX1" fmla="*/ 4514417 w 4585150"/>
              <a:gd name="connsiteY1" fmla="*/ 1094533 h 3594334"/>
              <a:gd name="connsiteX2" fmla="*/ 2995484 w 4585150"/>
              <a:gd name="connsiteY2" fmla="*/ 2012670 h 3594334"/>
              <a:gd name="connsiteX3" fmla="*/ 1852484 w 4585150"/>
              <a:gd name="connsiteY3" fmla="*/ 2766432 h 3594334"/>
              <a:gd name="connsiteX4" fmla="*/ 283176 w 4585150"/>
              <a:gd name="connsiteY4" fmla="*/ 3470767 h 3594334"/>
              <a:gd name="connsiteX5" fmla="*/ 153430 w 4585150"/>
              <a:gd name="connsiteY5" fmla="*/ 3507837 h 3594334"/>
              <a:gd name="connsiteX0" fmla="*/ 3419883 w 4591226"/>
              <a:gd name="connsiteY0" fmla="*/ 0 h 3594334"/>
              <a:gd name="connsiteX1" fmla="*/ 4514417 w 4591226"/>
              <a:gd name="connsiteY1" fmla="*/ 1094533 h 3594334"/>
              <a:gd name="connsiteX2" fmla="*/ 2959027 w 4591226"/>
              <a:gd name="connsiteY2" fmla="*/ 2246673 h 3594334"/>
              <a:gd name="connsiteX3" fmla="*/ 1852484 w 4591226"/>
              <a:gd name="connsiteY3" fmla="*/ 2766432 h 3594334"/>
              <a:gd name="connsiteX4" fmla="*/ 283176 w 4591226"/>
              <a:gd name="connsiteY4" fmla="*/ 3470767 h 3594334"/>
              <a:gd name="connsiteX5" fmla="*/ 153430 w 4591226"/>
              <a:gd name="connsiteY5" fmla="*/ 3507837 h 3594334"/>
              <a:gd name="connsiteX0" fmla="*/ 4111167 w 4706440"/>
              <a:gd name="connsiteY0" fmla="*/ 0 h 3594334"/>
              <a:gd name="connsiteX1" fmla="*/ 4514417 w 4706440"/>
              <a:gd name="connsiteY1" fmla="*/ 1094533 h 3594334"/>
              <a:gd name="connsiteX2" fmla="*/ 2959027 w 4706440"/>
              <a:gd name="connsiteY2" fmla="*/ 2246673 h 3594334"/>
              <a:gd name="connsiteX3" fmla="*/ 1852484 w 4706440"/>
              <a:gd name="connsiteY3" fmla="*/ 2766432 h 3594334"/>
              <a:gd name="connsiteX4" fmla="*/ 283176 w 4706440"/>
              <a:gd name="connsiteY4" fmla="*/ 3470767 h 3594334"/>
              <a:gd name="connsiteX5" fmla="*/ 153430 w 4706440"/>
              <a:gd name="connsiteY5" fmla="*/ 3507837 h 35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6440" h="3594334">
                <a:moveTo>
                  <a:pt x="4111167" y="0"/>
                </a:moveTo>
                <a:cubicBezTo>
                  <a:pt x="4103927" y="109786"/>
                  <a:pt x="4706440" y="720088"/>
                  <a:pt x="4514417" y="1094533"/>
                </a:cubicBezTo>
                <a:cubicBezTo>
                  <a:pt x="4322394" y="1468978"/>
                  <a:pt x="3402683" y="1968023"/>
                  <a:pt x="2959027" y="2246673"/>
                </a:cubicBezTo>
                <a:cubicBezTo>
                  <a:pt x="2515372" y="2525323"/>
                  <a:pt x="2298459" y="2562416"/>
                  <a:pt x="1852484" y="2766432"/>
                </a:cubicBezTo>
                <a:lnTo>
                  <a:pt x="283176" y="3470767"/>
                </a:lnTo>
                <a:cubicBezTo>
                  <a:pt x="0" y="3594334"/>
                  <a:pt x="76715" y="3551085"/>
                  <a:pt x="153430" y="3507837"/>
                </a:cubicBezTo>
              </a:path>
            </a:pathLst>
          </a:cu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G:\Photos\Incoming 15\Incoming 12-15\12-5-15\DSCN0981.JPG"/>
          <p:cNvPicPr>
            <a:picLocks noChangeAspect="1" noChangeArrowheads="1"/>
          </p:cNvPicPr>
          <p:nvPr/>
        </p:nvPicPr>
        <p:blipFill>
          <a:blip r:embed="rId3" cstate="print"/>
          <a:srcRect/>
          <a:stretch>
            <a:fillRect/>
          </a:stretch>
        </p:blipFill>
        <p:spPr bwMode="auto">
          <a:xfrm>
            <a:off x="0" y="0"/>
            <a:ext cx="10972800" cy="8229651"/>
          </a:xfrm>
          <a:prstGeom prst="rect">
            <a:avLst/>
          </a:prstGeom>
          <a:noFill/>
        </p:spPr>
      </p:pic>
      <p:sp>
        <p:nvSpPr>
          <p:cNvPr id="9" name="object 8"/>
          <p:cNvSpPr txBox="1"/>
          <p:nvPr/>
        </p:nvSpPr>
        <p:spPr>
          <a:xfrm>
            <a:off x="80707" y="7957816"/>
            <a:ext cx="4852662" cy="184666"/>
          </a:xfrm>
          <a:prstGeom prst="rect">
            <a:avLst/>
          </a:prstGeom>
        </p:spPr>
        <p:txBody>
          <a:bodyPr vert="horz" wrap="square" lIns="0" tIns="0" rIns="0" bIns="0" rtlCol="0">
            <a:spAutoFit/>
          </a:bodyPr>
          <a:lstStyle/>
          <a:p>
            <a:pPr marL="15240"/>
            <a:r>
              <a:rPr lang="en-US" sz="1200" b="1" dirty="0">
                <a:solidFill>
                  <a:srgbClr val="FFFFFF"/>
                </a:solidFill>
                <a:latin typeface="Arial"/>
                <a:cs typeface="Arial"/>
              </a:rPr>
              <a:t>December 2015 </a:t>
            </a:r>
            <a:endParaRPr sz="1200" dirty="0">
              <a:latin typeface="Arial"/>
              <a:cs typeface="Arial"/>
            </a:endParaRPr>
          </a:p>
        </p:txBody>
      </p:sp>
      <p:pic>
        <p:nvPicPr>
          <p:cNvPr id="10" name="Picture 3"/>
          <p:cNvPicPr>
            <a:picLocks noChangeAspect="1" noChangeArrowheads="1"/>
          </p:cNvPicPr>
          <p:nvPr/>
        </p:nvPicPr>
        <p:blipFill>
          <a:blip r:embed="rId4" cstate="print"/>
          <a:srcRect/>
          <a:stretch>
            <a:fillRect/>
          </a:stretch>
        </p:blipFill>
        <p:spPr bwMode="auto">
          <a:xfrm>
            <a:off x="10627712" y="7681300"/>
            <a:ext cx="276515" cy="462370"/>
          </a:xfrm>
          <a:prstGeom prst="rect">
            <a:avLst/>
          </a:prstGeom>
          <a:noFill/>
          <a:ln w="9525">
            <a:noFill/>
            <a:miter lim="800000"/>
            <a:headEnd/>
            <a:tailEnd/>
          </a:ln>
          <a:effectLst/>
        </p:spPr>
      </p:pic>
      <p:cxnSp>
        <p:nvCxnSpPr>
          <p:cNvPr id="24" name="Straight Arrow Connector 23"/>
          <p:cNvCxnSpPr/>
          <p:nvPr/>
        </p:nvCxnSpPr>
        <p:spPr>
          <a:xfrm>
            <a:off x="3952150" y="2471954"/>
            <a:ext cx="612538" cy="778741"/>
          </a:xfrm>
          <a:prstGeom prst="straightConnector1">
            <a:avLst/>
          </a:prstGeom>
          <a:ln w="635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6" name="object 10"/>
          <p:cNvSpPr txBox="1"/>
          <p:nvPr/>
        </p:nvSpPr>
        <p:spPr>
          <a:xfrm>
            <a:off x="2778871" y="1566629"/>
            <a:ext cx="1299208" cy="1107996"/>
          </a:xfrm>
          <a:prstGeom prst="rect">
            <a:avLst/>
          </a:prstGeom>
        </p:spPr>
        <p:txBody>
          <a:bodyPr vert="horz" wrap="square" lIns="0" tIns="0" rIns="0" bIns="0" rtlCol="0">
            <a:spAutoFit/>
          </a:bodyPr>
          <a:lstStyle/>
          <a:p>
            <a:pPr algn="ctr">
              <a:lnSpc>
                <a:spcPct val="100000"/>
              </a:lnSpc>
            </a:pPr>
            <a:r>
              <a:rPr lang="en-US" sz="2400" b="1" dirty="0">
                <a:solidFill>
                  <a:srgbClr val="FFFFFF"/>
                </a:solidFill>
                <a:effectLst>
                  <a:outerShdw blurRad="38100" dist="38100" dir="2700000" algn="tl">
                    <a:srgbClr val="000000">
                      <a:alpha val="43137"/>
                    </a:srgbClr>
                  </a:outerShdw>
                </a:effectLst>
                <a:cs typeface="Arial"/>
              </a:rPr>
              <a:t>Likely Original Grade</a:t>
            </a:r>
            <a:endParaRPr sz="2400" dirty="0">
              <a:effectLst>
                <a:outerShdw blurRad="38100" dist="38100" dir="2700000" algn="tl">
                  <a:srgbClr val="000000">
                    <a:alpha val="43137"/>
                  </a:srgbClr>
                </a:outerShdw>
              </a:effectLst>
              <a:latin typeface="Arial"/>
              <a:cs typeface="Arial"/>
            </a:endParaRPr>
          </a:p>
        </p:txBody>
      </p:sp>
      <p:cxnSp>
        <p:nvCxnSpPr>
          <p:cNvPr id="18" name="Straight Connector 17"/>
          <p:cNvCxnSpPr/>
          <p:nvPr/>
        </p:nvCxnSpPr>
        <p:spPr>
          <a:xfrm>
            <a:off x="1108268" y="5266940"/>
            <a:ext cx="909508" cy="396131"/>
          </a:xfrm>
          <a:prstGeom prst="line">
            <a:avLst/>
          </a:pr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8424357" y="4521169"/>
            <a:ext cx="2185788" cy="918592"/>
          </a:xfrm>
          <a:prstGeom prst="line">
            <a:avLst/>
          </a:pr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6523326" y="5554975"/>
            <a:ext cx="1555389" cy="230428"/>
          </a:xfrm>
          <a:prstGeom prst="line">
            <a:avLst/>
          </a:pr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8" name="Freeform 27"/>
          <p:cNvSpPr/>
          <p:nvPr/>
        </p:nvSpPr>
        <p:spPr>
          <a:xfrm rot="462185">
            <a:off x="2728856" y="5606944"/>
            <a:ext cx="3466875" cy="823705"/>
          </a:xfrm>
          <a:custGeom>
            <a:avLst/>
            <a:gdLst>
              <a:gd name="connsiteX0" fmla="*/ 2225310 w 2225310"/>
              <a:gd name="connsiteY0" fmla="*/ 0 h 557001"/>
              <a:gd name="connsiteX1" fmla="*/ 1464658 w 2225310"/>
              <a:gd name="connsiteY1" fmla="*/ 299405 h 557001"/>
              <a:gd name="connsiteX2" fmla="*/ 623087 w 2225310"/>
              <a:gd name="connsiteY2" fmla="*/ 501706 h 557001"/>
              <a:gd name="connsiteX3" fmla="*/ 145657 w 2225310"/>
              <a:gd name="connsiteY3" fmla="*/ 550258 h 557001"/>
              <a:gd name="connsiteX4" fmla="*/ 0 w 2225310"/>
              <a:gd name="connsiteY4" fmla="*/ 542166 h 557001"/>
              <a:gd name="connsiteX0" fmla="*/ 2225310 w 2225310"/>
              <a:gd name="connsiteY0" fmla="*/ 0 h 557001"/>
              <a:gd name="connsiteX1" fmla="*/ 1461394 w 2225310"/>
              <a:gd name="connsiteY1" fmla="*/ 455419 h 557001"/>
              <a:gd name="connsiteX2" fmla="*/ 623087 w 2225310"/>
              <a:gd name="connsiteY2" fmla="*/ 501706 h 557001"/>
              <a:gd name="connsiteX3" fmla="*/ 145657 w 2225310"/>
              <a:gd name="connsiteY3" fmla="*/ 550258 h 557001"/>
              <a:gd name="connsiteX4" fmla="*/ 0 w 2225310"/>
              <a:gd name="connsiteY4" fmla="*/ 542166 h 557001"/>
              <a:gd name="connsiteX0" fmla="*/ 2225310 w 2225310"/>
              <a:gd name="connsiteY0" fmla="*/ 0 h 644603"/>
              <a:gd name="connsiteX1" fmla="*/ 1461394 w 2225310"/>
              <a:gd name="connsiteY1" fmla="*/ 455419 h 644603"/>
              <a:gd name="connsiteX2" fmla="*/ 602700 w 2225310"/>
              <a:gd name="connsiteY2" fmla="*/ 628797 h 644603"/>
              <a:gd name="connsiteX3" fmla="*/ 145657 w 2225310"/>
              <a:gd name="connsiteY3" fmla="*/ 550258 h 644603"/>
              <a:gd name="connsiteX4" fmla="*/ 0 w 2225310"/>
              <a:gd name="connsiteY4" fmla="*/ 542166 h 644603"/>
              <a:gd name="connsiteX0" fmla="*/ 2225310 w 2225310"/>
              <a:gd name="connsiteY0" fmla="*/ 0 h 654208"/>
              <a:gd name="connsiteX1" fmla="*/ 1461394 w 2225310"/>
              <a:gd name="connsiteY1" fmla="*/ 455419 h 654208"/>
              <a:gd name="connsiteX2" fmla="*/ 602700 w 2225310"/>
              <a:gd name="connsiteY2" fmla="*/ 628797 h 654208"/>
              <a:gd name="connsiteX3" fmla="*/ 197168 w 2225310"/>
              <a:gd name="connsiteY3" fmla="*/ 607886 h 654208"/>
              <a:gd name="connsiteX4" fmla="*/ 0 w 2225310"/>
              <a:gd name="connsiteY4" fmla="*/ 542166 h 654208"/>
              <a:gd name="connsiteX0" fmla="*/ 2225310 w 2225310"/>
              <a:gd name="connsiteY0" fmla="*/ 0 h 647403"/>
              <a:gd name="connsiteX1" fmla="*/ 1435147 w 2225310"/>
              <a:gd name="connsiteY1" fmla="*/ 542604 h 647403"/>
              <a:gd name="connsiteX2" fmla="*/ 602700 w 2225310"/>
              <a:gd name="connsiteY2" fmla="*/ 628797 h 647403"/>
              <a:gd name="connsiteX3" fmla="*/ 197168 w 2225310"/>
              <a:gd name="connsiteY3" fmla="*/ 607886 h 647403"/>
              <a:gd name="connsiteX4" fmla="*/ 0 w 2225310"/>
              <a:gd name="connsiteY4" fmla="*/ 542166 h 647403"/>
              <a:gd name="connsiteX0" fmla="*/ 2225310 w 2225310"/>
              <a:gd name="connsiteY0" fmla="*/ 0 h 710293"/>
              <a:gd name="connsiteX1" fmla="*/ 1435147 w 2225310"/>
              <a:gd name="connsiteY1" fmla="*/ 542604 h 710293"/>
              <a:gd name="connsiteX2" fmla="*/ 684398 w 2225310"/>
              <a:gd name="connsiteY2" fmla="*/ 699413 h 710293"/>
              <a:gd name="connsiteX3" fmla="*/ 197168 w 2225310"/>
              <a:gd name="connsiteY3" fmla="*/ 607886 h 710293"/>
              <a:gd name="connsiteX4" fmla="*/ 0 w 2225310"/>
              <a:gd name="connsiteY4" fmla="*/ 542166 h 710293"/>
              <a:gd name="connsiteX0" fmla="*/ 2176162 w 2176162"/>
              <a:gd name="connsiteY0" fmla="*/ 0 h 406160"/>
              <a:gd name="connsiteX1" fmla="*/ 1435147 w 2176162"/>
              <a:gd name="connsiteY1" fmla="*/ 238471 h 406160"/>
              <a:gd name="connsiteX2" fmla="*/ 684398 w 2176162"/>
              <a:gd name="connsiteY2" fmla="*/ 395280 h 406160"/>
              <a:gd name="connsiteX3" fmla="*/ 197168 w 2176162"/>
              <a:gd name="connsiteY3" fmla="*/ 303753 h 406160"/>
              <a:gd name="connsiteX4" fmla="*/ 0 w 2176162"/>
              <a:gd name="connsiteY4" fmla="*/ 238033 h 406160"/>
              <a:gd name="connsiteX0" fmla="*/ 2176162 w 2176162"/>
              <a:gd name="connsiteY0" fmla="*/ 0 h 437889"/>
              <a:gd name="connsiteX1" fmla="*/ 1377783 w 2176162"/>
              <a:gd name="connsiteY1" fmla="*/ 372009 h 437889"/>
              <a:gd name="connsiteX2" fmla="*/ 684398 w 2176162"/>
              <a:gd name="connsiteY2" fmla="*/ 395280 h 437889"/>
              <a:gd name="connsiteX3" fmla="*/ 197168 w 2176162"/>
              <a:gd name="connsiteY3" fmla="*/ 303753 h 437889"/>
              <a:gd name="connsiteX4" fmla="*/ 0 w 2176162"/>
              <a:gd name="connsiteY4" fmla="*/ 238033 h 437889"/>
              <a:gd name="connsiteX0" fmla="*/ 2238391 w 2238391"/>
              <a:gd name="connsiteY0" fmla="*/ 0 h 546048"/>
              <a:gd name="connsiteX1" fmla="*/ 1377783 w 2238391"/>
              <a:gd name="connsiteY1" fmla="*/ 464716 h 546048"/>
              <a:gd name="connsiteX2" fmla="*/ 684398 w 2238391"/>
              <a:gd name="connsiteY2" fmla="*/ 487987 h 546048"/>
              <a:gd name="connsiteX3" fmla="*/ 197168 w 2238391"/>
              <a:gd name="connsiteY3" fmla="*/ 396460 h 546048"/>
              <a:gd name="connsiteX4" fmla="*/ 0 w 2238391"/>
              <a:gd name="connsiteY4" fmla="*/ 330740 h 546048"/>
              <a:gd name="connsiteX0" fmla="*/ 2238391 w 2238391"/>
              <a:gd name="connsiteY0" fmla="*/ 0 h 546047"/>
              <a:gd name="connsiteX1" fmla="*/ 1377783 w 2238391"/>
              <a:gd name="connsiteY1" fmla="*/ 464716 h 546047"/>
              <a:gd name="connsiteX2" fmla="*/ 684398 w 2238391"/>
              <a:gd name="connsiteY2" fmla="*/ 487987 h 546047"/>
              <a:gd name="connsiteX3" fmla="*/ 197168 w 2238391"/>
              <a:gd name="connsiteY3" fmla="*/ 396460 h 546047"/>
              <a:gd name="connsiteX4" fmla="*/ 0 w 2238391"/>
              <a:gd name="connsiteY4" fmla="*/ 330740 h 546047"/>
              <a:gd name="connsiteX0" fmla="*/ 2238391 w 2238391"/>
              <a:gd name="connsiteY0" fmla="*/ 0 h 562284"/>
              <a:gd name="connsiteX1" fmla="*/ 1377783 w 2238391"/>
              <a:gd name="connsiteY1" fmla="*/ 464716 h 562284"/>
              <a:gd name="connsiteX2" fmla="*/ 545337 w 2238391"/>
              <a:gd name="connsiteY2" fmla="*/ 550908 h 562284"/>
              <a:gd name="connsiteX3" fmla="*/ 197168 w 2238391"/>
              <a:gd name="connsiteY3" fmla="*/ 396460 h 562284"/>
              <a:gd name="connsiteX4" fmla="*/ 0 w 2238391"/>
              <a:gd name="connsiteY4" fmla="*/ 330740 h 562284"/>
              <a:gd name="connsiteX0" fmla="*/ 2238391 w 2238391"/>
              <a:gd name="connsiteY0" fmla="*/ 0 h 557186"/>
              <a:gd name="connsiteX1" fmla="*/ 1377783 w 2238391"/>
              <a:gd name="connsiteY1" fmla="*/ 464716 h 557186"/>
              <a:gd name="connsiteX2" fmla="*/ 545337 w 2238391"/>
              <a:gd name="connsiteY2" fmla="*/ 550908 h 557186"/>
              <a:gd name="connsiteX3" fmla="*/ 319713 w 2238391"/>
              <a:gd name="connsiteY3" fmla="*/ 502383 h 557186"/>
              <a:gd name="connsiteX4" fmla="*/ 0 w 2238391"/>
              <a:gd name="connsiteY4" fmla="*/ 330740 h 557186"/>
              <a:gd name="connsiteX0" fmla="*/ 2185151 w 2185151"/>
              <a:gd name="connsiteY0" fmla="*/ 0 h 557186"/>
              <a:gd name="connsiteX1" fmla="*/ 1324543 w 2185151"/>
              <a:gd name="connsiteY1" fmla="*/ 464716 h 557186"/>
              <a:gd name="connsiteX2" fmla="*/ 492097 w 2185151"/>
              <a:gd name="connsiteY2" fmla="*/ 550908 h 557186"/>
              <a:gd name="connsiteX3" fmla="*/ 266473 w 2185151"/>
              <a:gd name="connsiteY3" fmla="*/ 502383 h 557186"/>
              <a:gd name="connsiteX4" fmla="*/ 0 w 2185151"/>
              <a:gd name="connsiteY4" fmla="*/ 418550 h 557186"/>
              <a:gd name="connsiteX0" fmla="*/ 2185151 w 2185151"/>
              <a:gd name="connsiteY0" fmla="*/ 0 h 589143"/>
              <a:gd name="connsiteX1" fmla="*/ 1324543 w 2185151"/>
              <a:gd name="connsiteY1" fmla="*/ 464716 h 589143"/>
              <a:gd name="connsiteX2" fmla="*/ 825666 w 2185151"/>
              <a:gd name="connsiteY2" fmla="*/ 582865 h 589143"/>
              <a:gd name="connsiteX3" fmla="*/ 266473 w 2185151"/>
              <a:gd name="connsiteY3" fmla="*/ 502383 h 589143"/>
              <a:gd name="connsiteX4" fmla="*/ 0 w 2185151"/>
              <a:gd name="connsiteY4" fmla="*/ 418550 h 58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151" h="589143">
                <a:moveTo>
                  <a:pt x="2185151" y="0"/>
                </a:moveTo>
                <a:cubicBezTo>
                  <a:pt x="1956486" y="221870"/>
                  <a:pt x="1551124" y="367572"/>
                  <a:pt x="1324543" y="464716"/>
                </a:cubicBezTo>
                <a:cubicBezTo>
                  <a:pt x="1097962" y="561860"/>
                  <a:pt x="1002011" y="576587"/>
                  <a:pt x="825666" y="582865"/>
                </a:cubicBezTo>
                <a:cubicBezTo>
                  <a:pt x="649321" y="589143"/>
                  <a:pt x="404084" y="529769"/>
                  <a:pt x="266473" y="502383"/>
                </a:cubicBezTo>
                <a:cubicBezTo>
                  <a:pt x="128862" y="474997"/>
                  <a:pt x="20904" y="425967"/>
                  <a:pt x="0" y="418550"/>
                </a:cubicBezTo>
              </a:path>
            </a:pathLst>
          </a:cu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25" name="TextBox 24"/>
          <p:cNvSpPr txBox="1"/>
          <p:nvPr/>
        </p:nvSpPr>
        <p:spPr>
          <a:xfrm>
            <a:off x="2841962" y="4878024"/>
            <a:ext cx="340158" cy="461665"/>
          </a:xfrm>
          <a:prstGeom prst="rect">
            <a:avLst/>
          </a:prstGeom>
          <a:noFill/>
        </p:spPr>
        <p:txBody>
          <a:bodyPr wrap="none" rtlCol="0">
            <a:spAutoFit/>
          </a:bodyPr>
          <a:lstStyle/>
          <a:p>
            <a:pPr algn="ctr"/>
            <a:r>
              <a:rPr lang="en-US" sz="2400" b="1" dirty="0"/>
              <a:t>1</a:t>
            </a:r>
          </a:p>
        </p:txBody>
      </p:sp>
      <p:sp>
        <p:nvSpPr>
          <p:cNvPr id="27" name="TextBox 26"/>
          <p:cNvSpPr txBox="1"/>
          <p:nvPr/>
        </p:nvSpPr>
        <p:spPr>
          <a:xfrm>
            <a:off x="2820485" y="4863691"/>
            <a:ext cx="340158" cy="461665"/>
          </a:xfrm>
          <a:prstGeom prst="rect">
            <a:avLst/>
          </a:prstGeom>
          <a:noFill/>
        </p:spPr>
        <p:txBody>
          <a:bodyPr wrap="none" rtlCol="0">
            <a:spAutoFit/>
          </a:bodyPr>
          <a:lstStyle/>
          <a:p>
            <a:pPr algn="ctr"/>
            <a:r>
              <a:rPr lang="en-US" sz="2400" b="1" dirty="0"/>
              <a:t>1</a:t>
            </a:r>
          </a:p>
        </p:txBody>
      </p:sp>
      <p:sp>
        <p:nvSpPr>
          <p:cNvPr id="30" name="TextBox 29"/>
          <p:cNvSpPr txBox="1"/>
          <p:nvPr/>
        </p:nvSpPr>
        <p:spPr>
          <a:xfrm>
            <a:off x="2831585" y="4871366"/>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32" name="Oval 31"/>
          <p:cNvSpPr/>
          <p:nvPr/>
        </p:nvSpPr>
        <p:spPr>
          <a:xfrm>
            <a:off x="2839084" y="4906923"/>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6004863" y="3423516"/>
            <a:ext cx="574196" cy="1015663"/>
          </a:xfrm>
          <a:prstGeom prst="rect">
            <a:avLst/>
          </a:prstGeom>
          <a:noFill/>
        </p:spPr>
        <p:txBody>
          <a:bodyPr wrap="none" rtlCol="0">
            <a:spAutoFit/>
          </a:bodyPr>
          <a:lstStyle/>
          <a:p>
            <a:pPr algn="ctr"/>
            <a:r>
              <a:rPr lang="en-US" sz="6000" b="1" dirty="0">
                <a:solidFill>
                  <a:srgbClr val="00CC99"/>
                </a:solidFill>
              </a:rPr>
              <a:t>2</a:t>
            </a:r>
          </a:p>
        </p:txBody>
      </p:sp>
      <p:cxnSp>
        <p:nvCxnSpPr>
          <p:cNvPr id="40" name="Straight Arrow Connector 39"/>
          <p:cNvCxnSpPr/>
          <p:nvPr/>
        </p:nvCxnSpPr>
        <p:spPr>
          <a:xfrm flipH="1">
            <a:off x="9518890" y="543166"/>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0210132" y="211015"/>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38" name="object 10"/>
          <p:cNvSpPr txBox="1"/>
          <p:nvPr/>
        </p:nvSpPr>
        <p:spPr>
          <a:xfrm>
            <a:off x="762626" y="4470669"/>
            <a:ext cx="1299208" cy="738664"/>
          </a:xfrm>
          <a:prstGeom prst="rect">
            <a:avLst/>
          </a:prstGeom>
        </p:spPr>
        <p:txBody>
          <a:bodyPr vert="horz" wrap="square" lIns="0" tIns="0" rIns="0" bIns="0" rtlCol="0">
            <a:spAutoFit/>
          </a:bodyPr>
          <a:lstStyle/>
          <a:p>
            <a:pPr algn="ctr">
              <a:lnSpc>
                <a:spcPct val="100000"/>
              </a:lnSpc>
            </a:pPr>
            <a:r>
              <a:rPr lang="en-US" sz="2400" b="1" dirty="0">
                <a:solidFill>
                  <a:srgbClr val="FFFFFF"/>
                </a:solidFill>
                <a:effectLst>
                  <a:outerShdw blurRad="38100" dist="38100" dir="2700000" algn="tl">
                    <a:srgbClr val="000000">
                      <a:alpha val="43137"/>
                    </a:srgbClr>
                  </a:outerShdw>
                </a:effectLst>
                <a:cs typeface="Arial"/>
              </a:rPr>
              <a:t>Fir</a:t>
            </a:r>
          </a:p>
          <a:p>
            <a:pPr algn="ctr">
              <a:lnSpc>
                <a:spcPct val="100000"/>
              </a:lnSpc>
            </a:pPr>
            <a:r>
              <a:rPr lang="en-US" sz="2400" b="1" dirty="0">
                <a:solidFill>
                  <a:srgbClr val="FFFFFF"/>
                </a:solidFill>
                <a:effectLst>
                  <a:outerShdw blurRad="38100" dist="38100" dir="2700000" algn="tl">
                    <a:srgbClr val="000000">
                      <a:alpha val="43137"/>
                    </a:srgbClr>
                  </a:outerShdw>
                </a:effectLst>
                <a:latin typeface="Arial"/>
                <a:cs typeface="Arial"/>
              </a:rPr>
              <a:t>Trees</a:t>
            </a:r>
            <a:endParaRPr sz="2400" dirty="0">
              <a:effectLst>
                <a:outerShdw blurRad="38100" dist="38100" dir="2700000" algn="tl">
                  <a:srgbClr val="000000">
                    <a:alpha val="43137"/>
                  </a:srgbClr>
                </a:outerShdw>
              </a:effectLst>
              <a:latin typeface="Arial"/>
              <a:cs typeface="Arial"/>
            </a:endParaRPr>
          </a:p>
        </p:txBody>
      </p:sp>
      <p:sp>
        <p:nvSpPr>
          <p:cNvPr id="45" name="Freeform 44"/>
          <p:cNvSpPr/>
          <p:nvPr/>
        </p:nvSpPr>
        <p:spPr>
          <a:xfrm>
            <a:off x="36000" y="3088800"/>
            <a:ext cx="10908000" cy="1051199"/>
          </a:xfrm>
          <a:custGeom>
            <a:avLst/>
            <a:gdLst>
              <a:gd name="connsiteX0" fmla="*/ 0 w 10908000"/>
              <a:gd name="connsiteY0" fmla="*/ 914400 h 914400"/>
              <a:gd name="connsiteX1" fmla="*/ 3384000 w 10908000"/>
              <a:gd name="connsiteY1" fmla="*/ 619200 h 914400"/>
              <a:gd name="connsiteX2" fmla="*/ 6667200 w 10908000"/>
              <a:gd name="connsiteY2" fmla="*/ 345600 h 914400"/>
              <a:gd name="connsiteX3" fmla="*/ 8913600 w 10908000"/>
              <a:gd name="connsiteY3" fmla="*/ 144000 h 914400"/>
              <a:gd name="connsiteX4" fmla="*/ 10908000 w 10908000"/>
              <a:gd name="connsiteY4" fmla="*/ 0 h 914400"/>
              <a:gd name="connsiteX0" fmla="*/ 0 w 10908000"/>
              <a:gd name="connsiteY0" fmla="*/ 914400 h 914400"/>
              <a:gd name="connsiteX1" fmla="*/ 3491762 w 10908000"/>
              <a:gd name="connsiteY1" fmla="*/ 313130 h 914400"/>
              <a:gd name="connsiteX2" fmla="*/ 6667200 w 10908000"/>
              <a:gd name="connsiteY2" fmla="*/ 345600 h 914400"/>
              <a:gd name="connsiteX3" fmla="*/ 8913600 w 10908000"/>
              <a:gd name="connsiteY3" fmla="*/ 144000 h 914400"/>
              <a:gd name="connsiteX4" fmla="*/ 10908000 w 10908000"/>
              <a:gd name="connsiteY4" fmla="*/ 0 h 914400"/>
              <a:gd name="connsiteX0" fmla="*/ 0 w 10908000"/>
              <a:gd name="connsiteY0" fmla="*/ 914400 h 914400"/>
              <a:gd name="connsiteX1" fmla="*/ 3491762 w 10908000"/>
              <a:gd name="connsiteY1" fmla="*/ 313130 h 914400"/>
              <a:gd name="connsiteX2" fmla="*/ 6832968 w 10908000"/>
              <a:gd name="connsiteY2" fmla="*/ 82702 h 914400"/>
              <a:gd name="connsiteX3" fmla="*/ 8913600 w 10908000"/>
              <a:gd name="connsiteY3" fmla="*/ 144000 h 914400"/>
              <a:gd name="connsiteX4" fmla="*/ 10908000 w 10908000"/>
              <a:gd name="connsiteY4" fmla="*/ 0 h 914400"/>
              <a:gd name="connsiteX0" fmla="*/ 0 w 10908000"/>
              <a:gd name="connsiteY0" fmla="*/ 946912 h 946912"/>
              <a:gd name="connsiteX1" fmla="*/ 3491762 w 10908000"/>
              <a:gd name="connsiteY1" fmla="*/ 345642 h 946912"/>
              <a:gd name="connsiteX2" fmla="*/ 6832968 w 10908000"/>
              <a:gd name="connsiteY2" fmla="*/ 115214 h 946912"/>
              <a:gd name="connsiteX3" fmla="*/ 8964427 w 10908000"/>
              <a:gd name="connsiteY3" fmla="*/ 0 h 946912"/>
              <a:gd name="connsiteX4" fmla="*/ 10908000 w 10908000"/>
              <a:gd name="connsiteY4" fmla="*/ 32512 h 946912"/>
              <a:gd name="connsiteX0" fmla="*/ 0 w 10908000"/>
              <a:gd name="connsiteY0" fmla="*/ 914400 h 914400"/>
              <a:gd name="connsiteX1" fmla="*/ 3491762 w 10908000"/>
              <a:gd name="connsiteY1" fmla="*/ 313130 h 914400"/>
              <a:gd name="connsiteX2" fmla="*/ 6832968 w 10908000"/>
              <a:gd name="connsiteY2" fmla="*/ 82702 h 914400"/>
              <a:gd name="connsiteX3" fmla="*/ 8676392 w 10908000"/>
              <a:gd name="connsiteY3" fmla="*/ 82702 h 914400"/>
              <a:gd name="connsiteX4" fmla="*/ 10908000 w 10908000"/>
              <a:gd name="connsiteY4" fmla="*/ 0 h 914400"/>
              <a:gd name="connsiteX0" fmla="*/ 0 w 10908000"/>
              <a:gd name="connsiteY0" fmla="*/ 914400 h 914400"/>
              <a:gd name="connsiteX1" fmla="*/ 3491762 w 10908000"/>
              <a:gd name="connsiteY1" fmla="*/ 313130 h 914400"/>
              <a:gd name="connsiteX2" fmla="*/ 6832968 w 10908000"/>
              <a:gd name="connsiteY2" fmla="*/ 82702 h 914400"/>
              <a:gd name="connsiteX3" fmla="*/ 8618785 w 10908000"/>
              <a:gd name="connsiteY3" fmla="*/ 25095 h 914400"/>
              <a:gd name="connsiteX4" fmla="*/ 10908000 w 10908000"/>
              <a:gd name="connsiteY4" fmla="*/ 0 h 914400"/>
              <a:gd name="connsiteX0" fmla="*/ 0 w 10908000"/>
              <a:gd name="connsiteY0" fmla="*/ 946912 h 946912"/>
              <a:gd name="connsiteX1" fmla="*/ 3491762 w 10908000"/>
              <a:gd name="connsiteY1" fmla="*/ 345642 h 946912"/>
              <a:gd name="connsiteX2" fmla="*/ 6775361 w 10908000"/>
              <a:gd name="connsiteY2" fmla="*/ 0 h 946912"/>
              <a:gd name="connsiteX3" fmla="*/ 8618785 w 10908000"/>
              <a:gd name="connsiteY3" fmla="*/ 57607 h 946912"/>
              <a:gd name="connsiteX4" fmla="*/ 10908000 w 10908000"/>
              <a:gd name="connsiteY4" fmla="*/ 32512 h 946912"/>
              <a:gd name="connsiteX0" fmla="*/ 0 w 10908000"/>
              <a:gd name="connsiteY0" fmla="*/ 946912 h 946912"/>
              <a:gd name="connsiteX1" fmla="*/ 3549369 w 10908000"/>
              <a:gd name="connsiteY1" fmla="*/ 230428 h 946912"/>
              <a:gd name="connsiteX2" fmla="*/ 6775361 w 10908000"/>
              <a:gd name="connsiteY2" fmla="*/ 0 h 946912"/>
              <a:gd name="connsiteX3" fmla="*/ 8618785 w 10908000"/>
              <a:gd name="connsiteY3" fmla="*/ 57607 h 946912"/>
              <a:gd name="connsiteX4" fmla="*/ 10908000 w 10908000"/>
              <a:gd name="connsiteY4" fmla="*/ 32512 h 946912"/>
              <a:gd name="connsiteX0" fmla="*/ 0 w 10908000"/>
              <a:gd name="connsiteY0" fmla="*/ 946912 h 946912"/>
              <a:gd name="connsiteX1" fmla="*/ 3549369 w 10908000"/>
              <a:gd name="connsiteY1" fmla="*/ 230428 h 946912"/>
              <a:gd name="connsiteX2" fmla="*/ 6775361 w 10908000"/>
              <a:gd name="connsiteY2" fmla="*/ 0 h 946912"/>
              <a:gd name="connsiteX3" fmla="*/ 8618785 w 10908000"/>
              <a:gd name="connsiteY3" fmla="*/ 57607 h 946912"/>
              <a:gd name="connsiteX4" fmla="*/ 10908000 w 10908000"/>
              <a:gd name="connsiteY4" fmla="*/ 32512 h 946912"/>
              <a:gd name="connsiteX0" fmla="*/ 0 w 10908000"/>
              <a:gd name="connsiteY0" fmla="*/ 959998 h 959998"/>
              <a:gd name="connsiteX1" fmla="*/ 3549369 w 10908000"/>
              <a:gd name="connsiteY1" fmla="*/ 243514 h 959998"/>
              <a:gd name="connsiteX2" fmla="*/ 6775361 w 10908000"/>
              <a:gd name="connsiteY2" fmla="*/ 13086 h 959998"/>
              <a:gd name="connsiteX3" fmla="*/ 8618785 w 10908000"/>
              <a:gd name="connsiteY3" fmla="*/ 70693 h 959998"/>
              <a:gd name="connsiteX4" fmla="*/ 10908000 w 10908000"/>
              <a:gd name="connsiteY4" fmla="*/ 45598 h 959998"/>
              <a:gd name="connsiteX0" fmla="*/ 0 w 10908000"/>
              <a:gd name="connsiteY0" fmla="*/ 1004519 h 1004519"/>
              <a:gd name="connsiteX1" fmla="*/ 3549369 w 10908000"/>
              <a:gd name="connsiteY1" fmla="*/ 288035 h 1004519"/>
              <a:gd name="connsiteX2" fmla="*/ 6775361 w 10908000"/>
              <a:gd name="connsiteY2" fmla="*/ 57607 h 1004519"/>
              <a:gd name="connsiteX3" fmla="*/ 8618785 w 10908000"/>
              <a:gd name="connsiteY3" fmla="*/ 0 h 1004519"/>
              <a:gd name="connsiteX4" fmla="*/ 10908000 w 10908000"/>
              <a:gd name="connsiteY4" fmla="*/ 90119 h 1004519"/>
              <a:gd name="connsiteX0" fmla="*/ 0 w 10908000"/>
              <a:gd name="connsiteY0" fmla="*/ 1017604 h 1017604"/>
              <a:gd name="connsiteX1" fmla="*/ 3549369 w 10908000"/>
              <a:gd name="connsiteY1" fmla="*/ 301120 h 1017604"/>
              <a:gd name="connsiteX2" fmla="*/ 6948182 w 10908000"/>
              <a:gd name="connsiteY2" fmla="*/ 13086 h 1017604"/>
              <a:gd name="connsiteX3" fmla="*/ 8618785 w 10908000"/>
              <a:gd name="connsiteY3" fmla="*/ 13085 h 1017604"/>
              <a:gd name="connsiteX4" fmla="*/ 10908000 w 10908000"/>
              <a:gd name="connsiteY4" fmla="*/ 103204 h 1017604"/>
              <a:gd name="connsiteX0" fmla="*/ 0 w 10908000"/>
              <a:gd name="connsiteY0" fmla="*/ 1051200 h 1051200"/>
              <a:gd name="connsiteX1" fmla="*/ 3549369 w 10908000"/>
              <a:gd name="connsiteY1" fmla="*/ 334716 h 1051200"/>
              <a:gd name="connsiteX2" fmla="*/ 6948182 w 10908000"/>
              <a:gd name="connsiteY2" fmla="*/ 46682 h 1051200"/>
              <a:gd name="connsiteX3" fmla="*/ 8618785 w 10908000"/>
              <a:gd name="connsiteY3" fmla="*/ 46681 h 1051200"/>
              <a:gd name="connsiteX4" fmla="*/ 10908000 w 10908000"/>
              <a:gd name="connsiteY4" fmla="*/ 136800 h 1051200"/>
              <a:gd name="connsiteX0" fmla="*/ 0 w 10908000"/>
              <a:gd name="connsiteY0" fmla="*/ 1051199 h 1051199"/>
              <a:gd name="connsiteX1" fmla="*/ 3549369 w 10908000"/>
              <a:gd name="connsiteY1" fmla="*/ 334715 h 1051199"/>
              <a:gd name="connsiteX2" fmla="*/ 6948182 w 10908000"/>
              <a:gd name="connsiteY2" fmla="*/ 46681 h 1051199"/>
              <a:gd name="connsiteX3" fmla="*/ 9137248 w 10908000"/>
              <a:gd name="connsiteY3" fmla="*/ 46681 h 1051199"/>
              <a:gd name="connsiteX4" fmla="*/ 10908000 w 10908000"/>
              <a:gd name="connsiteY4" fmla="*/ 136799 h 1051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000" h="1051199">
                <a:moveTo>
                  <a:pt x="0" y="1051199"/>
                </a:moveTo>
                <a:lnTo>
                  <a:pt x="3549369" y="334715"/>
                </a:lnTo>
                <a:cubicBezTo>
                  <a:pt x="4898398" y="146404"/>
                  <a:pt x="5844023" y="33595"/>
                  <a:pt x="6948182" y="46681"/>
                </a:cubicBezTo>
                <a:cubicBezTo>
                  <a:pt x="7505050" y="46681"/>
                  <a:pt x="8428865" y="0"/>
                  <a:pt x="9137248" y="46681"/>
                </a:cubicBezTo>
                <a:lnTo>
                  <a:pt x="10908000" y="136799"/>
                </a:lnTo>
              </a:path>
            </a:pathLst>
          </a:custGeom>
          <a:ln w="762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Photos\Incoming 23\Incoming 10-23\DSCN4870 Corrected.jpg"/>
          <p:cNvPicPr>
            <a:picLocks noChangeAspect="1" noChangeArrowheads="1"/>
          </p:cNvPicPr>
          <p:nvPr/>
        </p:nvPicPr>
        <p:blipFill>
          <a:blip r:embed="rId3" cstate="print"/>
          <a:srcRect/>
          <a:stretch>
            <a:fillRect/>
          </a:stretch>
        </p:blipFill>
        <p:spPr bwMode="auto">
          <a:xfrm>
            <a:off x="0" y="1"/>
            <a:ext cx="10972800" cy="8229656"/>
          </a:xfrm>
          <a:prstGeom prst="rect">
            <a:avLst/>
          </a:prstGeom>
          <a:noFill/>
        </p:spPr>
      </p:pic>
      <p:sp>
        <p:nvSpPr>
          <p:cNvPr id="9" name="object 8"/>
          <p:cNvSpPr txBox="1"/>
          <p:nvPr/>
        </p:nvSpPr>
        <p:spPr>
          <a:xfrm>
            <a:off x="138335" y="7916864"/>
            <a:ext cx="3101392" cy="184666"/>
          </a:xfrm>
          <a:prstGeom prst="rect">
            <a:avLst/>
          </a:prstGeom>
        </p:spPr>
        <p:txBody>
          <a:bodyPr vert="horz" wrap="square" lIns="0" tIns="0" rIns="0" bIns="0" rtlCol="0">
            <a:spAutoFit/>
          </a:bodyPr>
          <a:lstStyle/>
          <a:p>
            <a:pPr marL="15240"/>
            <a:r>
              <a:rPr lang="en-US" sz="1200" b="1" dirty="0">
                <a:solidFill>
                  <a:srgbClr val="FFFFFF"/>
                </a:solidFill>
                <a:latin typeface="Arial"/>
                <a:cs typeface="Arial"/>
              </a:rPr>
              <a:t>March 2022</a:t>
            </a:r>
            <a:endParaRPr sz="1200" dirty="0">
              <a:latin typeface="Arial"/>
              <a:cs typeface="Arial"/>
            </a:endParaRPr>
          </a:p>
        </p:txBody>
      </p:sp>
      <p:pic>
        <p:nvPicPr>
          <p:cNvPr id="6" name="Picture 3"/>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G:\Land Technical\Maps\Aerial Photos\1931 c-1436_11 Fenn 16-5 Hi Contrast.jpg"/>
          <p:cNvPicPr>
            <a:picLocks noChangeArrowheads="1"/>
          </p:cNvPicPr>
          <p:nvPr/>
        </p:nvPicPr>
        <p:blipFill>
          <a:blip r:embed="rId3" cstate="print"/>
          <a:srcRect t="6622" r="49857" b="26488"/>
          <a:stretch>
            <a:fillRect/>
          </a:stretch>
        </p:blipFill>
        <p:spPr bwMode="auto">
          <a:xfrm>
            <a:off x="-22226" y="-1"/>
            <a:ext cx="10972800" cy="8229600"/>
          </a:xfrm>
          <a:prstGeom prst="rect">
            <a:avLst/>
          </a:prstGeom>
          <a:noFill/>
        </p:spPr>
      </p:pic>
      <p:cxnSp>
        <p:nvCxnSpPr>
          <p:cNvPr id="30" name="Straight Connector 29"/>
          <p:cNvCxnSpPr/>
          <p:nvPr/>
        </p:nvCxnSpPr>
        <p:spPr>
          <a:xfrm flipH="1">
            <a:off x="1857159" y="6764722"/>
            <a:ext cx="7357177"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857159" y="2847446"/>
            <a:ext cx="576070" cy="391727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0382995" y="4057193"/>
            <a:ext cx="589805" cy="17395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403676" y="4230014"/>
            <a:ext cx="431263" cy="8403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214335" y="5094119"/>
            <a:ext cx="189341" cy="167060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806925" y="4230014"/>
            <a:ext cx="610108" cy="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grpSp>
        <p:nvGrpSpPr>
          <p:cNvPr id="2" name="Group 16"/>
          <p:cNvGrpSpPr/>
          <p:nvPr/>
        </p:nvGrpSpPr>
        <p:grpSpPr>
          <a:xfrm rot="459179">
            <a:off x="2024895" y="3528986"/>
            <a:ext cx="1478637" cy="3483108"/>
            <a:chOff x="6436100" y="3198585"/>
            <a:chExt cx="2595073" cy="4487851"/>
          </a:xfrm>
        </p:grpSpPr>
        <p:sp>
          <p:nvSpPr>
            <p:cNvPr id="18" name="Freeform 17"/>
            <p:cNvSpPr/>
            <p:nvPr/>
          </p:nvSpPr>
          <p:spPr>
            <a:xfrm>
              <a:off x="6493707" y="3198585"/>
              <a:ext cx="1049265" cy="1895534"/>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436100" y="6099380"/>
              <a:ext cx="921711"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rot="763876">
              <a:off x="8137774" y="5297128"/>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rot="763876">
              <a:off x="6534790" y="5160586"/>
              <a:ext cx="691207" cy="788777"/>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sp>
        <p:nvSpPr>
          <p:cNvPr id="29" name="TextBox 28"/>
          <p:cNvSpPr txBox="1"/>
          <p:nvPr/>
        </p:nvSpPr>
        <p:spPr>
          <a:xfrm>
            <a:off x="2622553" y="4616661"/>
            <a:ext cx="444353" cy="707886"/>
          </a:xfrm>
          <a:prstGeom prst="rect">
            <a:avLst/>
          </a:prstGeom>
          <a:noFill/>
        </p:spPr>
        <p:txBody>
          <a:bodyPr wrap="none" rtlCol="0">
            <a:spAutoFit/>
          </a:bodyPr>
          <a:lstStyle/>
          <a:p>
            <a:pPr algn="ctr"/>
            <a:r>
              <a:rPr lang="en-US" sz="4000" b="1" dirty="0"/>
              <a:t>2</a:t>
            </a:r>
          </a:p>
        </p:txBody>
      </p:sp>
      <p:sp>
        <p:nvSpPr>
          <p:cNvPr id="32" name="TextBox 31"/>
          <p:cNvSpPr txBox="1"/>
          <p:nvPr/>
        </p:nvSpPr>
        <p:spPr>
          <a:xfrm>
            <a:off x="2580913" y="4578016"/>
            <a:ext cx="444353" cy="707886"/>
          </a:xfrm>
          <a:prstGeom prst="rect">
            <a:avLst/>
          </a:prstGeom>
          <a:noFill/>
        </p:spPr>
        <p:txBody>
          <a:bodyPr wrap="none" rtlCol="0">
            <a:spAutoFit/>
          </a:bodyPr>
          <a:lstStyle/>
          <a:p>
            <a:pPr algn="ctr"/>
            <a:r>
              <a:rPr lang="en-US" sz="4000" b="1" dirty="0"/>
              <a:t>2</a:t>
            </a:r>
          </a:p>
        </p:txBody>
      </p:sp>
      <p:sp>
        <p:nvSpPr>
          <p:cNvPr id="33" name="TextBox 32"/>
          <p:cNvSpPr txBox="1"/>
          <p:nvPr/>
        </p:nvSpPr>
        <p:spPr>
          <a:xfrm>
            <a:off x="2610478" y="4597609"/>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42" name="TextBox 41"/>
          <p:cNvSpPr txBox="1"/>
          <p:nvPr/>
        </p:nvSpPr>
        <p:spPr>
          <a:xfrm>
            <a:off x="4123833" y="5093310"/>
            <a:ext cx="340158" cy="461665"/>
          </a:xfrm>
          <a:prstGeom prst="rect">
            <a:avLst/>
          </a:prstGeom>
          <a:noFill/>
        </p:spPr>
        <p:txBody>
          <a:bodyPr wrap="none" rtlCol="0">
            <a:spAutoFit/>
          </a:bodyPr>
          <a:lstStyle/>
          <a:p>
            <a:pPr algn="ctr"/>
            <a:r>
              <a:rPr lang="en-US" sz="2400" b="1" dirty="0"/>
              <a:t>1</a:t>
            </a:r>
          </a:p>
        </p:txBody>
      </p:sp>
      <p:sp>
        <p:nvSpPr>
          <p:cNvPr id="44" name="TextBox 43"/>
          <p:cNvSpPr txBox="1"/>
          <p:nvPr/>
        </p:nvSpPr>
        <p:spPr>
          <a:xfrm>
            <a:off x="4102356" y="5078977"/>
            <a:ext cx="340158" cy="461665"/>
          </a:xfrm>
          <a:prstGeom prst="rect">
            <a:avLst/>
          </a:prstGeom>
          <a:noFill/>
        </p:spPr>
        <p:txBody>
          <a:bodyPr wrap="none" rtlCol="0">
            <a:spAutoFit/>
          </a:bodyPr>
          <a:lstStyle/>
          <a:p>
            <a:pPr algn="ctr"/>
            <a:r>
              <a:rPr lang="en-US" sz="2400" b="1" dirty="0"/>
              <a:t>1</a:t>
            </a:r>
          </a:p>
        </p:txBody>
      </p:sp>
      <p:sp>
        <p:nvSpPr>
          <p:cNvPr id="46" name="TextBox 45"/>
          <p:cNvSpPr txBox="1"/>
          <p:nvPr/>
        </p:nvSpPr>
        <p:spPr>
          <a:xfrm>
            <a:off x="4113456" y="5086652"/>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47" name="Oval 46"/>
          <p:cNvSpPr/>
          <p:nvPr/>
        </p:nvSpPr>
        <p:spPr>
          <a:xfrm>
            <a:off x="4120955" y="512220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3988618" y="1983341"/>
            <a:ext cx="1382568" cy="3554806"/>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317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G:\Land Technical\Maps\Aerial Photos\1931 c-1436_11 Fenn 16-5 Hi Contrast.jpg"/>
          <p:cNvPicPr>
            <a:picLocks noChangeArrowheads="1"/>
          </p:cNvPicPr>
          <p:nvPr/>
        </p:nvPicPr>
        <p:blipFill>
          <a:blip r:embed="rId3" cstate="print"/>
          <a:srcRect t="6622" r="49857" b="26488"/>
          <a:stretch>
            <a:fillRect/>
          </a:stretch>
        </p:blipFill>
        <p:spPr bwMode="auto">
          <a:xfrm>
            <a:off x="-22226" y="-1"/>
            <a:ext cx="10972800" cy="8229600"/>
          </a:xfrm>
          <a:prstGeom prst="rect">
            <a:avLst/>
          </a:prstGeom>
          <a:noFill/>
        </p:spPr>
      </p:pic>
      <p:cxnSp>
        <p:nvCxnSpPr>
          <p:cNvPr id="30" name="Straight Connector 29"/>
          <p:cNvCxnSpPr/>
          <p:nvPr/>
        </p:nvCxnSpPr>
        <p:spPr>
          <a:xfrm flipH="1">
            <a:off x="1857159" y="6764722"/>
            <a:ext cx="7357177"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857159" y="2847446"/>
            <a:ext cx="576070" cy="391727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0382995" y="4057193"/>
            <a:ext cx="589805" cy="17395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403676" y="4230014"/>
            <a:ext cx="431263" cy="8403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214335" y="5094119"/>
            <a:ext cx="189341" cy="167060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806925" y="4230014"/>
            <a:ext cx="610108" cy="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grpSp>
        <p:nvGrpSpPr>
          <p:cNvPr id="2" name="Group 16"/>
          <p:cNvGrpSpPr/>
          <p:nvPr/>
        </p:nvGrpSpPr>
        <p:grpSpPr>
          <a:xfrm rot="459179">
            <a:off x="2024895" y="3528986"/>
            <a:ext cx="1478637" cy="3483108"/>
            <a:chOff x="6436100" y="3198585"/>
            <a:chExt cx="2595073" cy="4487851"/>
          </a:xfrm>
        </p:grpSpPr>
        <p:sp>
          <p:nvSpPr>
            <p:cNvPr id="18" name="Freeform 17"/>
            <p:cNvSpPr/>
            <p:nvPr/>
          </p:nvSpPr>
          <p:spPr>
            <a:xfrm>
              <a:off x="6493707" y="3198585"/>
              <a:ext cx="1049265" cy="1895534"/>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436100" y="6099380"/>
              <a:ext cx="921711"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rot="763876">
              <a:off x="8137774" y="5297128"/>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rot="763876">
              <a:off x="6534790" y="5160586"/>
              <a:ext cx="691207" cy="788777"/>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sp>
        <p:nvSpPr>
          <p:cNvPr id="29" name="TextBox 28"/>
          <p:cNvSpPr txBox="1"/>
          <p:nvPr/>
        </p:nvSpPr>
        <p:spPr>
          <a:xfrm>
            <a:off x="2622553" y="4616661"/>
            <a:ext cx="444353" cy="707886"/>
          </a:xfrm>
          <a:prstGeom prst="rect">
            <a:avLst/>
          </a:prstGeom>
          <a:noFill/>
        </p:spPr>
        <p:txBody>
          <a:bodyPr wrap="none" rtlCol="0">
            <a:spAutoFit/>
          </a:bodyPr>
          <a:lstStyle/>
          <a:p>
            <a:pPr algn="ctr"/>
            <a:r>
              <a:rPr lang="en-US" sz="4000" b="1" dirty="0"/>
              <a:t>2</a:t>
            </a:r>
          </a:p>
        </p:txBody>
      </p:sp>
      <p:sp>
        <p:nvSpPr>
          <p:cNvPr id="32" name="TextBox 31"/>
          <p:cNvSpPr txBox="1"/>
          <p:nvPr/>
        </p:nvSpPr>
        <p:spPr>
          <a:xfrm>
            <a:off x="2580913" y="4578016"/>
            <a:ext cx="444353" cy="707886"/>
          </a:xfrm>
          <a:prstGeom prst="rect">
            <a:avLst/>
          </a:prstGeom>
          <a:noFill/>
        </p:spPr>
        <p:txBody>
          <a:bodyPr wrap="none" rtlCol="0">
            <a:spAutoFit/>
          </a:bodyPr>
          <a:lstStyle/>
          <a:p>
            <a:pPr algn="ctr"/>
            <a:r>
              <a:rPr lang="en-US" sz="4000" b="1" dirty="0"/>
              <a:t>2</a:t>
            </a:r>
          </a:p>
        </p:txBody>
      </p:sp>
      <p:sp>
        <p:nvSpPr>
          <p:cNvPr id="33" name="TextBox 32"/>
          <p:cNvSpPr txBox="1"/>
          <p:nvPr/>
        </p:nvSpPr>
        <p:spPr>
          <a:xfrm>
            <a:off x="2610478" y="4597609"/>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42" name="TextBox 41"/>
          <p:cNvSpPr txBox="1"/>
          <p:nvPr/>
        </p:nvSpPr>
        <p:spPr>
          <a:xfrm>
            <a:off x="4123833" y="5093310"/>
            <a:ext cx="340158" cy="461665"/>
          </a:xfrm>
          <a:prstGeom prst="rect">
            <a:avLst/>
          </a:prstGeom>
          <a:noFill/>
        </p:spPr>
        <p:txBody>
          <a:bodyPr wrap="none" rtlCol="0">
            <a:spAutoFit/>
          </a:bodyPr>
          <a:lstStyle/>
          <a:p>
            <a:pPr algn="ctr"/>
            <a:r>
              <a:rPr lang="en-US" sz="2400" b="1" dirty="0"/>
              <a:t>1</a:t>
            </a:r>
          </a:p>
        </p:txBody>
      </p:sp>
      <p:sp>
        <p:nvSpPr>
          <p:cNvPr id="44" name="TextBox 43"/>
          <p:cNvSpPr txBox="1"/>
          <p:nvPr/>
        </p:nvSpPr>
        <p:spPr>
          <a:xfrm>
            <a:off x="4102356" y="5078977"/>
            <a:ext cx="340158" cy="461665"/>
          </a:xfrm>
          <a:prstGeom prst="rect">
            <a:avLst/>
          </a:prstGeom>
          <a:noFill/>
        </p:spPr>
        <p:txBody>
          <a:bodyPr wrap="none" rtlCol="0">
            <a:spAutoFit/>
          </a:bodyPr>
          <a:lstStyle/>
          <a:p>
            <a:pPr algn="ctr"/>
            <a:r>
              <a:rPr lang="en-US" sz="2400" b="1" dirty="0"/>
              <a:t>1</a:t>
            </a:r>
          </a:p>
        </p:txBody>
      </p:sp>
      <p:sp>
        <p:nvSpPr>
          <p:cNvPr id="46" name="TextBox 45"/>
          <p:cNvSpPr txBox="1"/>
          <p:nvPr/>
        </p:nvSpPr>
        <p:spPr>
          <a:xfrm>
            <a:off x="4113456" y="5086652"/>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47" name="Oval 46"/>
          <p:cNvSpPr/>
          <p:nvPr/>
        </p:nvSpPr>
        <p:spPr>
          <a:xfrm>
            <a:off x="4120955" y="512220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3988618" y="1983341"/>
            <a:ext cx="1382568" cy="3554806"/>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317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Oval 33"/>
          <p:cNvSpPr/>
          <p:nvPr/>
        </p:nvSpPr>
        <p:spPr>
          <a:xfrm>
            <a:off x="173856" y="2924560"/>
            <a:ext cx="1209747" cy="126735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592683" y="3337010"/>
            <a:ext cx="340158" cy="461665"/>
          </a:xfrm>
          <a:prstGeom prst="rect">
            <a:avLst/>
          </a:prstGeom>
          <a:noFill/>
        </p:spPr>
        <p:txBody>
          <a:bodyPr wrap="none" rtlCol="0">
            <a:spAutoFit/>
          </a:bodyPr>
          <a:lstStyle/>
          <a:p>
            <a:pPr algn="ctr"/>
            <a:r>
              <a:rPr lang="en-US" sz="2400" b="1" dirty="0"/>
              <a:t>1</a:t>
            </a:r>
          </a:p>
        </p:txBody>
      </p:sp>
      <p:sp>
        <p:nvSpPr>
          <p:cNvPr id="50" name="TextBox 49"/>
          <p:cNvSpPr txBox="1"/>
          <p:nvPr/>
        </p:nvSpPr>
        <p:spPr>
          <a:xfrm>
            <a:off x="571206" y="3322677"/>
            <a:ext cx="340158" cy="461665"/>
          </a:xfrm>
          <a:prstGeom prst="rect">
            <a:avLst/>
          </a:prstGeom>
          <a:noFill/>
        </p:spPr>
        <p:txBody>
          <a:bodyPr wrap="none" rtlCol="0">
            <a:spAutoFit/>
          </a:bodyPr>
          <a:lstStyle/>
          <a:p>
            <a:pPr algn="ctr"/>
            <a:r>
              <a:rPr lang="en-US" sz="2400" b="1" dirty="0"/>
              <a:t>1</a:t>
            </a:r>
          </a:p>
        </p:txBody>
      </p:sp>
      <p:sp>
        <p:nvSpPr>
          <p:cNvPr id="51" name="TextBox 50"/>
          <p:cNvSpPr txBox="1"/>
          <p:nvPr/>
        </p:nvSpPr>
        <p:spPr>
          <a:xfrm>
            <a:off x="582306" y="3330352"/>
            <a:ext cx="340158" cy="461665"/>
          </a:xfrm>
          <a:prstGeom prst="rect">
            <a:avLst/>
          </a:prstGeom>
          <a:noFill/>
        </p:spPr>
        <p:txBody>
          <a:bodyPr wrap="none" rtlCol="0">
            <a:spAutoFit/>
          </a:bodyPr>
          <a:lstStyle/>
          <a:p>
            <a:pPr algn="ctr"/>
            <a:r>
              <a:rPr lang="en-US" sz="2400" b="1" dirty="0">
                <a:solidFill>
                  <a:schemeClr val="bg1"/>
                </a:solidFill>
              </a:rPr>
              <a:t>2</a:t>
            </a:r>
          </a:p>
        </p:txBody>
      </p:sp>
      <p:sp>
        <p:nvSpPr>
          <p:cNvPr id="52" name="Oval 51"/>
          <p:cNvSpPr/>
          <p:nvPr/>
        </p:nvSpPr>
        <p:spPr>
          <a:xfrm>
            <a:off x="589805" y="336590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G:\Land Technical\Maps\Aerial Photos\1931 c-1436_11 Fenn 16-5 Hi Contrast.jpg"/>
          <p:cNvPicPr>
            <a:picLocks noChangeArrowheads="1"/>
          </p:cNvPicPr>
          <p:nvPr/>
        </p:nvPicPr>
        <p:blipFill>
          <a:blip r:embed="rId3" cstate="print"/>
          <a:srcRect t="6622" r="49857" b="26488"/>
          <a:stretch>
            <a:fillRect/>
          </a:stretch>
        </p:blipFill>
        <p:spPr bwMode="auto">
          <a:xfrm>
            <a:off x="-22226" y="-1"/>
            <a:ext cx="10972800" cy="8229600"/>
          </a:xfrm>
          <a:prstGeom prst="rect">
            <a:avLst/>
          </a:prstGeom>
          <a:noFill/>
        </p:spPr>
      </p:pic>
      <p:cxnSp>
        <p:nvCxnSpPr>
          <p:cNvPr id="30" name="Straight Connector 29"/>
          <p:cNvCxnSpPr/>
          <p:nvPr/>
        </p:nvCxnSpPr>
        <p:spPr>
          <a:xfrm flipH="1">
            <a:off x="1857159" y="6764722"/>
            <a:ext cx="7357177"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857159" y="2847446"/>
            <a:ext cx="576070" cy="391727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0382995" y="4057193"/>
            <a:ext cx="589805" cy="17395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403676" y="4230014"/>
            <a:ext cx="431263" cy="8403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214335" y="5094119"/>
            <a:ext cx="189341" cy="167060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9806925" y="4230014"/>
            <a:ext cx="610108" cy="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grpSp>
        <p:nvGrpSpPr>
          <p:cNvPr id="2" name="Group 16"/>
          <p:cNvGrpSpPr/>
          <p:nvPr/>
        </p:nvGrpSpPr>
        <p:grpSpPr>
          <a:xfrm rot="459179">
            <a:off x="2024895" y="3528986"/>
            <a:ext cx="1478637" cy="3483108"/>
            <a:chOff x="6436100" y="3198585"/>
            <a:chExt cx="2595073" cy="4487851"/>
          </a:xfrm>
        </p:grpSpPr>
        <p:sp>
          <p:nvSpPr>
            <p:cNvPr id="18" name="Freeform 17"/>
            <p:cNvSpPr/>
            <p:nvPr/>
          </p:nvSpPr>
          <p:spPr>
            <a:xfrm>
              <a:off x="6493707" y="3198585"/>
              <a:ext cx="1049265" cy="1895534"/>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436100" y="6099380"/>
              <a:ext cx="921711"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rot="763876">
              <a:off x="8137774" y="5297128"/>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rot="763876">
              <a:off x="6534790" y="5160586"/>
              <a:ext cx="691207" cy="788777"/>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2" name="Oval 21"/>
          <p:cNvSpPr/>
          <p:nvPr/>
        </p:nvSpPr>
        <p:spPr>
          <a:xfrm>
            <a:off x="173856" y="2924560"/>
            <a:ext cx="1209747" cy="126735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p:cNvCxnSpPr/>
          <p:nvPr/>
        </p:nvCxnSpPr>
        <p:spPr>
          <a:xfrm>
            <a:off x="935447" y="3538730"/>
            <a:ext cx="1555389" cy="288035"/>
          </a:xfrm>
          <a:prstGeom prst="line">
            <a:avLst/>
          </a:prstGeom>
          <a:ln w="635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object 8"/>
          <p:cNvSpPr txBox="1"/>
          <p:nvPr/>
        </p:nvSpPr>
        <p:spPr>
          <a:xfrm rot="480194">
            <a:off x="1276472" y="3315917"/>
            <a:ext cx="1106738" cy="693010"/>
          </a:xfrm>
          <a:prstGeom prst="rect">
            <a:avLst/>
          </a:prstGeom>
        </p:spPr>
        <p:txBody>
          <a:bodyPr vert="horz" wrap="square" lIns="0" tIns="0" rIns="0" bIns="0" rtlCol="0">
            <a:spAutoFit/>
          </a:bodyPr>
          <a:lstStyle/>
          <a:p>
            <a:pPr marL="12700" algn="ctr">
              <a:lnSpc>
                <a:spcPct val="150000"/>
              </a:lnSpc>
            </a:pPr>
            <a:r>
              <a:rPr lang="en-US" sz="1600" b="1" dirty="0">
                <a:solidFill>
                  <a:srgbClr val="FFFFFF"/>
                </a:solidFill>
                <a:effectLst>
                  <a:outerShdw blurRad="38100" dist="38100" dir="2700000" algn="tl">
                    <a:srgbClr val="000000">
                      <a:alpha val="43137"/>
                    </a:srgbClr>
                  </a:outerShdw>
                </a:effectLst>
                <a:latin typeface="Arial"/>
                <a:cs typeface="Arial"/>
              </a:rPr>
              <a:t>150 feet</a:t>
            </a:r>
          </a:p>
          <a:p>
            <a:pPr marL="12700" algn="ctr">
              <a:lnSpc>
                <a:spcPct val="150000"/>
              </a:lnSpc>
            </a:pPr>
            <a:r>
              <a:rPr lang="en-US" sz="1600" b="1" spc="-10" dirty="0">
                <a:solidFill>
                  <a:srgbClr val="FFFFFF"/>
                </a:solidFill>
                <a:effectLst>
                  <a:outerShdw blurRad="38100" dist="38100" dir="2700000" algn="tl">
                    <a:srgbClr val="000000">
                      <a:alpha val="43137"/>
                    </a:srgbClr>
                  </a:outerShdw>
                </a:effectLst>
                <a:latin typeface="Arial"/>
                <a:cs typeface="Arial"/>
              </a:rPr>
              <a:t>DOWNHILL</a:t>
            </a:r>
          </a:p>
        </p:txBody>
      </p:sp>
      <p:cxnSp>
        <p:nvCxnSpPr>
          <p:cNvPr id="27" name="Straight Connector 26"/>
          <p:cNvCxnSpPr/>
          <p:nvPr/>
        </p:nvCxnSpPr>
        <p:spPr>
          <a:xfrm>
            <a:off x="2433229" y="3826765"/>
            <a:ext cx="1497782" cy="1324961"/>
          </a:xfrm>
          <a:prstGeom prst="line">
            <a:avLst/>
          </a:prstGeom>
          <a:ln w="635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object 8"/>
          <p:cNvSpPr txBox="1"/>
          <p:nvPr/>
        </p:nvSpPr>
        <p:spPr>
          <a:xfrm rot="2534228">
            <a:off x="2998948" y="4257458"/>
            <a:ext cx="821036" cy="738664"/>
          </a:xfrm>
          <a:prstGeom prst="rect">
            <a:avLst/>
          </a:prstGeom>
        </p:spPr>
        <p:txBody>
          <a:bodyPr vert="horz" wrap="square" lIns="0" tIns="0" rIns="0" bIns="0" rtlCol="0">
            <a:spAutoFit/>
          </a:bodyPr>
          <a:lstStyle/>
          <a:p>
            <a:pPr marL="12700" algn="r">
              <a:lnSpc>
                <a:spcPct val="150000"/>
              </a:lnSpc>
            </a:pPr>
            <a:r>
              <a:rPr lang="en-US" sz="1600" b="1" dirty="0">
                <a:solidFill>
                  <a:srgbClr val="FFFFFF"/>
                </a:solidFill>
                <a:effectLst>
                  <a:outerShdw blurRad="38100" dist="38100" dir="2700000" algn="tl">
                    <a:srgbClr val="000000">
                      <a:alpha val="43137"/>
                    </a:srgbClr>
                  </a:outerShdw>
                </a:effectLst>
                <a:latin typeface="Arial"/>
                <a:cs typeface="Arial"/>
              </a:rPr>
              <a:t>220 feet UPHILL</a:t>
            </a:r>
            <a:endParaRPr lang="en-US" sz="1600" b="1" spc="-10" dirty="0">
              <a:solidFill>
                <a:srgbClr val="FFFFFF"/>
              </a:solidFill>
              <a:effectLst>
                <a:outerShdw blurRad="38100" dist="38100" dir="2700000" algn="tl">
                  <a:srgbClr val="000000">
                    <a:alpha val="43137"/>
                  </a:srgbClr>
                </a:outerShdw>
              </a:effectLst>
              <a:latin typeface="Arial"/>
              <a:cs typeface="Arial"/>
            </a:endParaRPr>
          </a:p>
        </p:txBody>
      </p:sp>
      <p:grpSp>
        <p:nvGrpSpPr>
          <p:cNvPr id="3"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sp>
        <p:nvSpPr>
          <p:cNvPr id="29" name="TextBox 28"/>
          <p:cNvSpPr txBox="1"/>
          <p:nvPr/>
        </p:nvSpPr>
        <p:spPr>
          <a:xfrm>
            <a:off x="2622553" y="4616661"/>
            <a:ext cx="444353" cy="707886"/>
          </a:xfrm>
          <a:prstGeom prst="rect">
            <a:avLst/>
          </a:prstGeom>
          <a:noFill/>
        </p:spPr>
        <p:txBody>
          <a:bodyPr wrap="none" rtlCol="0">
            <a:spAutoFit/>
          </a:bodyPr>
          <a:lstStyle/>
          <a:p>
            <a:pPr algn="ctr"/>
            <a:r>
              <a:rPr lang="en-US" sz="4000" b="1" dirty="0"/>
              <a:t>2</a:t>
            </a:r>
          </a:p>
        </p:txBody>
      </p:sp>
      <p:sp>
        <p:nvSpPr>
          <p:cNvPr id="32" name="TextBox 31"/>
          <p:cNvSpPr txBox="1"/>
          <p:nvPr/>
        </p:nvSpPr>
        <p:spPr>
          <a:xfrm>
            <a:off x="2580913" y="4578016"/>
            <a:ext cx="444353" cy="707886"/>
          </a:xfrm>
          <a:prstGeom prst="rect">
            <a:avLst/>
          </a:prstGeom>
          <a:noFill/>
        </p:spPr>
        <p:txBody>
          <a:bodyPr wrap="none" rtlCol="0">
            <a:spAutoFit/>
          </a:bodyPr>
          <a:lstStyle/>
          <a:p>
            <a:pPr algn="ctr"/>
            <a:r>
              <a:rPr lang="en-US" sz="4000" b="1" dirty="0"/>
              <a:t>2</a:t>
            </a:r>
          </a:p>
        </p:txBody>
      </p:sp>
      <p:sp>
        <p:nvSpPr>
          <p:cNvPr id="33" name="TextBox 32"/>
          <p:cNvSpPr txBox="1"/>
          <p:nvPr/>
        </p:nvSpPr>
        <p:spPr>
          <a:xfrm>
            <a:off x="2610478" y="4597609"/>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34" name="TextBox 33"/>
          <p:cNvSpPr txBox="1"/>
          <p:nvPr/>
        </p:nvSpPr>
        <p:spPr>
          <a:xfrm>
            <a:off x="4085233" y="5281315"/>
            <a:ext cx="340158" cy="461665"/>
          </a:xfrm>
          <a:prstGeom prst="rect">
            <a:avLst/>
          </a:prstGeom>
          <a:noFill/>
        </p:spPr>
        <p:txBody>
          <a:bodyPr wrap="none" rtlCol="0">
            <a:spAutoFit/>
          </a:bodyPr>
          <a:lstStyle/>
          <a:p>
            <a:pPr algn="ctr"/>
            <a:r>
              <a:rPr lang="en-US" sz="2400" b="1" dirty="0"/>
              <a:t>1</a:t>
            </a:r>
          </a:p>
        </p:txBody>
      </p:sp>
      <p:sp>
        <p:nvSpPr>
          <p:cNvPr id="42" name="TextBox 41"/>
          <p:cNvSpPr txBox="1"/>
          <p:nvPr/>
        </p:nvSpPr>
        <p:spPr>
          <a:xfrm>
            <a:off x="3931011" y="5094119"/>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44" name="Oval 43"/>
          <p:cNvSpPr/>
          <p:nvPr/>
        </p:nvSpPr>
        <p:spPr>
          <a:xfrm>
            <a:off x="3938510" y="5129676"/>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p:cNvCxnSpPr/>
          <p:nvPr/>
        </p:nvCxnSpPr>
        <p:spPr>
          <a:xfrm>
            <a:off x="1511517" y="2501804"/>
            <a:ext cx="2534708" cy="518463"/>
          </a:xfrm>
          <a:prstGeom prst="line">
            <a:avLst/>
          </a:prstGeom>
          <a:ln w="127000">
            <a:solidFill>
              <a:srgbClr val="00B0F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9" name="object 8"/>
          <p:cNvSpPr txBox="1"/>
          <p:nvPr/>
        </p:nvSpPr>
        <p:spPr>
          <a:xfrm>
            <a:off x="3931011" y="2328983"/>
            <a:ext cx="1843424" cy="1292662"/>
          </a:xfrm>
          <a:prstGeom prst="rect">
            <a:avLst/>
          </a:prstGeom>
        </p:spPr>
        <p:txBody>
          <a:bodyPr vert="horz" wrap="square" lIns="0" tIns="0" rIns="0" bIns="0" rtlCol="0">
            <a:spAutoFit/>
          </a:bodyPr>
          <a:lstStyle/>
          <a:p>
            <a:pPr marL="12700" algn="ctr">
              <a:lnSpc>
                <a:spcPct val="100000"/>
              </a:lnSpc>
            </a:pPr>
            <a:r>
              <a:rPr lang="en-US" sz="2800" b="1" dirty="0">
                <a:solidFill>
                  <a:srgbClr val="FFFFFF"/>
                </a:solidFill>
                <a:effectLst>
                  <a:outerShdw blurRad="38100" dist="38100" dir="2700000" algn="tl">
                    <a:srgbClr val="000000">
                      <a:alpha val="43137"/>
                    </a:srgbClr>
                  </a:outerShdw>
                </a:effectLst>
                <a:latin typeface="Arial"/>
                <a:cs typeface="Arial"/>
              </a:rPr>
              <a:t>Typical</a:t>
            </a:r>
          </a:p>
          <a:p>
            <a:pPr marL="12700" algn="ctr">
              <a:lnSpc>
                <a:spcPct val="100000"/>
              </a:lnSpc>
            </a:pPr>
            <a:r>
              <a:rPr lang="en-US" sz="2800" b="1" dirty="0">
                <a:solidFill>
                  <a:srgbClr val="FFFFFF"/>
                </a:solidFill>
                <a:effectLst>
                  <a:outerShdw blurRad="38100" dist="38100" dir="2700000" algn="tl">
                    <a:srgbClr val="000000">
                      <a:alpha val="43137"/>
                    </a:srgbClr>
                  </a:outerShdw>
                </a:effectLst>
                <a:latin typeface="Arial"/>
                <a:cs typeface="Arial"/>
              </a:rPr>
              <a:t>Storm  </a:t>
            </a:r>
            <a:br>
              <a:rPr lang="en-US" sz="2800" b="1" spc="-10" dirty="0">
                <a:solidFill>
                  <a:srgbClr val="FFFFFF"/>
                </a:solidFill>
                <a:effectLst>
                  <a:outerShdw blurRad="38100" dist="38100" dir="2700000" algn="tl">
                    <a:srgbClr val="000000">
                      <a:alpha val="43137"/>
                    </a:srgbClr>
                  </a:outerShdw>
                </a:effectLst>
                <a:latin typeface="Arial"/>
                <a:cs typeface="Arial"/>
              </a:rPr>
            </a:br>
            <a:r>
              <a:rPr lang="en-US" sz="2800" b="1" spc="-10" dirty="0">
                <a:solidFill>
                  <a:srgbClr val="FFFFFF"/>
                </a:solidFill>
                <a:effectLst>
                  <a:outerShdw blurRad="38100" dist="38100" dir="2700000" algn="tl">
                    <a:srgbClr val="000000">
                      <a:alpha val="43137"/>
                    </a:srgbClr>
                  </a:outerShdw>
                </a:effectLst>
                <a:latin typeface="Arial"/>
                <a:cs typeface="Arial"/>
              </a:rPr>
              <a:t>Winds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l="8575" t="6594" r="14811" b="23080"/>
          <a:stretch>
            <a:fillRect/>
          </a:stretch>
        </p:blipFill>
        <p:spPr bwMode="auto">
          <a:xfrm>
            <a:off x="0" y="0"/>
            <a:ext cx="10972800" cy="8209363"/>
          </a:xfrm>
          <a:prstGeom prst="rect">
            <a:avLst/>
          </a:prstGeom>
          <a:noFill/>
          <a:ln w="9525">
            <a:noFill/>
            <a:miter lim="800000"/>
            <a:headEnd/>
            <a:tailEnd/>
          </a:ln>
        </p:spPr>
      </p:pic>
      <p:cxnSp>
        <p:nvCxnSpPr>
          <p:cNvPr id="30" name="Straight Connector 29"/>
          <p:cNvCxnSpPr/>
          <p:nvPr/>
        </p:nvCxnSpPr>
        <p:spPr>
          <a:xfrm flipH="1">
            <a:off x="2433229" y="6822329"/>
            <a:ext cx="7126750"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0728638" y="4172407"/>
            <a:ext cx="244162" cy="11634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9749318" y="4287621"/>
            <a:ext cx="431263" cy="8403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9559977" y="5151726"/>
            <a:ext cx="189341" cy="167060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0152567" y="4287621"/>
            <a:ext cx="610108" cy="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12" name="Straight Connector 11"/>
          <p:cNvCxnSpPr/>
          <p:nvPr/>
        </p:nvCxnSpPr>
        <p:spPr>
          <a:xfrm flipH="1">
            <a:off x="2445929" y="2943153"/>
            <a:ext cx="409652" cy="385966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359377" y="2789839"/>
            <a:ext cx="1209747" cy="126735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14" name="Freeform 13"/>
          <p:cNvSpPr/>
          <p:nvPr/>
        </p:nvSpPr>
        <p:spPr>
          <a:xfrm rot="459179">
            <a:off x="2685488" y="3483670"/>
            <a:ext cx="597857" cy="1471161"/>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166153" y="4443840"/>
            <a:ext cx="444353" cy="707886"/>
          </a:xfrm>
          <a:prstGeom prst="rect">
            <a:avLst/>
          </a:prstGeom>
          <a:noFill/>
        </p:spPr>
        <p:txBody>
          <a:bodyPr wrap="none" rtlCol="0">
            <a:spAutoFit/>
          </a:bodyPr>
          <a:lstStyle/>
          <a:p>
            <a:pPr algn="ctr"/>
            <a:r>
              <a:rPr lang="en-US" sz="4000" b="1" dirty="0"/>
              <a:t>2</a:t>
            </a:r>
          </a:p>
        </p:txBody>
      </p:sp>
      <p:sp>
        <p:nvSpPr>
          <p:cNvPr id="21" name="TextBox 20"/>
          <p:cNvSpPr txBox="1"/>
          <p:nvPr/>
        </p:nvSpPr>
        <p:spPr>
          <a:xfrm>
            <a:off x="3124513" y="4405195"/>
            <a:ext cx="444353" cy="707886"/>
          </a:xfrm>
          <a:prstGeom prst="rect">
            <a:avLst/>
          </a:prstGeom>
          <a:noFill/>
        </p:spPr>
        <p:txBody>
          <a:bodyPr wrap="none" rtlCol="0">
            <a:spAutoFit/>
          </a:bodyPr>
          <a:lstStyle/>
          <a:p>
            <a:pPr algn="ctr"/>
            <a:r>
              <a:rPr lang="en-US" sz="4000" b="1" dirty="0"/>
              <a:t>2</a:t>
            </a:r>
          </a:p>
        </p:txBody>
      </p:sp>
      <p:sp>
        <p:nvSpPr>
          <p:cNvPr id="22" name="TextBox 21"/>
          <p:cNvSpPr txBox="1"/>
          <p:nvPr/>
        </p:nvSpPr>
        <p:spPr>
          <a:xfrm>
            <a:off x="3154078" y="4424788"/>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27" name="Freeform 26"/>
          <p:cNvSpPr/>
          <p:nvPr/>
        </p:nvSpPr>
        <p:spPr>
          <a:xfrm rot="21218537">
            <a:off x="2658439" y="2575247"/>
            <a:ext cx="1621736" cy="311716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 name="connsiteX0" fmla="*/ 124572 w 1650221"/>
              <a:gd name="connsiteY0" fmla="*/ 288544 h 2217436"/>
              <a:gd name="connsiteX1" fmla="*/ 132700 w 1650221"/>
              <a:gd name="connsiteY1" fmla="*/ 597408 h 2217436"/>
              <a:gd name="connsiteX2" fmla="*/ 72008 w 1650221"/>
              <a:gd name="connsiteY2" fmla="*/ 930566 h 2217436"/>
              <a:gd name="connsiteX3" fmla="*/ 24003 w 1650221"/>
              <a:gd name="connsiteY3" fmla="*/ 1314613 h 2217436"/>
              <a:gd name="connsiteX4" fmla="*/ 216027 w 1650221"/>
              <a:gd name="connsiteY4" fmla="*/ 1890682 h 2217436"/>
              <a:gd name="connsiteX5" fmla="*/ 721980 w 1650221"/>
              <a:gd name="connsiteY5" fmla="*/ 2190496 h 2217436"/>
              <a:gd name="connsiteX6" fmla="*/ 1030844 w 1650221"/>
              <a:gd name="connsiteY6" fmla="*/ 2052320 h 2217436"/>
              <a:gd name="connsiteX7" fmla="*/ 1453500 w 1650221"/>
              <a:gd name="connsiteY7" fmla="*/ 1954784 h 2217436"/>
              <a:gd name="connsiteX8" fmla="*/ 1611996 w 1650221"/>
              <a:gd name="connsiteY8" fmla="*/ 1678432 h 2217436"/>
              <a:gd name="connsiteX9" fmla="*/ 1224149 w 1650221"/>
              <a:gd name="connsiteY9" fmla="*/ 1218601 h 2217436"/>
              <a:gd name="connsiteX10" fmla="*/ 1067420 w 1650221"/>
              <a:gd name="connsiteY10" fmla="*/ 898144 h 2217436"/>
              <a:gd name="connsiteX11" fmla="*/ 917052 w 1650221"/>
              <a:gd name="connsiteY11" fmla="*/ 642112 h 2217436"/>
              <a:gd name="connsiteX12" fmla="*/ 929244 w 1650221"/>
              <a:gd name="connsiteY12" fmla="*/ 203200 h 2217436"/>
              <a:gd name="connsiteX13" fmla="*/ 860156 w 1650221"/>
              <a:gd name="connsiteY13" fmla="*/ 0 h 2217436"/>
              <a:gd name="connsiteX14" fmla="*/ 860156 w 1650221"/>
              <a:gd name="connsiteY14" fmla="*/ 0 h 2217436"/>
              <a:gd name="connsiteX0" fmla="*/ 124572 w 1525722"/>
              <a:gd name="connsiteY0" fmla="*/ 288544 h 2217436"/>
              <a:gd name="connsiteX1" fmla="*/ 132700 w 1525722"/>
              <a:gd name="connsiteY1" fmla="*/ 597408 h 2217436"/>
              <a:gd name="connsiteX2" fmla="*/ 72008 w 1525722"/>
              <a:gd name="connsiteY2" fmla="*/ 930566 h 2217436"/>
              <a:gd name="connsiteX3" fmla="*/ 24003 w 1525722"/>
              <a:gd name="connsiteY3" fmla="*/ 1314613 h 2217436"/>
              <a:gd name="connsiteX4" fmla="*/ 216027 w 1525722"/>
              <a:gd name="connsiteY4" fmla="*/ 1890682 h 2217436"/>
              <a:gd name="connsiteX5" fmla="*/ 721980 w 1525722"/>
              <a:gd name="connsiteY5" fmla="*/ 2190496 h 2217436"/>
              <a:gd name="connsiteX6" fmla="*/ 1030844 w 1525722"/>
              <a:gd name="connsiteY6" fmla="*/ 2052320 h 2217436"/>
              <a:gd name="connsiteX7" fmla="*/ 1453500 w 1525722"/>
              <a:gd name="connsiteY7" fmla="*/ 1954784 h 2217436"/>
              <a:gd name="connsiteX8" fmla="*/ 1464178 w 1525722"/>
              <a:gd name="connsiteY8" fmla="*/ 1698659 h 2217436"/>
              <a:gd name="connsiteX9" fmla="*/ 1224149 w 1525722"/>
              <a:gd name="connsiteY9" fmla="*/ 1218601 h 2217436"/>
              <a:gd name="connsiteX10" fmla="*/ 1067420 w 1525722"/>
              <a:gd name="connsiteY10" fmla="*/ 898144 h 2217436"/>
              <a:gd name="connsiteX11" fmla="*/ 917052 w 1525722"/>
              <a:gd name="connsiteY11" fmla="*/ 642112 h 2217436"/>
              <a:gd name="connsiteX12" fmla="*/ 929244 w 1525722"/>
              <a:gd name="connsiteY12" fmla="*/ 203200 h 2217436"/>
              <a:gd name="connsiteX13" fmla="*/ 860156 w 1525722"/>
              <a:gd name="connsiteY13" fmla="*/ 0 h 2217436"/>
              <a:gd name="connsiteX14" fmla="*/ 860156 w 1525722"/>
              <a:gd name="connsiteY14" fmla="*/ 0 h 2217436"/>
              <a:gd name="connsiteX0" fmla="*/ 124572 w 1484934"/>
              <a:gd name="connsiteY0" fmla="*/ 288544 h 2217436"/>
              <a:gd name="connsiteX1" fmla="*/ 132700 w 1484934"/>
              <a:gd name="connsiteY1" fmla="*/ 597408 h 2217436"/>
              <a:gd name="connsiteX2" fmla="*/ 72008 w 1484934"/>
              <a:gd name="connsiteY2" fmla="*/ 930566 h 2217436"/>
              <a:gd name="connsiteX3" fmla="*/ 24003 w 1484934"/>
              <a:gd name="connsiteY3" fmla="*/ 1314613 h 2217436"/>
              <a:gd name="connsiteX4" fmla="*/ 216027 w 1484934"/>
              <a:gd name="connsiteY4" fmla="*/ 1890682 h 2217436"/>
              <a:gd name="connsiteX5" fmla="*/ 721980 w 1484934"/>
              <a:gd name="connsiteY5" fmla="*/ 2190496 h 2217436"/>
              <a:gd name="connsiteX6" fmla="*/ 1030844 w 1484934"/>
              <a:gd name="connsiteY6" fmla="*/ 2052320 h 2217436"/>
              <a:gd name="connsiteX7" fmla="*/ 1348684 w 1484934"/>
              <a:gd name="connsiteY7" fmla="*/ 1920636 h 2217436"/>
              <a:gd name="connsiteX8" fmla="*/ 1464178 w 1484934"/>
              <a:gd name="connsiteY8" fmla="*/ 1698659 h 2217436"/>
              <a:gd name="connsiteX9" fmla="*/ 1224149 w 1484934"/>
              <a:gd name="connsiteY9" fmla="*/ 1218601 h 2217436"/>
              <a:gd name="connsiteX10" fmla="*/ 1067420 w 1484934"/>
              <a:gd name="connsiteY10" fmla="*/ 898144 h 2217436"/>
              <a:gd name="connsiteX11" fmla="*/ 917052 w 1484934"/>
              <a:gd name="connsiteY11" fmla="*/ 642112 h 2217436"/>
              <a:gd name="connsiteX12" fmla="*/ 929244 w 1484934"/>
              <a:gd name="connsiteY12" fmla="*/ 203200 h 2217436"/>
              <a:gd name="connsiteX13" fmla="*/ 860156 w 1484934"/>
              <a:gd name="connsiteY13" fmla="*/ 0 h 2217436"/>
              <a:gd name="connsiteX14" fmla="*/ 860156 w 1484934"/>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4934"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26393" y="2097297"/>
                  <a:pt x="1030844" y="2052320"/>
                </a:cubicBezTo>
                <a:cubicBezTo>
                  <a:pt x="1135295" y="2007343"/>
                  <a:pt x="1276462" y="1979579"/>
                  <a:pt x="1348684" y="1920636"/>
                </a:cubicBezTo>
                <a:cubicBezTo>
                  <a:pt x="1420906" y="1861693"/>
                  <a:pt x="1484934" y="1815665"/>
                  <a:pt x="1464178" y="1698659"/>
                </a:cubicBezTo>
                <a:cubicBezTo>
                  <a:pt x="1443422" y="1581653"/>
                  <a:pt x="1290275" y="1352020"/>
                  <a:pt x="1224149" y="1218601"/>
                </a:cubicBezTo>
                <a:cubicBezTo>
                  <a:pt x="1158023" y="1085182"/>
                  <a:pt x="1118603" y="994225"/>
                  <a:pt x="1067420" y="898144"/>
                </a:cubicBezTo>
                <a:cubicBezTo>
                  <a:pt x="1016237" y="802063"/>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15" name="Freeform 14"/>
          <p:cNvSpPr/>
          <p:nvPr/>
        </p:nvSpPr>
        <p:spPr>
          <a:xfrm rot="459179">
            <a:off x="2369402" y="5706835"/>
            <a:ext cx="525178" cy="1231745"/>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rot="1223055">
            <a:off x="3340875" y="5104116"/>
            <a:ext cx="509046" cy="672304"/>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rot="1223055">
            <a:off x="2564005" y="4986211"/>
            <a:ext cx="393840" cy="612185"/>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3309938" y="5209333"/>
            <a:ext cx="513282" cy="461665"/>
          </a:xfrm>
          <a:prstGeom prst="rect">
            <a:avLst/>
          </a:prstGeom>
          <a:noFill/>
        </p:spPr>
        <p:txBody>
          <a:bodyPr wrap="none" rtlCol="0">
            <a:spAutoFit/>
          </a:bodyPr>
          <a:lstStyle/>
          <a:p>
            <a:pPr algn="ctr"/>
            <a:r>
              <a:rPr lang="en-US" sz="2400" b="1" dirty="0">
                <a:solidFill>
                  <a:srgbClr val="00CC99"/>
                </a:solidFill>
              </a:rPr>
              <a:t>2B</a:t>
            </a:r>
          </a:p>
        </p:txBody>
      </p:sp>
      <p:sp>
        <p:nvSpPr>
          <p:cNvPr id="25" name="TextBox 24"/>
          <p:cNvSpPr txBox="1"/>
          <p:nvPr/>
        </p:nvSpPr>
        <p:spPr>
          <a:xfrm>
            <a:off x="2433229" y="6015831"/>
            <a:ext cx="513282" cy="461665"/>
          </a:xfrm>
          <a:prstGeom prst="rect">
            <a:avLst/>
          </a:prstGeom>
          <a:noFill/>
        </p:spPr>
        <p:txBody>
          <a:bodyPr wrap="none" rtlCol="0">
            <a:spAutoFit/>
          </a:bodyPr>
          <a:lstStyle/>
          <a:p>
            <a:pPr algn="ctr"/>
            <a:r>
              <a:rPr lang="en-US" sz="2400" b="1" dirty="0">
                <a:solidFill>
                  <a:srgbClr val="00CC99"/>
                </a:solidFill>
              </a:rPr>
              <a:t>2C</a:t>
            </a:r>
          </a:p>
        </p:txBody>
      </p:sp>
      <p:sp>
        <p:nvSpPr>
          <p:cNvPr id="26" name="TextBox 25"/>
          <p:cNvSpPr txBox="1"/>
          <p:nvPr/>
        </p:nvSpPr>
        <p:spPr>
          <a:xfrm>
            <a:off x="2484424" y="5036512"/>
            <a:ext cx="526106" cy="461665"/>
          </a:xfrm>
          <a:prstGeom prst="rect">
            <a:avLst/>
          </a:prstGeom>
          <a:noFill/>
        </p:spPr>
        <p:txBody>
          <a:bodyPr wrap="none" rtlCol="0">
            <a:spAutoFit/>
          </a:bodyPr>
          <a:lstStyle/>
          <a:p>
            <a:pPr algn="ctr"/>
            <a:r>
              <a:rPr lang="en-US" sz="2400" b="1" dirty="0">
                <a:solidFill>
                  <a:srgbClr val="00CC99"/>
                </a:solidFill>
              </a:rPr>
              <a:t>2A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Photos\Incoming 22\Incoming 3-22\3-7-22\DSCN4432.JPG"/>
          <p:cNvPicPr>
            <a:picLocks noChangeAspect="1" noChangeArrowheads="1"/>
          </p:cNvPicPr>
          <p:nvPr/>
        </p:nvPicPr>
        <p:blipFill>
          <a:blip r:embed="rId3" cstate="print"/>
          <a:srcRect b="-2667"/>
          <a:stretch>
            <a:fillRect/>
          </a:stretch>
        </p:blipFill>
        <p:spPr bwMode="auto">
          <a:xfrm>
            <a:off x="0" y="0"/>
            <a:ext cx="10972800" cy="8449108"/>
          </a:xfrm>
          <a:prstGeom prst="rect">
            <a:avLst/>
          </a:prstGeom>
          <a:noFill/>
        </p:spPr>
      </p:pic>
      <p:sp>
        <p:nvSpPr>
          <p:cNvPr id="9" name="object 8"/>
          <p:cNvSpPr txBox="1"/>
          <p:nvPr/>
        </p:nvSpPr>
        <p:spPr>
          <a:xfrm>
            <a:off x="80708" y="7915350"/>
            <a:ext cx="3101392" cy="184666"/>
          </a:xfrm>
          <a:prstGeom prst="rect">
            <a:avLst/>
          </a:prstGeom>
        </p:spPr>
        <p:txBody>
          <a:bodyPr vert="horz" wrap="square" lIns="0" tIns="0" rIns="0" bIns="0" rtlCol="0">
            <a:spAutoFit/>
          </a:bodyPr>
          <a:lstStyle/>
          <a:p>
            <a:pPr marL="15240"/>
            <a:r>
              <a:rPr lang="en-US" sz="1200" b="1" dirty="0">
                <a:solidFill>
                  <a:srgbClr val="FFFFFF"/>
                </a:solidFill>
                <a:latin typeface="Arial"/>
                <a:cs typeface="Arial"/>
              </a:rPr>
              <a:t>February 2022</a:t>
            </a:r>
            <a:endParaRPr sz="1200" dirty="0">
              <a:latin typeface="Arial"/>
              <a:cs typeface="Arial"/>
            </a:endParaRPr>
          </a:p>
        </p:txBody>
      </p:sp>
      <p:pic>
        <p:nvPicPr>
          <p:cNvPr id="6" name="Picture 3"/>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sp>
        <p:nvSpPr>
          <p:cNvPr id="5" name="Freeform 4"/>
          <p:cNvSpPr/>
          <p:nvPr/>
        </p:nvSpPr>
        <p:spPr>
          <a:xfrm>
            <a:off x="82550" y="5930900"/>
            <a:ext cx="3414063" cy="1803400"/>
          </a:xfrm>
          <a:custGeom>
            <a:avLst/>
            <a:gdLst>
              <a:gd name="connsiteX0" fmla="*/ 0 w 3288242"/>
              <a:gd name="connsiteY0" fmla="*/ 1803400 h 1803400"/>
              <a:gd name="connsiteX1" fmla="*/ 685800 w 3288242"/>
              <a:gd name="connsiteY1" fmla="*/ 1060450 h 1803400"/>
              <a:gd name="connsiteX2" fmla="*/ 1619250 w 3288242"/>
              <a:gd name="connsiteY2" fmla="*/ 914400 h 1803400"/>
              <a:gd name="connsiteX3" fmla="*/ 2559050 w 3288242"/>
              <a:gd name="connsiteY3" fmla="*/ 831850 h 1803400"/>
              <a:gd name="connsiteX4" fmla="*/ 3206750 w 3288242"/>
              <a:gd name="connsiteY4" fmla="*/ 742950 h 1803400"/>
              <a:gd name="connsiteX5" fmla="*/ 3048000 w 3288242"/>
              <a:gd name="connsiteY5" fmla="*/ 0 h 1803400"/>
              <a:gd name="connsiteX6" fmla="*/ 3048000 w 3288242"/>
              <a:gd name="connsiteY6" fmla="*/ 0 h 1803400"/>
              <a:gd name="connsiteX0" fmla="*/ 0 w 3313642"/>
              <a:gd name="connsiteY0" fmla="*/ 1803400 h 1803400"/>
              <a:gd name="connsiteX1" fmla="*/ 685800 w 3313642"/>
              <a:gd name="connsiteY1" fmla="*/ 1060450 h 1803400"/>
              <a:gd name="connsiteX2" fmla="*/ 1619250 w 3313642"/>
              <a:gd name="connsiteY2" fmla="*/ 914400 h 1803400"/>
              <a:gd name="connsiteX3" fmla="*/ 2559050 w 3313642"/>
              <a:gd name="connsiteY3" fmla="*/ 831850 h 1803400"/>
              <a:gd name="connsiteX4" fmla="*/ 3206750 w 3313642"/>
              <a:gd name="connsiteY4" fmla="*/ 742950 h 1803400"/>
              <a:gd name="connsiteX5" fmla="*/ 3200400 w 3313642"/>
              <a:gd name="connsiteY5" fmla="*/ 463550 h 1803400"/>
              <a:gd name="connsiteX6" fmla="*/ 3048000 w 3313642"/>
              <a:gd name="connsiteY6" fmla="*/ 0 h 1803400"/>
              <a:gd name="connsiteX7" fmla="*/ 3048000 w 3313642"/>
              <a:gd name="connsiteY7" fmla="*/ 0 h 1803400"/>
              <a:gd name="connsiteX0" fmla="*/ 0 w 3414063"/>
              <a:gd name="connsiteY0" fmla="*/ 1803400 h 1803400"/>
              <a:gd name="connsiteX1" fmla="*/ 685800 w 3414063"/>
              <a:gd name="connsiteY1" fmla="*/ 1060450 h 1803400"/>
              <a:gd name="connsiteX2" fmla="*/ 1619250 w 3414063"/>
              <a:gd name="connsiteY2" fmla="*/ 914400 h 1803400"/>
              <a:gd name="connsiteX3" fmla="*/ 2559050 w 3414063"/>
              <a:gd name="connsiteY3" fmla="*/ 831850 h 1803400"/>
              <a:gd name="connsiteX4" fmla="*/ 3206750 w 3414063"/>
              <a:gd name="connsiteY4" fmla="*/ 742950 h 1803400"/>
              <a:gd name="connsiteX5" fmla="*/ 3387605 w 3414063"/>
              <a:gd name="connsiteY5" fmla="*/ 372966 h 1803400"/>
              <a:gd name="connsiteX6" fmla="*/ 3048000 w 3414063"/>
              <a:gd name="connsiteY6" fmla="*/ 0 h 1803400"/>
              <a:gd name="connsiteX7" fmla="*/ 3048000 w 3414063"/>
              <a:gd name="connsiteY7"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4063" h="1803400">
                <a:moveTo>
                  <a:pt x="0" y="1803400"/>
                </a:moveTo>
                <a:cubicBezTo>
                  <a:pt x="207962" y="1506008"/>
                  <a:pt x="415925" y="1208617"/>
                  <a:pt x="685800" y="1060450"/>
                </a:cubicBezTo>
                <a:cubicBezTo>
                  <a:pt x="955675" y="912283"/>
                  <a:pt x="1307042" y="952500"/>
                  <a:pt x="1619250" y="914400"/>
                </a:cubicBezTo>
                <a:cubicBezTo>
                  <a:pt x="1931458" y="876300"/>
                  <a:pt x="2294467" y="860425"/>
                  <a:pt x="2559050" y="831850"/>
                </a:cubicBezTo>
                <a:cubicBezTo>
                  <a:pt x="2823633" y="803275"/>
                  <a:pt x="3068658" y="819431"/>
                  <a:pt x="3206750" y="742950"/>
                </a:cubicBezTo>
                <a:cubicBezTo>
                  <a:pt x="3344842" y="666469"/>
                  <a:pt x="3414063" y="496791"/>
                  <a:pt x="3387605" y="372966"/>
                </a:cubicBezTo>
                <a:cubicBezTo>
                  <a:pt x="3361147" y="249141"/>
                  <a:pt x="3073400" y="77258"/>
                  <a:pt x="3048000" y="0"/>
                </a:cubicBezTo>
                <a:lnTo>
                  <a:pt x="3048000" y="0"/>
                </a:lnTo>
              </a:path>
            </a:pathLst>
          </a:custGeom>
          <a:ln w="762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4365748" y="4613091"/>
            <a:ext cx="715260" cy="707886"/>
          </a:xfrm>
          <a:prstGeom prst="rect">
            <a:avLst/>
          </a:prstGeom>
          <a:noFill/>
        </p:spPr>
        <p:txBody>
          <a:bodyPr wrap="none" rtlCol="0">
            <a:spAutoFit/>
          </a:bodyPr>
          <a:lstStyle/>
          <a:p>
            <a:pPr algn="ctr"/>
            <a:r>
              <a:rPr lang="en-US" sz="4000" b="1" dirty="0">
                <a:solidFill>
                  <a:srgbClr val="00CC99"/>
                </a:solidFill>
              </a:rPr>
              <a:t>2C</a:t>
            </a:r>
          </a:p>
        </p:txBody>
      </p:sp>
      <p:cxnSp>
        <p:nvCxnSpPr>
          <p:cNvPr id="10" name="Straight Arrow Connector 9"/>
          <p:cNvCxnSpPr/>
          <p:nvPr/>
        </p:nvCxnSpPr>
        <p:spPr>
          <a:xfrm flipH="1">
            <a:off x="3182120" y="4978905"/>
            <a:ext cx="1209747" cy="0"/>
          </a:xfrm>
          <a:prstGeom prst="straightConnector1">
            <a:avLst/>
          </a:prstGeom>
          <a:ln w="412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025544" y="4978905"/>
            <a:ext cx="2304280" cy="0"/>
          </a:xfrm>
          <a:prstGeom prst="straightConnector1">
            <a:avLst/>
          </a:prstGeom>
          <a:ln w="412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TRP\2trp-forestry\4-drainage\IMGP7686.JPG"/>
          <p:cNvPicPr>
            <a:picLocks noChangeArrowheads="1"/>
          </p:cNvPicPr>
          <p:nvPr/>
        </p:nvPicPr>
        <p:blipFill>
          <a:blip r:embed="rId3" cstate="print"/>
          <a:srcRect r="12000"/>
          <a:stretch>
            <a:fillRect/>
          </a:stretch>
        </p:blipFill>
        <p:spPr bwMode="auto">
          <a:xfrm>
            <a:off x="-6" y="-2"/>
            <a:ext cx="10972805" cy="8229601"/>
          </a:xfrm>
          <a:prstGeom prst="rect">
            <a:avLst/>
          </a:prstGeom>
          <a:noFill/>
        </p:spPr>
      </p:pic>
      <p:sp>
        <p:nvSpPr>
          <p:cNvPr id="9" name="object 8"/>
          <p:cNvSpPr txBox="1"/>
          <p:nvPr/>
        </p:nvSpPr>
        <p:spPr>
          <a:xfrm>
            <a:off x="90334" y="7962624"/>
            <a:ext cx="1202240" cy="184666"/>
          </a:xfrm>
          <a:prstGeom prst="rect">
            <a:avLst/>
          </a:prstGeom>
        </p:spPr>
        <p:txBody>
          <a:bodyPr vert="horz" wrap="square" lIns="0" tIns="0" rIns="0" bIns="0" rtlCol="0">
            <a:spAutoFit/>
          </a:bodyPr>
          <a:lstStyle/>
          <a:p>
            <a:pPr marL="15240"/>
            <a:r>
              <a:rPr lang="en-US" sz="1200" b="1" dirty="0">
                <a:solidFill>
                  <a:srgbClr val="FFFFFF"/>
                </a:solidFill>
                <a:latin typeface="Arial"/>
                <a:cs typeface="Arial"/>
              </a:rPr>
              <a:t>October 2013</a:t>
            </a:r>
            <a:endParaRPr sz="1200" dirty="0">
              <a:latin typeface="Arial"/>
              <a:cs typeface="Arial"/>
            </a:endParaRPr>
          </a:p>
        </p:txBody>
      </p:sp>
      <p:pic>
        <p:nvPicPr>
          <p:cNvPr id="7" name="Picture 3"/>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cxnSp>
        <p:nvCxnSpPr>
          <p:cNvPr id="5" name="Straight Connector 4"/>
          <p:cNvCxnSpPr/>
          <p:nvPr/>
        </p:nvCxnSpPr>
        <p:spPr>
          <a:xfrm>
            <a:off x="4276653" y="3884372"/>
            <a:ext cx="691284" cy="748891"/>
          </a:xfrm>
          <a:prstGeom prst="line">
            <a:avLst/>
          </a:prstGeom>
          <a:ln w="127000">
            <a:solidFill>
              <a:srgbClr val="FFFF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713533" y="139917"/>
            <a:ext cx="715260" cy="707886"/>
          </a:xfrm>
          <a:prstGeom prst="rect">
            <a:avLst/>
          </a:prstGeom>
          <a:noFill/>
        </p:spPr>
        <p:txBody>
          <a:bodyPr wrap="none" rtlCol="0">
            <a:spAutoFit/>
          </a:bodyPr>
          <a:lstStyle/>
          <a:p>
            <a:pPr algn="ctr"/>
            <a:r>
              <a:rPr lang="en-US" sz="4000" b="1" dirty="0">
                <a:solidFill>
                  <a:srgbClr val="00CC99"/>
                </a:solidFill>
              </a:rPr>
              <a:t>2C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2" name="Straight Arrow Connector 21"/>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19" name="Straight Connector 18"/>
          <p:cNvCxnSpPr/>
          <p:nvPr/>
        </p:nvCxnSpPr>
        <p:spPr>
          <a:xfrm flipH="1">
            <a:off x="589805" y="139917"/>
            <a:ext cx="1728210" cy="224667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1684338" y="4806084"/>
            <a:ext cx="1209747" cy="1728210"/>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rot="15473282">
            <a:off x="130553" y="6079170"/>
            <a:ext cx="2419494" cy="1958638"/>
          </a:xfrm>
          <a:prstGeom prst="arc">
            <a:avLst>
              <a:gd name="adj1" fmla="val 11826734"/>
              <a:gd name="adj2" fmla="val 20193224"/>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p:cNvSpPr/>
          <p:nvPr/>
        </p:nvSpPr>
        <p:spPr>
          <a:xfrm rot="7411888">
            <a:off x="979874" y="6297872"/>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rot="10800000">
            <a:off x="3456975" y="5837016"/>
            <a:ext cx="2419494" cy="1958638"/>
          </a:xfrm>
          <a:prstGeom prst="arc">
            <a:avLst>
              <a:gd name="adj1" fmla="val 11826734"/>
              <a:gd name="adj2" fmla="val 14910223"/>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16200000">
            <a:off x="3786994" y="6102240"/>
            <a:ext cx="1958637" cy="1555389"/>
          </a:xfrm>
          <a:prstGeom prst="arc">
            <a:avLst>
              <a:gd name="adj1" fmla="val 9254946"/>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rot="16200000">
            <a:off x="5515204" y="7023953"/>
            <a:ext cx="1958637" cy="1555389"/>
          </a:xfrm>
          <a:prstGeom prst="arc">
            <a:avLst>
              <a:gd name="adj1" fmla="val 14330581"/>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p:cNvSpPr/>
          <p:nvPr/>
        </p:nvSpPr>
        <p:spPr>
          <a:xfrm rot="7411888">
            <a:off x="6279717" y="6355479"/>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 40"/>
          <p:cNvSpPr/>
          <p:nvPr/>
        </p:nvSpPr>
        <p:spPr>
          <a:xfrm rot="10255095">
            <a:off x="-990610" y="3616347"/>
            <a:ext cx="3338335" cy="2078449"/>
          </a:xfrm>
          <a:prstGeom prst="arc">
            <a:avLst>
              <a:gd name="adj1" fmla="val 11826734"/>
              <a:gd name="adj2" fmla="val 18722221"/>
            </a:avLst>
          </a:pr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p:cNvCxnSpPr/>
          <p:nvPr/>
        </p:nvCxnSpPr>
        <p:spPr>
          <a:xfrm flipH="1">
            <a:off x="3297334" y="2789839"/>
            <a:ext cx="691285" cy="109453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5428794" y="4806084"/>
            <a:ext cx="864104" cy="1612996"/>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445298" y="495848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589805" y="139917"/>
            <a:ext cx="1728210" cy="2246673"/>
          </a:xfrm>
          <a:prstGeom prst="line">
            <a:avLst/>
          </a:prstGeom>
          <a:ln w="1270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4046225" y="255131"/>
            <a:ext cx="806501" cy="23618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6350507" y="0"/>
            <a:ext cx="748889" cy="474847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910330" y="139917"/>
            <a:ext cx="3974883" cy="282274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9000427" y="2098555"/>
            <a:ext cx="2073852" cy="806498"/>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3009299" y="3884372"/>
            <a:ext cx="288037" cy="748891"/>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9000427" y="307787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51" name="Freeform 50"/>
          <p:cNvSpPr/>
          <p:nvPr/>
        </p:nvSpPr>
        <p:spPr>
          <a:xfrm>
            <a:off x="8726400" y="5594400"/>
            <a:ext cx="1564718" cy="565445"/>
          </a:xfrm>
          <a:custGeom>
            <a:avLst/>
            <a:gdLst>
              <a:gd name="connsiteX0" fmla="*/ 1519200 w 1621200"/>
              <a:gd name="connsiteY0" fmla="*/ 0 h 913200"/>
              <a:gd name="connsiteX1" fmla="*/ 1454400 w 1621200"/>
              <a:gd name="connsiteY1" fmla="*/ 770400 h 913200"/>
              <a:gd name="connsiteX2" fmla="*/ 1454400 w 1621200"/>
              <a:gd name="connsiteY2" fmla="*/ 856800 h 913200"/>
              <a:gd name="connsiteX3" fmla="*/ 453600 w 1621200"/>
              <a:gd name="connsiteY3" fmla="*/ 871200 h 913200"/>
              <a:gd name="connsiteX4" fmla="*/ 194400 w 1621200"/>
              <a:gd name="connsiteY4" fmla="*/ 684000 h 913200"/>
              <a:gd name="connsiteX5" fmla="*/ 0 w 1621200"/>
              <a:gd name="connsiteY5" fmla="*/ 388800 h 913200"/>
              <a:gd name="connsiteX0" fmla="*/ 1519200 w 1564718"/>
              <a:gd name="connsiteY0" fmla="*/ 0 h 954245"/>
              <a:gd name="connsiteX1" fmla="*/ 1454400 w 1564718"/>
              <a:gd name="connsiteY1" fmla="*/ 770400 h 954245"/>
              <a:gd name="connsiteX2" fmla="*/ 1454400 w 1564718"/>
              <a:gd name="connsiteY2" fmla="*/ 856800 h 954245"/>
              <a:gd name="connsiteX3" fmla="*/ 792490 w 1564718"/>
              <a:gd name="connsiteY3" fmla="*/ 925445 h 954245"/>
              <a:gd name="connsiteX4" fmla="*/ 194400 w 1564718"/>
              <a:gd name="connsiteY4" fmla="*/ 684000 h 954245"/>
              <a:gd name="connsiteX5" fmla="*/ 0 w 1564718"/>
              <a:gd name="connsiteY5" fmla="*/ 388800 h 954245"/>
              <a:gd name="connsiteX0" fmla="*/ 1454400 w 1564718"/>
              <a:gd name="connsiteY0" fmla="*/ 381600 h 565445"/>
              <a:gd name="connsiteX1" fmla="*/ 1454400 w 1564718"/>
              <a:gd name="connsiteY1" fmla="*/ 468000 h 565445"/>
              <a:gd name="connsiteX2" fmla="*/ 792490 w 1564718"/>
              <a:gd name="connsiteY2" fmla="*/ 536645 h 565445"/>
              <a:gd name="connsiteX3" fmla="*/ 194400 w 1564718"/>
              <a:gd name="connsiteY3" fmla="*/ 295200 h 565445"/>
              <a:gd name="connsiteX4" fmla="*/ 0 w 1564718"/>
              <a:gd name="connsiteY4" fmla="*/ 0 h 56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4718" h="565445">
                <a:moveTo>
                  <a:pt x="1454400" y="381600"/>
                </a:moveTo>
                <a:cubicBezTo>
                  <a:pt x="1443600" y="524400"/>
                  <a:pt x="1564718" y="442159"/>
                  <a:pt x="1454400" y="468000"/>
                </a:cubicBezTo>
                <a:cubicBezTo>
                  <a:pt x="1344082" y="493841"/>
                  <a:pt x="1002490" y="565445"/>
                  <a:pt x="792490" y="536645"/>
                </a:cubicBezTo>
                <a:cubicBezTo>
                  <a:pt x="582490" y="507845"/>
                  <a:pt x="326482" y="384641"/>
                  <a:pt x="194400" y="295200"/>
                </a:cubicBezTo>
                <a:cubicBezTo>
                  <a:pt x="62318" y="205759"/>
                  <a:pt x="59400" y="107400"/>
                  <a:pt x="0" y="0"/>
                </a:cubicBezTo>
              </a:path>
            </a:pathLst>
          </a:cu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Freeform 52"/>
          <p:cNvSpPr/>
          <p:nvPr/>
        </p:nvSpPr>
        <p:spPr>
          <a:xfrm>
            <a:off x="7502400" y="3686400"/>
            <a:ext cx="1351200" cy="4564800"/>
          </a:xfrm>
          <a:custGeom>
            <a:avLst/>
            <a:gdLst>
              <a:gd name="connsiteX0" fmla="*/ 0 w 1351200"/>
              <a:gd name="connsiteY0" fmla="*/ 0 h 4564800"/>
              <a:gd name="connsiteX1" fmla="*/ 115200 w 1351200"/>
              <a:gd name="connsiteY1" fmla="*/ 403200 h 4564800"/>
              <a:gd name="connsiteX2" fmla="*/ 79200 w 1351200"/>
              <a:gd name="connsiteY2" fmla="*/ 669600 h 4564800"/>
              <a:gd name="connsiteX3" fmla="*/ 201600 w 1351200"/>
              <a:gd name="connsiteY3" fmla="*/ 1166400 h 4564800"/>
              <a:gd name="connsiteX4" fmla="*/ 381600 w 1351200"/>
              <a:gd name="connsiteY4" fmla="*/ 1512000 h 4564800"/>
              <a:gd name="connsiteX5" fmla="*/ 532800 w 1351200"/>
              <a:gd name="connsiteY5" fmla="*/ 1944000 h 4564800"/>
              <a:gd name="connsiteX6" fmla="*/ 799200 w 1351200"/>
              <a:gd name="connsiteY6" fmla="*/ 2340000 h 4564800"/>
              <a:gd name="connsiteX7" fmla="*/ 878400 w 1351200"/>
              <a:gd name="connsiteY7" fmla="*/ 2851200 h 4564800"/>
              <a:gd name="connsiteX8" fmla="*/ 1108800 w 1351200"/>
              <a:gd name="connsiteY8" fmla="*/ 3816000 h 4564800"/>
              <a:gd name="connsiteX9" fmla="*/ 1324800 w 1351200"/>
              <a:gd name="connsiteY9" fmla="*/ 4226400 h 4564800"/>
              <a:gd name="connsiteX10" fmla="*/ 1267200 w 1351200"/>
              <a:gd name="connsiteY10" fmla="*/ 4564800 h 456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200" h="4564800">
                <a:moveTo>
                  <a:pt x="0" y="0"/>
                </a:moveTo>
                <a:cubicBezTo>
                  <a:pt x="51000" y="145800"/>
                  <a:pt x="102000" y="291600"/>
                  <a:pt x="115200" y="403200"/>
                </a:cubicBezTo>
                <a:cubicBezTo>
                  <a:pt x="128400" y="514800"/>
                  <a:pt x="64800" y="542400"/>
                  <a:pt x="79200" y="669600"/>
                </a:cubicBezTo>
                <a:cubicBezTo>
                  <a:pt x="93600" y="796800"/>
                  <a:pt x="151200" y="1026000"/>
                  <a:pt x="201600" y="1166400"/>
                </a:cubicBezTo>
                <a:cubicBezTo>
                  <a:pt x="252000" y="1306800"/>
                  <a:pt x="326400" y="1382400"/>
                  <a:pt x="381600" y="1512000"/>
                </a:cubicBezTo>
                <a:cubicBezTo>
                  <a:pt x="436800" y="1641600"/>
                  <a:pt x="463200" y="1806000"/>
                  <a:pt x="532800" y="1944000"/>
                </a:cubicBezTo>
                <a:cubicBezTo>
                  <a:pt x="602400" y="2082000"/>
                  <a:pt x="741600" y="2188800"/>
                  <a:pt x="799200" y="2340000"/>
                </a:cubicBezTo>
                <a:cubicBezTo>
                  <a:pt x="856800" y="2491200"/>
                  <a:pt x="826800" y="2605200"/>
                  <a:pt x="878400" y="2851200"/>
                </a:cubicBezTo>
                <a:cubicBezTo>
                  <a:pt x="930000" y="3097200"/>
                  <a:pt x="1034400" y="3586800"/>
                  <a:pt x="1108800" y="3816000"/>
                </a:cubicBezTo>
                <a:cubicBezTo>
                  <a:pt x="1183200" y="4045200"/>
                  <a:pt x="1298400" y="4101600"/>
                  <a:pt x="1324800" y="4226400"/>
                </a:cubicBezTo>
                <a:cubicBezTo>
                  <a:pt x="1351200" y="4351200"/>
                  <a:pt x="1309200" y="4458000"/>
                  <a:pt x="1267200" y="4564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a:off x="8913600" y="4017600"/>
            <a:ext cx="1422000" cy="4190400"/>
          </a:xfrm>
          <a:custGeom>
            <a:avLst/>
            <a:gdLst>
              <a:gd name="connsiteX0" fmla="*/ 1123200 w 1548000"/>
              <a:gd name="connsiteY0" fmla="*/ 0 h 4190400"/>
              <a:gd name="connsiteX1" fmla="*/ 1245600 w 1548000"/>
              <a:gd name="connsiteY1" fmla="*/ 885600 h 4190400"/>
              <a:gd name="connsiteX2" fmla="*/ 1526400 w 1548000"/>
              <a:gd name="connsiteY2" fmla="*/ 1332000 h 4190400"/>
              <a:gd name="connsiteX3" fmla="*/ 1375200 w 1548000"/>
              <a:gd name="connsiteY3" fmla="*/ 1936800 h 4190400"/>
              <a:gd name="connsiteX4" fmla="*/ 1324800 w 1548000"/>
              <a:gd name="connsiteY4" fmla="*/ 2073600 h 4190400"/>
              <a:gd name="connsiteX5" fmla="*/ 1411200 w 1548000"/>
              <a:gd name="connsiteY5" fmla="*/ 2296800 h 4190400"/>
              <a:gd name="connsiteX6" fmla="*/ 1260000 w 1548000"/>
              <a:gd name="connsiteY6" fmla="*/ 2707200 h 4190400"/>
              <a:gd name="connsiteX7" fmla="*/ 885600 w 1548000"/>
              <a:gd name="connsiteY7" fmla="*/ 2973600 h 4190400"/>
              <a:gd name="connsiteX8" fmla="*/ 777600 w 1548000"/>
              <a:gd name="connsiteY8" fmla="*/ 3132000 h 4190400"/>
              <a:gd name="connsiteX9" fmla="*/ 871200 w 1548000"/>
              <a:gd name="connsiteY9" fmla="*/ 3268800 h 4190400"/>
              <a:gd name="connsiteX10" fmla="*/ 540000 w 1548000"/>
              <a:gd name="connsiteY10" fmla="*/ 3578400 h 4190400"/>
              <a:gd name="connsiteX11" fmla="*/ 158400 w 1548000"/>
              <a:gd name="connsiteY11" fmla="*/ 3960000 h 4190400"/>
              <a:gd name="connsiteX12" fmla="*/ 0 w 1548000"/>
              <a:gd name="connsiteY12" fmla="*/ 4190400 h 4190400"/>
              <a:gd name="connsiteX0" fmla="*/ 1123200 w 1422000"/>
              <a:gd name="connsiteY0" fmla="*/ 0 h 4190400"/>
              <a:gd name="connsiteX1" fmla="*/ 1245600 w 1422000"/>
              <a:gd name="connsiteY1" fmla="*/ 885600 h 4190400"/>
              <a:gd name="connsiteX2" fmla="*/ 1296574 w 1422000"/>
              <a:gd name="connsiteY2" fmla="*/ 1364554 h 4190400"/>
              <a:gd name="connsiteX3" fmla="*/ 1375200 w 1422000"/>
              <a:gd name="connsiteY3" fmla="*/ 1936800 h 4190400"/>
              <a:gd name="connsiteX4" fmla="*/ 1324800 w 1422000"/>
              <a:gd name="connsiteY4" fmla="*/ 2073600 h 4190400"/>
              <a:gd name="connsiteX5" fmla="*/ 1411200 w 1422000"/>
              <a:gd name="connsiteY5" fmla="*/ 2296800 h 4190400"/>
              <a:gd name="connsiteX6" fmla="*/ 1260000 w 1422000"/>
              <a:gd name="connsiteY6" fmla="*/ 2707200 h 4190400"/>
              <a:gd name="connsiteX7" fmla="*/ 885600 w 1422000"/>
              <a:gd name="connsiteY7" fmla="*/ 2973600 h 4190400"/>
              <a:gd name="connsiteX8" fmla="*/ 777600 w 1422000"/>
              <a:gd name="connsiteY8" fmla="*/ 3132000 h 4190400"/>
              <a:gd name="connsiteX9" fmla="*/ 871200 w 1422000"/>
              <a:gd name="connsiteY9" fmla="*/ 3268800 h 4190400"/>
              <a:gd name="connsiteX10" fmla="*/ 540000 w 1422000"/>
              <a:gd name="connsiteY10" fmla="*/ 3578400 h 4190400"/>
              <a:gd name="connsiteX11" fmla="*/ 158400 w 1422000"/>
              <a:gd name="connsiteY11" fmla="*/ 3960000 h 4190400"/>
              <a:gd name="connsiteX12" fmla="*/ 0 w 1422000"/>
              <a:gd name="connsiteY12" fmla="*/ 4190400 h 41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000" h="4190400">
                <a:moveTo>
                  <a:pt x="1123200" y="0"/>
                </a:moveTo>
                <a:cubicBezTo>
                  <a:pt x="1150800" y="331800"/>
                  <a:pt x="1216704" y="658174"/>
                  <a:pt x="1245600" y="885600"/>
                </a:cubicBezTo>
                <a:cubicBezTo>
                  <a:pt x="1274496" y="1113026"/>
                  <a:pt x="1274974" y="1189354"/>
                  <a:pt x="1296574" y="1364554"/>
                </a:cubicBezTo>
                <a:cubicBezTo>
                  <a:pt x="1318174" y="1539754"/>
                  <a:pt x="1370496" y="1818626"/>
                  <a:pt x="1375200" y="1936800"/>
                </a:cubicBezTo>
                <a:cubicBezTo>
                  <a:pt x="1379904" y="2054974"/>
                  <a:pt x="1318800" y="2013600"/>
                  <a:pt x="1324800" y="2073600"/>
                </a:cubicBezTo>
                <a:cubicBezTo>
                  <a:pt x="1330800" y="2133600"/>
                  <a:pt x="1422000" y="2191200"/>
                  <a:pt x="1411200" y="2296800"/>
                </a:cubicBezTo>
                <a:cubicBezTo>
                  <a:pt x="1400400" y="2402400"/>
                  <a:pt x="1347600" y="2594400"/>
                  <a:pt x="1260000" y="2707200"/>
                </a:cubicBezTo>
                <a:cubicBezTo>
                  <a:pt x="1172400" y="2820000"/>
                  <a:pt x="966000" y="2902800"/>
                  <a:pt x="885600" y="2973600"/>
                </a:cubicBezTo>
                <a:cubicBezTo>
                  <a:pt x="805200" y="3044400"/>
                  <a:pt x="780000" y="3082800"/>
                  <a:pt x="777600" y="3132000"/>
                </a:cubicBezTo>
                <a:cubicBezTo>
                  <a:pt x="775200" y="3181200"/>
                  <a:pt x="910800" y="3194400"/>
                  <a:pt x="871200" y="3268800"/>
                </a:cubicBezTo>
                <a:cubicBezTo>
                  <a:pt x="831600" y="3343200"/>
                  <a:pt x="658800" y="3463200"/>
                  <a:pt x="540000" y="3578400"/>
                </a:cubicBezTo>
                <a:cubicBezTo>
                  <a:pt x="421200" y="3693600"/>
                  <a:pt x="248400" y="3858000"/>
                  <a:pt x="158400" y="3960000"/>
                </a:cubicBezTo>
                <a:cubicBezTo>
                  <a:pt x="68400" y="4062000"/>
                  <a:pt x="34200" y="4126200"/>
                  <a:pt x="0" y="41904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Freeform 54"/>
          <p:cNvSpPr/>
          <p:nvPr/>
        </p:nvSpPr>
        <p:spPr>
          <a:xfrm>
            <a:off x="3279600" y="3146400"/>
            <a:ext cx="1062000" cy="5068800"/>
          </a:xfrm>
          <a:custGeom>
            <a:avLst/>
            <a:gdLst>
              <a:gd name="connsiteX0" fmla="*/ 1062000 w 1062000"/>
              <a:gd name="connsiteY0" fmla="*/ 0 h 5068800"/>
              <a:gd name="connsiteX1" fmla="*/ 774000 w 1062000"/>
              <a:gd name="connsiteY1" fmla="*/ 892800 h 5068800"/>
              <a:gd name="connsiteX2" fmla="*/ 572400 w 1062000"/>
              <a:gd name="connsiteY2" fmla="*/ 1598400 h 5068800"/>
              <a:gd name="connsiteX3" fmla="*/ 493200 w 1062000"/>
              <a:gd name="connsiteY3" fmla="*/ 2282400 h 5068800"/>
              <a:gd name="connsiteX4" fmla="*/ 248400 w 1062000"/>
              <a:gd name="connsiteY4" fmla="*/ 2858400 h 5068800"/>
              <a:gd name="connsiteX5" fmla="*/ 270000 w 1062000"/>
              <a:gd name="connsiteY5" fmla="*/ 3268800 h 5068800"/>
              <a:gd name="connsiteX6" fmla="*/ 61200 w 1062000"/>
              <a:gd name="connsiteY6" fmla="*/ 3441600 h 5068800"/>
              <a:gd name="connsiteX7" fmla="*/ 25200 w 1062000"/>
              <a:gd name="connsiteY7" fmla="*/ 3751200 h 5068800"/>
              <a:gd name="connsiteX8" fmla="*/ 212400 w 1062000"/>
              <a:gd name="connsiteY8" fmla="*/ 4204800 h 5068800"/>
              <a:gd name="connsiteX9" fmla="*/ 241200 w 1062000"/>
              <a:gd name="connsiteY9" fmla="*/ 4816800 h 5068800"/>
              <a:gd name="connsiteX10" fmla="*/ 219600 w 1062000"/>
              <a:gd name="connsiteY10" fmla="*/ 5068800 h 5068800"/>
              <a:gd name="connsiteX11" fmla="*/ 219600 w 1062000"/>
              <a:gd name="connsiteY11" fmla="*/ 5068800 h 50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2000" h="5068800">
                <a:moveTo>
                  <a:pt x="1062000" y="0"/>
                </a:moveTo>
                <a:cubicBezTo>
                  <a:pt x="958800" y="313200"/>
                  <a:pt x="855600" y="626400"/>
                  <a:pt x="774000" y="892800"/>
                </a:cubicBezTo>
                <a:cubicBezTo>
                  <a:pt x="692400" y="1159200"/>
                  <a:pt x="619200" y="1366800"/>
                  <a:pt x="572400" y="1598400"/>
                </a:cubicBezTo>
                <a:cubicBezTo>
                  <a:pt x="525600" y="1830000"/>
                  <a:pt x="547200" y="2072400"/>
                  <a:pt x="493200" y="2282400"/>
                </a:cubicBezTo>
                <a:cubicBezTo>
                  <a:pt x="439200" y="2492400"/>
                  <a:pt x="285600" y="2694000"/>
                  <a:pt x="248400" y="2858400"/>
                </a:cubicBezTo>
                <a:cubicBezTo>
                  <a:pt x="211200" y="3022800"/>
                  <a:pt x="301200" y="3171600"/>
                  <a:pt x="270000" y="3268800"/>
                </a:cubicBezTo>
                <a:cubicBezTo>
                  <a:pt x="238800" y="3366000"/>
                  <a:pt x="102000" y="3361200"/>
                  <a:pt x="61200" y="3441600"/>
                </a:cubicBezTo>
                <a:cubicBezTo>
                  <a:pt x="20400" y="3522000"/>
                  <a:pt x="0" y="3624000"/>
                  <a:pt x="25200" y="3751200"/>
                </a:cubicBezTo>
                <a:cubicBezTo>
                  <a:pt x="50400" y="3878400"/>
                  <a:pt x="176400" y="4027200"/>
                  <a:pt x="212400" y="4204800"/>
                </a:cubicBezTo>
                <a:cubicBezTo>
                  <a:pt x="248400" y="4382400"/>
                  <a:pt x="240000" y="4672800"/>
                  <a:pt x="241200" y="4816800"/>
                </a:cubicBezTo>
                <a:cubicBezTo>
                  <a:pt x="242400" y="4960800"/>
                  <a:pt x="219600" y="5068800"/>
                  <a:pt x="219600" y="5068800"/>
                </a:cubicBezTo>
                <a:lnTo>
                  <a:pt x="219600" y="5068800"/>
                </a:ln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Freeform 55"/>
          <p:cNvSpPr/>
          <p:nvPr/>
        </p:nvSpPr>
        <p:spPr>
          <a:xfrm>
            <a:off x="3816000" y="5284800"/>
            <a:ext cx="1022400" cy="69600"/>
          </a:xfrm>
          <a:custGeom>
            <a:avLst/>
            <a:gdLst>
              <a:gd name="connsiteX0" fmla="*/ 1022400 w 1022400"/>
              <a:gd name="connsiteY0" fmla="*/ 0 h 69600"/>
              <a:gd name="connsiteX1" fmla="*/ 547200 w 1022400"/>
              <a:gd name="connsiteY1" fmla="*/ 64800 h 69600"/>
              <a:gd name="connsiteX2" fmla="*/ 0 w 1022400"/>
              <a:gd name="connsiteY2" fmla="*/ 28800 h 69600"/>
            </a:gdLst>
            <a:ahLst/>
            <a:cxnLst>
              <a:cxn ang="0">
                <a:pos x="connsiteX0" y="connsiteY0"/>
              </a:cxn>
              <a:cxn ang="0">
                <a:pos x="connsiteX1" y="connsiteY1"/>
              </a:cxn>
              <a:cxn ang="0">
                <a:pos x="connsiteX2" y="connsiteY2"/>
              </a:cxn>
            </a:cxnLst>
            <a:rect l="l" t="t" r="r" b="b"/>
            <a:pathLst>
              <a:path w="1022400" h="69600">
                <a:moveTo>
                  <a:pt x="1022400" y="0"/>
                </a:moveTo>
                <a:cubicBezTo>
                  <a:pt x="870000" y="30000"/>
                  <a:pt x="717600" y="60000"/>
                  <a:pt x="547200" y="64800"/>
                </a:cubicBezTo>
                <a:cubicBezTo>
                  <a:pt x="376800" y="69600"/>
                  <a:pt x="188400" y="49200"/>
                  <a:pt x="0" y="28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Freeform 56"/>
          <p:cNvSpPr/>
          <p:nvPr/>
        </p:nvSpPr>
        <p:spPr>
          <a:xfrm>
            <a:off x="3549600" y="6091200"/>
            <a:ext cx="1461600" cy="337200"/>
          </a:xfrm>
          <a:custGeom>
            <a:avLst/>
            <a:gdLst>
              <a:gd name="connsiteX0" fmla="*/ 1461600 w 1461600"/>
              <a:gd name="connsiteY0" fmla="*/ 129600 h 337200"/>
              <a:gd name="connsiteX1" fmla="*/ 1087200 w 1461600"/>
              <a:gd name="connsiteY1" fmla="*/ 151200 h 337200"/>
              <a:gd name="connsiteX2" fmla="*/ 957600 w 1461600"/>
              <a:gd name="connsiteY2" fmla="*/ 237600 h 337200"/>
              <a:gd name="connsiteX3" fmla="*/ 554400 w 1461600"/>
              <a:gd name="connsiteY3" fmla="*/ 309600 h 337200"/>
              <a:gd name="connsiteX4" fmla="*/ 223200 w 1461600"/>
              <a:gd name="connsiteY4" fmla="*/ 72000 h 337200"/>
              <a:gd name="connsiteX5" fmla="*/ 0 w 1461600"/>
              <a:gd name="connsiteY5" fmla="*/ 0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1600" h="337200">
                <a:moveTo>
                  <a:pt x="1461600" y="129600"/>
                </a:moveTo>
                <a:cubicBezTo>
                  <a:pt x="1316400" y="131400"/>
                  <a:pt x="1171200" y="133200"/>
                  <a:pt x="1087200" y="151200"/>
                </a:cubicBezTo>
                <a:cubicBezTo>
                  <a:pt x="1003200" y="169200"/>
                  <a:pt x="1046400" y="211200"/>
                  <a:pt x="957600" y="237600"/>
                </a:cubicBezTo>
                <a:cubicBezTo>
                  <a:pt x="868800" y="264000"/>
                  <a:pt x="676800" y="337200"/>
                  <a:pt x="554400" y="309600"/>
                </a:cubicBezTo>
                <a:cubicBezTo>
                  <a:pt x="432000" y="282000"/>
                  <a:pt x="315600" y="123600"/>
                  <a:pt x="223200" y="72000"/>
                </a:cubicBezTo>
                <a:cubicBezTo>
                  <a:pt x="130800" y="20400"/>
                  <a:pt x="65400" y="10200"/>
                  <a:pt x="0" y="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Freeform 58"/>
          <p:cNvSpPr/>
          <p:nvPr/>
        </p:nvSpPr>
        <p:spPr>
          <a:xfrm>
            <a:off x="4960800" y="1188000"/>
            <a:ext cx="1179600" cy="5296800"/>
          </a:xfrm>
          <a:custGeom>
            <a:avLst/>
            <a:gdLst>
              <a:gd name="connsiteX0" fmla="*/ 842400 w 1179600"/>
              <a:gd name="connsiteY0" fmla="*/ 0 h 5296800"/>
              <a:gd name="connsiteX1" fmla="*/ 1137600 w 1179600"/>
              <a:gd name="connsiteY1" fmla="*/ 784800 h 5296800"/>
              <a:gd name="connsiteX2" fmla="*/ 1094400 w 1179600"/>
              <a:gd name="connsiteY2" fmla="*/ 1720800 h 5296800"/>
              <a:gd name="connsiteX3" fmla="*/ 856800 w 1179600"/>
              <a:gd name="connsiteY3" fmla="*/ 2347200 h 5296800"/>
              <a:gd name="connsiteX4" fmla="*/ 741600 w 1179600"/>
              <a:gd name="connsiteY4" fmla="*/ 2613600 h 5296800"/>
              <a:gd name="connsiteX5" fmla="*/ 964800 w 1179600"/>
              <a:gd name="connsiteY5" fmla="*/ 3304800 h 5296800"/>
              <a:gd name="connsiteX6" fmla="*/ 928800 w 1179600"/>
              <a:gd name="connsiteY6" fmla="*/ 3931200 h 5296800"/>
              <a:gd name="connsiteX7" fmla="*/ 842400 w 1179600"/>
              <a:gd name="connsiteY7" fmla="*/ 3888000 h 5296800"/>
              <a:gd name="connsiteX8" fmla="*/ 504000 w 1179600"/>
              <a:gd name="connsiteY8" fmla="*/ 3794400 h 5296800"/>
              <a:gd name="connsiteX9" fmla="*/ 360000 w 1179600"/>
              <a:gd name="connsiteY9" fmla="*/ 3888000 h 5296800"/>
              <a:gd name="connsiteX10" fmla="*/ 496800 w 1179600"/>
              <a:gd name="connsiteY10" fmla="*/ 4312800 h 5296800"/>
              <a:gd name="connsiteX11" fmla="*/ 648000 w 1179600"/>
              <a:gd name="connsiteY11" fmla="*/ 4651200 h 5296800"/>
              <a:gd name="connsiteX12" fmla="*/ 1051200 w 1179600"/>
              <a:gd name="connsiteY12" fmla="*/ 4939200 h 5296800"/>
              <a:gd name="connsiteX13" fmla="*/ 1152000 w 1179600"/>
              <a:gd name="connsiteY13" fmla="*/ 5155200 h 5296800"/>
              <a:gd name="connsiteX14" fmla="*/ 1108800 w 1179600"/>
              <a:gd name="connsiteY14" fmla="*/ 5270400 h 5296800"/>
              <a:gd name="connsiteX15" fmla="*/ 1087200 w 1179600"/>
              <a:gd name="connsiteY15" fmla="*/ 5263200 h 5296800"/>
              <a:gd name="connsiteX16" fmla="*/ 741600 w 1179600"/>
              <a:gd name="connsiteY16" fmla="*/ 5292000 h 5296800"/>
              <a:gd name="connsiteX17" fmla="*/ 489600 w 1179600"/>
              <a:gd name="connsiteY17" fmla="*/ 5234400 h 5296800"/>
              <a:gd name="connsiteX18" fmla="*/ 273600 w 1179600"/>
              <a:gd name="connsiteY18" fmla="*/ 5068800 h 5296800"/>
              <a:gd name="connsiteX19" fmla="*/ 0 w 1179600"/>
              <a:gd name="connsiteY19" fmla="*/ 5025600 h 529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9600" h="5296800">
                <a:moveTo>
                  <a:pt x="842400" y="0"/>
                </a:moveTo>
                <a:cubicBezTo>
                  <a:pt x="969000" y="249000"/>
                  <a:pt x="1095600" y="498000"/>
                  <a:pt x="1137600" y="784800"/>
                </a:cubicBezTo>
                <a:cubicBezTo>
                  <a:pt x="1179600" y="1071600"/>
                  <a:pt x="1141200" y="1460400"/>
                  <a:pt x="1094400" y="1720800"/>
                </a:cubicBezTo>
                <a:cubicBezTo>
                  <a:pt x="1047600" y="1981200"/>
                  <a:pt x="915600" y="2198400"/>
                  <a:pt x="856800" y="2347200"/>
                </a:cubicBezTo>
                <a:cubicBezTo>
                  <a:pt x="798000" y="2496000"/>
                  <a:pt x="723600" y="2454000"/>
                  <a:pt x="741600" y="2613600"/>
                </a:cubicBezTo>
                <a:cubicBezTo>
                  <a:pt x="759600" y="2773200"/>
                  <a:pt x="933600" y="3085200"/>
                  <a:pt x="964800" y="3304800"/>
                </a:cubicBezTo>
                <a:cubicBezTo>
                  <a:pt x="996000" y="3524400"/>
                  <a:pt x="949200" y="3834000"/>
                  <a:pt x="928800" y="3931200"/>
                </a:cubicBezTo>
                <a:cubicBezTo>
                  <a:pt x="908400" y="4028400"/>
                  <a:pt x="913200" y="3910800"/>
                  <a:pt x="842400" y="3888000"/>
                </a:cubicBezTo>
                <a:cubicBezTo>
                  <a:pt x="771600" y="3865200"/>
                  <a:pt x="584400" y="3794400"/>
                  <a:pt x="504000" y="3794400"/>
                </a:cubicBezTo>
                <a:cubicBezTo>
                  <a:pt x="423600" y="3794400"/>
                  <a:pt x="361200" y="3801600"/>
                  <a:pt x="360000" y="3888000"/>
                </a:cubicBezTo>
                <a:cubicBezTo>
                  <a:pt x="358800" y="3974400"/>
                  <a:pt x="448800" y="4185600"/>
                  <a:pt x="496800" y="4312800"/>
                </a:cubicBezTo>
                <a:cubicBezTo>
                  <a:pt x="544800" y="4440000"/>
                  <a:pt x="555600" y="4546800"/>
                  <a:pt x="648000" y="4651200"/>
                </a:cubicBezTo>
                <a:cubicBezTo>
                  <a:pt x="740400" y="4755600"/>
                  <a:pt x="967200" y="4855200"/>
                  <a:pt x="1051200" y="4939200"/>
                </a:cubicBezTo>
                <a:cubicBezTo>
                  <a:pt x="1135200" y="5023200"/>
                  <a:pt x="1142400" y="5100000"/>
                  <a:pt x="1152000" y="5155200"/>
                </a:cubicBezTo>
                <a:cubicBezTo>
                  <a:pt x="1161600" y="5210400"/>
                  <a:pt x="1119600" y="5252400"/>
                  <a:pt x="1108800" y="5270400"/>
                </a:cubicBezTo>
                <a:cubicBezTo>
                  <a:pt x="1098000" y="5288400"/>
                  <a:pt x="1148400" y="5259600"/>
                  <a:pt x="1087200" y="5263200"/>
                </a:cubicBezTo>
                <a:cubicBezTo>
                  <a:pt x="1026000" y="5266800"/>
                  <a:pt x="841200" y="5296800"/>
                  <a:pt x="741600" y="5292000"/>
                </a:cubicBezTo>
                <a:cubicBezTo>
                  <a:pt x="642000" y="5287200"/>
                  <a:pt x="567600" y="5271600"/>
                  <a:pt x="489600" y="5234400"/>
                </a:cubicBezTo>
                <a:cubicBezTo>
                  <a:pt x="411600" y="5197200"/>
                  <a:pt x="355200" y="5103600"/>
                  <a:pt x="273600" y="5068800"/>
                </a:cubicBezTo>
                <a:cubicBezTo>
                  <a:pt x="192000" y="5034000"/>
                  <a:pt x="96000" y="5029800"/>
                  <a:pt x="0" y="50256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Freeform 60"/>
          <p:cNvSpPr/>
          <p:nvPr/>
        </p:nvSpPr>
        <p:spPr>
          <a:xfrm>
            <a:off x="4708800" y="4161600"/>
            <a:ext cx="454800" cy="1142400"/>
          </a:xfrm>
          <a:custGeom>
            <a:avLst/>
            <a:gdLst>
              <a:gd name="connsiteX0" fmla="*/ 0 w 454800"/>
              <a:gd name="connsiteY0" fmla="*/ 0 h 1142400"/>
              <a:gd name="connsiteX1" fmla="*/ 144000 w 454800"/>
              <a:gd name="connsiteY1" fmla="*/ 424800 h 1142400"/>
              <a:gd name="connsiteX2" fmla="*/ 208800 w 454800"/>
              <a:gd name="connsiteY2" fmla="*/ 741600 h 1142400"/>
              <a:gd name="connsiteX3" fmla="*/ 374400 w 454800"/>
              <a:gd name="connsiteY3" fmla="*/ 964800 h 1142400"/>
              <a:gd name="connsiteX4" fmla="*/ 403200 w 454800"/>
              <a:gd name="connsiteY4" fmla="*/ 1116000 h 1142400"/>
              <a:gd name="connsiteX5" fmla="*/ 64800 w 454800"/>
              <a:gd name="connsiteY5" fmla="*/ 1123200 h 114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800" h="1142400">
                <a:moveTo>
                  <a:pt x="0" y="0"/>
                </a:moveTo>
                <a:cubicBezTo>
                  <a:pt x="54600" y="150600"/>
                  <a:pt x="109200" y="301200"/>
                  <a:pt x="144000" y="424800"/>
                </a:cubicBezTo>
                <a:cubicBezTo>
                  <a:pt x="178800" y="548400"/>
                  <a:pt x="170400" y="651600"/>
                  <a:pt x="208800" y="741600"/>
                </a:cubicBezTo>
                <a:cubicBezTo>
                  <a:pt x="247200" y="831600"/>
                  <a:pt x="342000" y="902400"/>
                  <a:pt x="374400" y="964800"/>
                </a:cubicBezTo>
                <a:cubicBezTo>
                  <a:pt x="406800" y="1027200"/>
                  <a:pt x="454800" y="1089600"/>
                  <a:pt x="403200" y="1116000"/>
                </a:cubicBezTo>
                <a:cubicBezTo>
                  <a:pt x="351600" y="1142400"/>
                  <a:pt x="208200" y="1132800"/>
                  <a:pt x="64800" y="11232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3" name="Freeform 62"/>
          <p:cNvSpPr/>
          <p:nvPr/>
        </p:nvSpPr>
        <p:spPr>
          <a:xfrm>
            <a:off x="4305600" y="2365200"/>
            <a:ext cx="1742400" cy="838800"/>
          </a:xfrm>
          <a:custGeom>
            <a:avLst/>
            <a:gdLst>
              <a:gd name="connsiteX0" fmla="*/ 1742400 w 1742400"/>
              <a:gd name="connsiteY0" fmla="*/ 594000 h 838800"/>
              <a:gd name="connsiteX1" fmla="*/ 1512000 w 1742400"/>
              <a:gd name="connsiteY1" fmla="*/ 673200 h 838800"/>
              <a:gd name="connsiteX2" fmla="*/ 1353600 w 1742400"/>
              <a:gd name="connsiteY2" fmla="*/ 378000 h 838800"/>
              <a:gd name="connsiteX3" fmla="*/ 1108800 w 1742400"/>
              <a:gd name="connsiteY3" fmla="*/ 54000 h 838800"/>
              <a:gd name="connsiteX4" fmla="*/ 756000 w 1742400"/>
              <a:gd name="connsiteY4" fmla="*/ 54000 h 838800"/>
              <a:gd name="connsiteX5" fmla="*/ 273600 w 1742400"/>
              <a:gd name="connsiteY5" fmla="*/ 334800 h 838800"/>
              <a:gd name="connsiteX6" fmla="*/ 72000 w 1742400"/>
              <a:gd name="connsiteY6" fmla="*/ 565200 h 838800"/>
              <a:gd name="connsiteX7" fmla="*/ 0 w 1742400"/>
              <a:gd name="connsiteY7" fmla="*/ 838800 h 8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2400" h="838800">
                <a:moveTo>
                  <a:pt x="1742400" y="594000"/>
                </a:moveTo>
                <a:cubicBezTo>
                  <a:pt x="1659600" y="651600"/>
                  <a:pt x="1576800" y="709200"/>
                  <a:pt x="1512000" y="673200"/>
                </a:cubicBezTo>
                <a:cubicBezTo>
                  <a:pt x="1447200" y="637200"/>
                  <a:pt x="1420800" y="481200"/>
                  <a:pt x="1353600" y="378000"/>
                </a:cubicBezTo>
                <a:cubicBezTo>
                  <a:pt x="1286400" y="274800"/>
                  <a:pt x="1208400" y="108000"/>
                  <a:pt x="1108800" y="54000"/>
                </a:cubicBezTo>
                <a:cubicBezTo>
                  <a:pt x="1009200" y="0"/>
                  <a:pt x="895200" y="7200"/>
                  <a:pt x="756000" y="54000"/>
                </a:cubicBezTo>
                <a:cubicBezTo>
                  <a:pt x="616800" y="100800"/>
                  <a:pt x="387600" y="249600"/>
                  <a:pt x="273600" y="334800"/>
                </a:cubicBezTo>
                <a:cubicBezTo>
                  <a:pt x="159600" y="420000"/>
                  <a:pt x="117600" y="481200"/>
                  <a:pt x="72000" y="565200"/>
                </a:cubicBezTo>
                <a:cubicBezTo>
                  <a:pt x="26400" y="649200"/>
                  <a:pt x="13200" y="744000"/>
                  <a:pt x="0" y="838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3002400" y="1812000"/>
            <a:ext cx="1188000" cy="751200"/>
          </a:xfrm>
          <a:custGeom>
            <a:avLst/>
            <a:gdLst>
              <a:gd name="connsiteX0" fmla="*/ 1188000 w 1188000"/>
              <a:gd name="connsiteY0" fmla="*/ 751200 h 751200"/>
              <a:gd name="connsiteX1" fmla="*/ 871200 w 1188000"/>
              <a:gd name="connsiteY1" fmla="*/ 441600 h 751200"/>
              <a:gd name="connsiteX2" fmla="*/ 626400 w 1188000"/>
              <a:gd name="connsiteY2" fmla="*/ 211200 h 751200"/>
              <a:gd name="connsiteX3" fmla="*/ 374400 w 1188000"/>
              <a:gd name="connsiteY3" fmla="*/ 67200 h 751200"/>
              <a:gd name="connsiteX4" fmla="*/ 151200 w 1188000"/>
              <a:gd name="connsiteY4" fmla="*/ 9600 h 751200"/>
              <a:gd name="connsiteX5" fmla="*/ 0 w 1188000"/>
              <a:gd name="connsiteY5" fmla="*/ 9600 h 75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000" h="751200">
                <a:moveTo>
                  <a:pt x="1188000" y="751200"/>
                </a:moveTo>
                <a:lnTo>
                  <a:pt x="871200" y="441600"/>
                </a:lnTo>
                <a:cubicBezTo>
                  <a:pt x="777600" y="351600"/>
                  <a:pt x="709200" y="273600"/>
                  <a:pt x="626400" y="211200"/>
                </a:cubicBezTo>
                <a:cubicBezTo>
                  <a:pt x="543600" y="148800"/>
                  <a:pt x="453600" y="100800"/>
                  <a:pt x="374400" y="67200"/>
                </a:cubicBezTo>
                <a:cubicBezTo>
                  <a:pt x="295200" y="33600"/>
                  <a:pt x="213600" y="19200"/>
                  <a:pt x="151200" y="9600"/>
                </a:cubicBezTo>
                <a:cubicBezTo>
                  <a:pt x="88800" y="0"/>
                  <a:pt x="44400" y="4800"/>
                  <a:pt x="0" y="96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2973600" y="3081600"/>
            <a:ext cx="1245600" cy="172800"/>
          </a:xfrm>
          <a:custGeom>
            <a:avLst/>
            <a:gdLst>
              <a:gd name="connsiteX0" fmla="*/ 1245600 w 1245600"/>
              <a:gd name="connsiteY0" fmla="*/ 0 h 172800"/>
              <a:gd name="connsiteX1" fmla="*/ 1015200 w 1245600"/>
              <a:gd name="connsiteY1" fmla="*/ 136800 h 172800"/>
              <a:gd name="connsiteX2" fmla="*/ 748800 w 1245600"/>
              <a:gd name="connsiteY2" fmla="*/ 158400 h 172800"/>
              <a:gd name="connsiteX3" fmla="*/ 496800 w 1245600"/>
              <a:gd name="connsiteY3" fmla="*/ 144000 h 172800"/>
              <a:gd name="connsiteX4" fmla="*/ 432000 w 1245600"/>
              <a:gd name="connsiteY4" fmla="*/ 93600 h 172800"/>
              <a:gd name="connsiteX5" fmla="*/ 0 w 1245600"/>
              <a:gd name="connsiteY5" fmla="*/ 172800 h 1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600" h="172800">
                <a:moveTo>
                  <a:pt x="1245600" y="0"/>
                </a:moveTo>
                <a:cubicBezTo>
                  <a:pt x="1171800" y="55200"/>
                  <a:pt x="1098000" y="110400"/>
                  <a:pt x="1015200" y="136800"/>
                </a:cubicBezTo>
                <a:cubicBezTo>
                  <a:pt x="932400" y="163200"/>
                  <a:pt x="835200" y="157200"/>
                  <a:pt x="748800" y="158400"/>
                </a:cubicBezTo>
                <a:cubicBezTo>
                  <a:pt x="662400" y="159600"/>
                  <a:pt x="549600" y="154800"/>
                  <a:pt x="496800" y="144000"/>
                </a:cubicBezTo>
                <a:cubicBezTo>
                  <a:pt x="444000" y="133200"/>
                  <a:pt x="514800" y="88800"/>
                  <a:pt x="432000" y="93600"/>
                </a:cubicBezTo>
                <a:cubicBezTo>
                  <a:pt x="349200" y="98400"/>
                  <a:pt x="174600" y="135600"/>
                  <a:pt x="0" y="172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Freeform 67"/>
          <p:cNvSpPr/>
          <p:nvPr/>
        </p:nvSpPr>
        <p:spPr>
          <a:xfrm>
            <a:off x="10339200" y="2462400"/>
            <a:ext cx="576000" cy="914400"/>
          </a:xfrm>
          <a:custGeom>
            <a:avLst/>
            <a:gdLst>
              <a:gd name="connsiteX0" fmla="*/ 0 w 576000"/>
              <a:gd name="connsiteY0" fmla="*/ 0 h 914400"/>
              <a:gd name="connsiteX1" fmla="*/ 223200 w 576000"/>
              <a:gd name="connsiteY1" fmla="*/ 439200 h 914400"/>
              <a:gd name="connsiteX2" fmla="*/ 446400 w 576000"/>
              <a:gd name="connsiteY2" fmla="*/ 799200 h 914400"/>
              <a:gd name="connsiteX3" fmla="*/ 576000 w 576000"/>
              <a:gd name="connsiteY3" fmla="*/ 914400 h 914400"/>
            </a:gdLst>
            <a:ahLst/>
            <a:cxnLst>
              <a:cxn ang="0">
                <a:pos x="connsiteX0" y="connsiteY0"/>
              </a:cxn>
              <a:cxn ang="0">
                <a:pos x="connsiteX1" y="connsiteY1"/>
              </a:cxn>
              <a:cxn ang="0">
                <a:pos x="connsiteX2" y="connsiteY2"/>
              </a:cxn>
              <a:cxn ang="0">
                <a:pos x="connsiteX3" y="connsiteY3"/>
              </a:cxn>
            </a:cxnLst>
            <a:rect l="l" t="t" r="r" b="b"/>
            <a:pathLst>
              <a:path w="576000" h="914400">
                <a:moveTo>
                  <a:pt x="0" y="0"/>
                </a:moveTo>
                <a:cubicBezTo>
                  <a:pt x="74400" y="153000"/>
                  <a:pt x="148800" y="306000"/>
                  <a:pt x="223200" y="439200"/>
                </a:cubicBezTo>
                <a:cubicBezTo>
                  <a:pt x="297600" y="572400"/>
                  <a:pt x="387600" y="720000"/>
                  <a:pt x="446400" y="799200"/>
                </a:cubicBezTo>
                <a:cubicBezTo>
                  <a:pt x="505200" y="878400"/>
                  <a:pt x="540600" y="896400"/>
                  <a:pt x="576000" y="9144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Freeform 68"/>
          <p:cNvSpPr/>
          <p:nvPr/>
        </p:nvSpPr>
        <p:spPr>
          <a:xfrm>
            <a:off x="6811200" y="957600"/>
            <a:ext cx="3235200" cy="3132000"/>
          </a:xfrm>
          <a:custGeom>
            <a:avLst/>
            <a:gdLst>
              <a:gd name="connsiteX0" fmla="*/ 0 w 3235200"/>
              <a:gd name="connsiteY0" fmla="*/ 0 h 3132000"/>
              <a:gd name="connsiteX1" fmla="*/ 367200 w 3235200"/>
              <a:gd name="connsiteY1" fmla="*/ 468000 h 3132000"/>
              <a:gd name="connsiteX2" fmla="*/ 676800 w 3235200"/>
              <a:gd name="connsiteY2" fmla="*/ 885600 h 3132000"/>
              <a:gd name="connsiteX3" fmla="*/ 1152000 w 3235200"/>
              <a:gd name="connsiteY3" fmla="*/ 1288800 h 3132000"/>
              <a:gd name="connsiteX4" fmla="*/ 1864800 w 3235200"/>
              <a:gd name="connsiteY4" fmla="*/ 1548000 h 3132000"/>
              <a:gd name="connsiteX5" fmla="*/ 2296800 w 3235200"/>
              <a:gd name="connsiteY5" fmla="*/ 1713600 h 3132000"/>
              <a:gd name="connsiteX6" fmla="*/ 2685600 w 3235200"/>
              <a:gd name="connsiteY6" fmla="*/ 1785600 h 3132000"/>
              <a:gd name="connsiteX7" fmla="*/ 2959200 w 3235200"/>
              <a:gd name="connsiteY7" fmla="*/ 2116800 h 3132000"/>
              <a:gd name="connsiteX8" fmla="*/ 2988000 w 3235200"/>
              <a:gd name="connsiteY8" fmla="*/ 2275200 h 3132000"/>
              <a:gd name="connsiteX9" fmla="*/ 3196800 w 3235200"/>
              <a:gd name="connsiteY9" fmla="*/ 2736000 h 3132000"/>
              <a:gd name="connsiteX10" fmla="*/ 3218400 w 3235200"/>
              <a:gd name="connsiteY10" fmla="*/ 3132000 h 31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5200" h="3132000">
                <a:moveTo>
                  <a:pt x="0" y="0"/>
                </a:moveTo>
                <a:cubicBezTo>
                  <a:pt x="127200" y="160200"/>
                  <a:pt x="254400" y="320400"/>
                  <a:pt x="367200" y="468000"/>
                </a:cubicBezTo>
                <a:cubicBezTo>
                  <a:pt x="480000" y="615600"/>
                  <a:pt x="546000" y="748800"/>
                  <a:pt x="676800" y="885600"/>
                </a:cubicBezTo>
                <a:cubicBezTo>
                  <a:pt x="807600" y="1022400"/>
                  <a:pt x="954000" y="1178400"/>
                  <a:pt x="1152000" y="1288800"/>
                </a:cubicBezTo>
                <a:cubicBezTo>
                  <a:pt x="1350000" y="1399200"/>
                  <a:pt x="1674000" y="1477200"/>
                  <a:pt x="1864800" y="1548000"/>
                </a:cubicBezTo>
                <a:cubicBezTo>
                  <a:pt x="2055600" y="1618800"/>
                  <a:pt x="2160000" y="1674000"/>
                  <a:pt x="2296800" y="1713600"/>
                </a:cubicBezTo>
                <a:cubicBezTo>
                  <a:pt x="2433600" y="1753200"/>
                  <a:pt x="2575200" y="1718400"/>
                  <a:pt x="2685600" y="1785600"/>
                </a:cubicBezTo>
                <a:cubicBezTo>
                  <a:pt x="2796000" y="1852800"/>
                  <a:pt x="2908800" y="2035200"/>
                  <a:pt x="2959200" y="2116800"/>
                </a:cubicBezTo>
                <a:cubicBezTo>
                  <a:pt x="3009600" y="2198400"/>
                  <a:pt x="2948400" y="2172000"/>
                  <a:pt x="2988000" y="2275200"/>
                </a:cubicBezTo>
                <a:cubicBezTo>
                  <a:pt x="3027600" y="2378400"/>
                  <a:pt x="3158400" y="2593200"/>
                  <a:pt x="3196800" y="2736000"/>
                </a:cubicBezTo>
                <a:cubicBezTo>
                  <a:pt x="3235200" y="2878800"/>
                  <a:pt x="3226800" y="3005400"/>
                  <a:pt x="3218400" y="31320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Freeform 66"/>
          <p:cNvSpPr/>
          <p:nvPr/>
        </p:nvSpPr>
        <p:spPr>
          <a:xfrm>
            <a:off x="6458400" y="5457600"/>
            <a:ext cx="1461600" cy="1902000"/>
          </a:xfrm>
          <a:custGeom>
            <a:avLst/>
            <a:gdLst>
              <a:gd name="connsiteX0" fmla="*/ 0 w 1461600"/>
              <a:gd name="connsiteY0" fmla="*/ 1648800 h 1902000"/>
              <a:gd name="connsiteX1" fmla="*/ 208800 w 1461600"/>
              <a:gd name="connsiteY1" fmla="*/ 1879200 h 1902000"/>
              <a:gd name="connsiteX2" fmla="*/ 662400 w 1461600"/>
              <a:gd name="connsiteY2" fmla="*/ 1785600 h 1902000"/>
              <a:gd name="connsiteX3" fmla="*/ 957600 w 1461600"/>
              <a:gd name="connsiteY3" fmla="*/ 1310400 h 1902000"/>
              <a:gd name="connsiteX4" fmla="*/ 1188000 w 1461600"/>
              <a:gd name="connsiteY4" fmla="*/ 1000800 h 1902000"/>
              <a:gd name="connsiteX5" fmla="*/ 1324800 w 1461600"/>
              <a:gd name="connsiteY5" fmla="*/ 360000 h 1902000"/>
              <a:gd name="connsiteX6" fmla="*/ 1461600 w 1461600"/>
              <a:gd name="connsiteY6" fmla="*/ 0 h 190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600" h="1902000">
                <a:moveTo>
                  <a:pt x="0" y="1648800"/>
                </a:moveTo>
                <a:cubicBezTo>
                  <a:pt x="49200" y="1752600"/>
                  <a:pt x="98400" y="1856400"/>
                  <a:pt x="208800" y="1879200"/>
                </a:cubicBezTo>
                <a:cubicBezTo>
                  <a:pt x="319200" y="1902000"/>
                  <a:pt x="537600" y="1880400"/>
                  <a:pt x="662400" y="1785600"/>
                </a:cubicBezTo>
                <a:cubicBezTo>
                  <a:pt x="787200" y="1690800"/>
                  <a:pt x="870000" y="1441200"/>
                  <a:pt x="957600" y="1310400"/>
                </a:cubicBezTo>
                <a:cubicBezTo>
                  <a:pt x="1045200" y="1179600"/>
                  <a:pt x="1126800" y="1159200"/>
                  <a:pt x="1188000" y="1000800"/>
                </a:cubicBezTo>
                <a:cubicBezTo>
                  <a:pt x="1249200" y="842400"/>
                  <a:pt x="1279200" y="526800"/>
                  <a:pt x="1324800" y="360000"/>
                </a:cubicBezTo>
                <a:cubicBezTo>
                  <a:pt x="1370400" y="193200"/>
                  <a:pt x="1416000" y="96600"/>
                  <a:pt x="1461600" y="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Freeform 69"/>
          <p:cNvSpPr/>
          <p:nvPr/>
        </p:nvSpPr>
        <p:spPr>
          <a:xfrm>
            <a:off x="8136000" y="5457600"/>
            <a:ext cx="2095200" cy="789600"/>
          </a:xfrm>
          <a:custGeom>
            <a:avLst/>
            <a:gdLst>
              <a:gd name="connsiteX0" fmla="*/ 0 w 2095200"/>
              <a:gd name="connsiteY0" fmla="*/ 0 h 789600"/>
              <a:gd name="connsiteX1" fmla="*/ 338400 w 2095200"/>
              <a:gd name="connsiteY1" fmla="*/ 165600 h 789600"/>
              <a:gd name="connsiteX2" fmla="*/ 583200 w 2095200"/>
              <a:gd name="connsiteY2" fmla="*/ 460800 h 789600"/>
              <a:gd name="connsiteX3" fmla="*/ 979200 w 2095200"/>
              <a:gd name="connsiteY3" fmla="*/ 741600 h 789600"/>
              <a:gd name="connsiteX4" fmla="*/ 1713600 w 2095200"/>
              <a:gd name="connsiteY4" fmla="*/ 748800 h 789600"/>
              <a:gd name="connsiteX5" fmla="*/ 2095200 w 2095200"/>
              <a:gd name="connsiteY5" fmla="*/ 698400 h 78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5200" h="789600">
                <a:moveTo>
                  <a:pt x="0" y="0"/>
                </a:moveTo>
                <a:cubicBezTo>
                  <a:pt x="120600" y="44400"/>
                  <a:pt x="241200" y="88800"/>
                  <a:pt x="338400" y="165600"/>
                </a:cubicBezTo>
                <a:cubicBezTo>
                  <a:pt x="435600" y="242400"/>
                  <a:pt x="476400" y="364800"/>
                  <a:pt x="583200" y="460800"/>
                </a:cubicBezTo>
                <a:cubicBezTo>
                  <a:pt x="690000" y="556800"/>
                  <a:pt x="790800" y="693600"/>
                  <a:pt x="979200" y="741600"/>
                </a:cubicBezTo>
                <a:cubicBezTo>
                  <a:pt x="1167600" y="789600"/>
                  <a:pt x="1527600" y="756000"/>
                  <a:pt x="1713600" y="748800"/>
                </a:cubicBezTo>
                <a:cubicBezTo>
                  <a:pt x="1899600" y="741600"/>
                  <a:pt x="1997400" y="720000"/>
                  <a:pt x="2095200" y="6984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Freeform 70"/>
          <p:cNvSpPr/>
          <p:nvPr/>
        </p:nvSpPr>
        <p:spPr>
          <a:xfrm>
            <a:off x="9180000" y="3254400"/>
            <a:ext cx="496800" cy="1044000"/>
          </a:xfrm>
          <a:custGeom>
            <a:avLst/>
            <a:gdLst>
              <a:gd name="connsiteX0" fmla="*/ 496800 w 496800"/>
              <a:gd name="connsiteY0" fmla="*/ 0 h 1044000"/>
              <a:gd name="connsiteX1" fmla="*/ 360000 w 496800"/>
              <a:gd name="connsiteY1" fmla="*/ 360000 h 1044000"/>
              <a:gd name="connsiteX2" fmla="*/ 374400 w 496800"/>
              <a:gd name="connsiteY2" fmla="*/ 669600 h 1044000"/>
              <a:gd name="connsiteX3" fmla="*/ 230400 w 496800"/>
              <a:gd name="connsiteY3" fmla="*/ 878400 h 1044000"/>
              <a:gd name="connsiteX4" fmla="*/ 0 w 496800"/>
              <a:gd name="connsiteY4" fmla="*/ 1044000 h 10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800" h="1044000">
                <a:moveTo>
                  <a:pt x="496800" y="0"/>
                </a:moveTo>
                <a:cubicBezTo>
                  <a:pt x="438600" y="124200"/>
                  <a:pt x="380400" y="248400"/>
                  <a:pt x="360000" y="360000"/>
                </a:cubicBezTo>
                <a:cubicBezTo>
                  <a:pt x="339600" y="471600"/>
                  <a:pt x="396000" y="583200"/>
                  <a:pt x="374400" y="669600"/>
                </a:cubicBezTo>
                <a:cubicBezTo>
                  <a:pt x="352800" y="756000"/>
                  <a:pt x="292800" y="816000"/>
                  <a:pt x="230400" y="878400"/>
                </a:cubicBezTo>
                <a:cubicBezTo>
                  <a:pt x="168000" y="940800"/>
                  <a:pt x="84000" y="992400"/>
                  <a:pt x="0" y="10440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3" name="Freeform 72"/>
          <p:cNvSpPr/>
          <p:nvPr/>
        </p:nvSpPr>
        <p:spPr>
          <a:xfrm>
            <a:off x="8696400" y="4348800"/>
            <a:ext cx="375600" cy="856800"/>
          </a:xfrm>
          <a:custGeom>
            <a:avLst/>
            <a:gdLst>
              <a:gd name="connsiteX0" fmla="*/ 375600 w 375600"/>
              <a:gd name="connsiteY0" fmla="*/ 0 h 856800"/>
              <a:gd name="connsiteX1" fmla="*/ 217200 w 375600"/>
              <a:gd name="connsiteY1" fmla="*/ 72000 h 856800"/>
              <a:gd name="connsiteX2" fmla="*/ 15600 w 375600"/>
              <a:gd name="connsiteY2" fmla="*/ 194400 h 856800"/>
              <a:gd name="connsiteX3" fmla="*/ 123600 w 375600"/>
              <a:gd name="connsiteY3" fmla="*/ 403200 h 856800"/>
              <a:gd name="connsiteX4" fmla="*/ 130800 w 375600"/>
              <a:gd name="connsiteY4" fmla="*/ 590400 h 856800"/>
              <a:gd name="connsiteX5" fmla="*/ 274800 w 375600"/>
              <a:gd name="connsiteY5" fmla="*/ 856800 h 85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600" h="856800">
                <a:moveTo>
                  <a:pt x="375600" y="0"/>
                </a:moveTo>
                <a:cubicBezTo>
                  <a:pt x="326400" y="19800"/>
                  <a:pt x="277200" y="39600"/>
                  <a:pt x="217200" y="72000"/>
                </a:cubicBezTo>
                <a:cubicBezTo>
                  <a:pt x="157200" y="104400"/>
                  <a:pt x="31200" y="139200"/>
                  <a:pt x="15600" y="194400"/>
                </a:cubicBezTo>
                <a:cubicBezTo>
                  <a:pt x="0" y="249600"/>
                  <a:pt x="104400" y="337200"/>
                  <a:pt x="123600" y="403200"/>
                </a:cubicBezTo>
                <a:cubicBezTo>
                  <a:pt x="142800" y="469200"/>
                  <a:pt x="105600" y="514800"/>
                  <a:pt x="130800" y="590400"/>
                </a:cubicBezTo>
                <a:cubicBezTo>
                  <a:pt x="156000" y="666000"/>
                  <a:pt x="215400" y="761400"/>
                  <a:pt x="274800" y="856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Freeform 73"/>
          <p:cNvSpPr/>
          <p:nvPr/>
        </p:nvSpPr>
        <p:spPr>
          <a:xfrm>
            <a:off x="8311200" y="4501200"/>
            <a:ext cx="199200" cy="481200"/>
          </a:xfrm>
          <a:custGeom>
            <a:avLst/>
            <a:gdLst>
              <a:gd name="connsiteX0" fmla="*/ 199200 w 199200"/>
              <a:gd name="connsiteY0" fmla="*/ 13200 h 481200"/>
              <a:gd name="connsiteX1" fmla="*/ 12000 w 199200"/>
              <a:gd name="connsiteY1" fmla="*/ 78000 h 481200"/>
              <a:gd name="connsiteX2" fmla="*/ 127200 w 199200"/>
              <a:gd name="connsiteY2" fmla="*/ 481200 h 481200"/>
            </a:gdLst>
            <a:ahLst/>
            <a:cxnLst>
              <a:cxn ang="0">
                <a:pos x="connsiteX0" y="connsiteY0"/>
              </a:cxn>
              <a:cxn ang="0">
                <a:pos x="connsiteX1" y="connsiteY1"/>
              </a:cxn>
              <a:cxn ang="0">
                <a:pos x="connsiteX2" y="connsiteY2"/>
              </a:cxn>
            </a:cxnLst>
            <a:rect l="l" t="t" r="r" b="b"/>
            <a:pathLst>
              <a:path w="199200" h="481200">
                <a:moveTo>
                  <a:pt x="199200" y="13200"/>
                </a:moveTo>
                <a:cubicBezTo>
                  <a:pt x="111600" y="6600"/>
                  <a:pt x="24000" y="0"/>
                  <a:pt x="12000" y="78000"/>
                </a:cubicBezTo>
                <a:cubicBezTo>
                  <a:pt x="0" y="156000"/>
                  <a:pt x="63600" y="318600"/>
                  <a:pt x="127200" y="4812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Freeform 74"/>
          <p:cNvSpPr/>
          <p:nvPr/>
        </p:nvSpPr>
        <p:spPr>
          <a:xfrm>
            <a:off x="7704000" y="4424400"/>
            <a:ext cx="374400" cy="183600"/>
          </a:xfrm>
          <a:custGeom>
            <a:avLst/>
            <a:gdLst>
              <a:gd name="connsiteX0" fmla="*/ 374400 w 374400"/>
              <a:gd name="connsiteY0" fmla="*/ 118800 h 183600"/>
              <a:gd name="connsiteX1" fmla="*/ 180000 w 374400"/>
              <a:gd name="connsiteY1" fmla="*/ 10800 h 183600"/>
              <a:gd name="connsiteX2" fmla="*/ 0 w 374400"/>
              <a:gd name="connsiteY2" fmla="*/ 183600 h 183600"/>
            </a:gdLst>
            <a:ahLst/>
            <a:cxnLst>
              <a:cxn ang="0">
                <a:pos x="connsiteX0" y="connsiteY0"/>
              </a:cxn>
              <a:cxn ang="0">
                <a:pos x="connsiteX1" y="connsiteY1"/>
              </a:cxn>
              <a:cxn ang="0">
                <a:pos x="connsiteX2" y="connsiteY2"/>
              </a:cxn>
            </a:cxnLst>
            <a:rect l="l" t="t" r="r" b="b"/>
            <a:pathLst>
              <a:path w="374400" h="183600">
                <a:moveTo>
                  <a:pt x="374400" y="118800"/>
                </a:moveTo>
                <a:cubicBezTo>
                  <a:pt x="308400" y="59400"/>
                  <a:pt x="242400" y="0"/>
                  <a:pt x="180000" y="10800"/>
                </a:cubicBezTo>
                <a:cubicBezTo>
                  <a:pt x="117600" y="21600"/>
                  <a:pt x="58800" y="102600"/>
                  <a:pt x="0" y="1836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Freeform 75"/>
          <p:cNvSpPr/>
          <p:nvPr/>
        </p:nvSpPr>
        <p:spPr>
          <a:xfrm>
            <a:off x="7396800" y="4687200"/>
            <a:ext cx="199200" cy="561600"/>
          </a:xfrm>
          <a:custGeom>
            <a:avLst/>
            <a:gdLst>
              <a:gd name="connsiteX0" fmla="*/ 170400 w 199200"/>
              <a:gd name="connsiteY0" fmla="*/ 0 h 561600"/>
              <a:gd name="connsiteX1" fmla="*/ 4800 w 199200"/>
              <a:gd name="connsiteY1" fmla="*/ 266400 h 561600"/>
              <a:gd name="connsiteX2" fmla="*/ 199200 w 199200"/>
              <a:gd name="connsiteY2" fmla="*/ 561600 h 561600"/>
            </a:gdLst>
            <a:ahLst/>
            <a:cxnLst>
              <a:cxn ang="0">
                <a:pos x="connsiteX0" y="connsiteY0"/>
              </a:cxn>
              <a:cxn ang="0">
                <a:pos x="connsiteX1" y="connsiteY1"/>
              </a:cxn>
              <a:cxn ang="0">
                <a:pos x="connsiteX2" y="connsiteY2"/>
              </a:cxn>
            </a:cxnLst>
            <a:rect l="l" t="t" r="r" b="b"/>
            <a:pathLst>
              <a:path w="199200" h="561600">
                <a:moveTo>
                  <a:pt x="170400" y="0"/>
                </a:moveTo>
                <a:cubicBezTo>
                  <a:pt x="85200" y="86400"/>
                  <a:pt x="0" y="172800"/>
                  <a:pt x="4800" y="266400"/>
                </a:cubicBezTo>
                <a:cubicBezTo>
                  <a:pt x="9600" y="360000"/>
                  <a:pt x="104400" y="460800"/>
                  <a:pt x="199200" y="5616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7" name="Freeform 76"/>
          <p:cNvSpPr/>
          <p:nvPr/>
        </p:nvSpPr>
        <p:spPr>
          <a:xfrm>
            <a:off x="7152000" y="5191200"/>
            <a:ext cx="314400" cy="1242556"/>
          </a:xfrm>
          <a:custGeom>
            <a:avLst/>
            <a:gdLst>
              <a:gd name="connsiteX0" fmla="*/ 177600 w 408000"/>
              <a:gd name="connsiteY0" fmla="*/ 0 h 1248000"/>
              <a:gd name="connsiteX1" fmla="*/ 105600 w 408000"/>
              <a:gd name="connsiteY1" fmla="*/ 237600 h 1248000"/>
              <a:gd name="connsiteX2" fmla="*/ 105600 w 408000"/>
              <a:gd name="connsiteY2" fmla="*/ 504000 h 1248000"/>
              <a:gd name="connsiteX3" fmla="*/ 148800 w 408000"/>
              <a:gd name="connsiteY3" fmla="*/ 871200 h 1248000"/>
              <a:gd name="connsiteX4" fmla="*/ 4800 w 408000"/>
              <a:gd name="connsiteY4" fmla="*/ 1080000 h 1248000"/>
              <a:gd name="connsiteX5" fmla="*/ 177600 w 408000"/>
              <a:gd name="connsiteY5" fmla="*/ 1224000 h 1248000"/>
              <a:gd name="connsiteX6" fmla="*/ 408000 w 408000"/>
              <a:gd name="connsiteY6" fmla="*/ 1224000 h 1248000"/>
              <a:gd name="connsiteX0" fmla="*/ 84000 w 314400"/>
              <a:gd name="connsiteY0" fmla="*/ 0 h 1242556"/>
              <a:gd name="connsiteX1" fmla="*/ 12000 w 314400"/>
              <a:gd name="connsiteY1" fmla="*/ 237600 h 1242556"/>
              <a:gd name="connsiteX2" fmla="*/ 12000 w 314400"/>
              <a:gd name="connsiteY2" fmla="*/ 504000 h 1242556"/>
              <a:gd name="connsiteX3" fmla="*/ 55200 w 314400"/>
              <a:gd name="connsiteY3" fmla="*/ 871200 h 1242556"/>
              <a:gd name="connsiteX4" fmla="*/ 5003 w 314400"/>
              <a:gd name="connsiteY4" fmla="*/ 1112666 h 1242556"/>
              <a:gd name="connsiteX5" fmla="*/ 84000 w 314400"/>
              <a:gd name="connsiteY5" fmla="*/ 1224000 h 1242556"/>
              <a:gd name="connsiteX6" fmla="*/ 314400 w 314400"/>
              <a:gd name="connsiteY6" fmla="*/ 1224000 h 124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400" h="1242556">
                <a:moveTo>
                  <a:pt x="84000" y="0"/>
                </a:moveTo>
                <a:cubicBezTo>
                  <a:pt x="54000" y="76800"/>
                  <a:pt x="24000" y="153600"/>
                  <a:pt x="12000" y="237600"/>
                </a:cubicBezTo>
                <a:cubicBezTo>
                  <a:pt x="0" y="321600"/>
                  <a:pt x="4800" y="398400"/>
                  <a:pt x="12000" y="504000"/>
                </a:cubicBezTo>
                <a:cubicBezTo>
                  <a:pt x="19200" y="609600"/>
                  <a:pt x="56366" y="769756"/>
                  <a:pt x="55200" y="871200"/>
                </a:cubicBezTo>
                <a:cubicBezTo>
                  <a:pt x="54034" y="972644"/>
                  <a:pt x="203" y="1053866"/>
                  <a:pt x="5003" y="1112666"/>
                </a:cubicBezTo>
                <a:cubicBezTo>
                  <a:pt x="9803" y="1171466"/>
                  <a:pt x="32434" y="1205444"/>
                  <a:pt x="84000" y="1224000"/>
                </a:cubicBezTo>
                <a:cubicBezTo>
                  <a:pt x="135566" y="1242556"/>
                  <a:pt x="232800" y="1236000"/>
                  <a:pt x="314400" y="12240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Freeform 77"/>
          <p:cNvSpPr/>
          <p:nvPr/>
        </p:nvSpPr>
        <p:spPr>
          <a:xfrm>
            <a:off x="6523200" y="6559200"/>
            <a:ext cx="540000" cy="554400"/>
          </a:xfrm>
          <a:custGeom>
            <a:avLst/>
            <a:gdLst>
              <a:gd name="connsiteX0" fmla="*/ 540000 w 540000"/>
              <a:gd name="connsiteY0" fmla="*/ 0 h 554400"/>
              <a:gd name="connsiteX1" fmla="*/ 273600 w 540000"/>
              <a:gd name="connsiteY1" fmla="*/ 158400 h 554400"/>
              <a:gd name="connsiteX2" fmla="*/ 144000 w 540000"/>
              <a:gd name="connsiteY2" fmla="*/ 172800 h 554400"/>
              <a:gd name="connsiteX3" fmla="*/ 7200 w 540000"/>
              <a:gd name="connsiteY3" fmla="*/ 453600 h 554400"/>
              <a:gd name="connsiteX4" fmla="*/ 100800 w 540000"/>
              <a:gd name="connsiteY4" fmla="*/ 554400 h 55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554400">
                <a:moveTo>
                  <a:pt x="540000" y="0"/>
                </a:moveTo>
                <a:cubicBezTo>
                  <a:pt x="439800" y="64800"/>
                  <a:pt x="339600" y="129600"/>
                  <a:pt x="273600" y="158400"/>
                </a:cubicBezTo>
                <a:cubicBezTo>
                  <a:pt x="207600" y="187200"/>
                  <a:pt x="188400" y="123600"/>
                  <a:pt x="144000" y="172800"/>
                </a:cubicBezTo>
                <a:cubicBezTo>
                  <a:pt x="99600" y="222000"/>
                  <a:pt x="14400" y="390000"/>
                  <a:pt x="7200" y="453600"/>
                </a:cubicBezTo>
                <a:cubicBezTo>
                  <a:pt x="0" y="517200"/>
                  <a:pt x="50400" y="535800"/>
                  <a:pt x="100800" y="5544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80319" y="2564027"/>
            <a:ext cx="957649" cy="310979"/>
          </a:xfrm>
          <a:custGeom>
            <a:avLst/>
            <a:gdLst>
              <a:gd name="connsiteX0" fmla="*/ 957649 w 957649"/>
              <a:gd name="connsiteY0" fmla="*/ 55605 h 310979"/>
              <a:gd name="connsiteX1" fmla="*/ 673443 w 957649"/>
              <a:gd name="connsiteY1" fmla="*/ 228600 h 310979"/>
              <a:gd name="connsiteX2" fmla="*/ 370703 w 957649"/>
              <a:gd name="connsiteY2" fmla="*/ 296562 h 310979"/>
              <a:gd name="connsiteX3" fmla="*/ 240957 w 957649"/>
              <a:gd name="connsiteY3" fmla="*/ 302741 h 310979"/>
              <a:gd name="connsiteX4" fmla="*/ 111211 w 957649"/>
              <a:gd name="connsiteY4" fmla="*/ 247135 h 310979"/>
              <a:gd name="connsiteX5" fmla="*/ 0 w 957649"/>
              <a:gd name="connsiteY5" fmla="*/ 0 h 31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7649" h="310979">
                <a:moveTo>
                  <a:pt x="957649" y="55605"/>
                </a:moveTo>
                <a:cubicBezTo>
                  <a:pt x="864458" y="122023"/>
                  <a:pt x="771267" y="188441"/>
                  <a:pt x="673443" y="228600"/>
                </a:cubicBezTo>
                <a:cubicBezTo>
                  <a:pt x="575619" y="268760"/>
                  <a:pt x="442784" y="284205"/>
                  <a:pt x="370703" y="296562"/>
                </a:cubicBezTo>
                <a:cubicBezTo>
                  <a:pt x="298622" y="308919"/>
                  <a:pt x="284205" y="310979"/>
                  <a:pt x="240957" y="302741"/>
                </a:cubicBezTo>
                <a:cubicBezTo>
                  <a:pt x="197709" y="294503"/>
                  <a:pt x="151370" y="297592"/>
                  <a:pt x="111211" y="247135"/>
                </a:cubicBezTo>
                <a:cubicBezTo>
                  <a:pt x="71052" y="196678"/>
                  <a:pt x="35526" y="98339"/>
                  <a:pt x="0" y="0"/>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47625" y="1319215"/>
            <a:ext cx="3043238" cy="5300662"/>
          </a:xfrm>
          <a:custGeom>
            <a:avLst/>
            <a:gdLst>
              <a:gd name="connsiteX0" fmla="*/ 985838 w 3043238"/>
              <a:gd name="connsiteY0" fmla="*/ 2323306 h 6314281"/>
              <a:gd name="connsiteX1" fmla="*/ 1319213 w 3043238"/>
              <a:gd name="connsiteY1" fmla="*/ 1918494 h 6314281"/>
              <a:gd name="connsiteX2" fmla="*/ 1490663 w 3043238"/>
              <a:gd name="connsiteY2" fmla="*/ 1542256 h 6314281"/>
              <a:gd name="connsiteX3" fmla="*/ 1800225 w 3043238"/>
              <a:gd name="connsiteY3" fmla="*/ 1051719 h 6314281"/>
              <a:gd name="connsiteX4" fmla="*/ 2124075 w 3043238"/>
              <a:gd name="connsiteY4" fmla="*/ 518319 h 6314281"/>
              <a:gd name="connsiteX5" fmla="*/ 2338388 w 3043238"/>
              <a:gd name="connsiteY5" fmla="*/ 208756 h 6314281"/>
              <a:gd name="connsiteX6" fmla="*/ 2586038 w 3043238"/>
              <a:gd name="connsiteY6" fmla="*/ 61119 h 6314281"/>
              <a:gd name="connsiteX7" fmla="*/ 2781300 w 3043238"/>
              <a:gd name="connsiteY7" fmla="*/ 42069 h 6314281"/>
              <a:gd name="connsiteX8" fmla="*/ 2828925 w 3043238"/>
              <a:gd name="connsiteY8" fmla="*/ 313531 h 6314281"/>
              <a:gd name="connsiteX9" fmla="*/ 2809875 w 3043238"/>
              <a:gd name="connsiteY9" fmla="*/ 670719 h 6314281"/>
              <a:gd name="connsiteX10" fmla="*/ 2857500 w 3043238"/>
              <a:gd name="connsiteY10" fmla="*/ 832644 h 6314281"/>
              <a:gd name="connsiteX11" fmla="*/ 2800350 w 3043238"/>
              <a:gd name="connsiteY11" fmla="*/ 1013619 h 6314281"/>
              <a:gd name="connsiteX12" fmla="*/ 2967038 w 3043238"/>
              <a:gd name="connsiteY12" fmla="*/ 1466056 h 6314281"/>
              <a:gd name="connsiteX13" fmla="*/ 2947988 w 3043238"/>
              <a:gd name="connsiteY13" fmla="*/ 1613694 h 6314281"/>
              <a:gd name="connsiteX14" fmla="*/ 2905125 w 3043238"/>
              <a:gd name="connsiteY14" fmla="*/ 1847056 h 6314281"/>
              <a:gd name="connsiteX15" fmla="*/ 2919413 w 3043238"/>
              <a:gd name="connsiteY15" fmla="*/ 2080419 h 6314281"/>
              <a:gd name="connsiteX16" fmla="*/ 2990850 w 3043238"/>
              <a:gd name="connsiteY16" fmla="*/ 2318544 h 6314281"/>
              <a:gd name="connsiteX17" fmla="*/ 3033713 w 3043238"/>
              <a:gd name="connsiteY17" fmla="*/ 2561431 h 6314281"/>
              <a:gd name="connsiteX18" fmla="*/ 2933700 w 3043238"/>
              <a:gd name="connsiteY18" fmla="*/ 2956719 h 6314281"/>
              <a:gd name="connsiteX19" fmla="*/ 2767013 w 3043238"/>
              <a:gd name="connsiteY19" fmla="*/ 3318669 h 6314281"/>
              <a:gd name="connsiteX20" fmla="*/ 2671763 w 3043238"/>
              <a:gd name="connsiteY20" fmla="*/ 3928269 h 6314281"/>
              <a:gd name="connsiteX21" fmla="*/ 2605088 w 3043238"/>
              <a:gd name="connsiteY21" fmla="*/ 4194969 h 6314281"/>
              <a:gd name="connsiteX22" fmla="*/ 2295525 w 3043238"/>
              <a:gd name="connsiteY22" fmla="*/ 4518819 h 6314281"/>
              <a:gd name="connsiteX23" fmla="*/ 2143125 w 3043238"/>
              <a:gd name="connsiteY23" fmla="*/ 4742656 h 6314281"/>
              <a:gd name="connsiteX24" fmla="*/ 1781175 w 3043238"/>
              <a:gd name="connsiteY24" fmla="*/ 4866481 h 6314281"/>
              <a:gd name="connsiteX25" fmla="*/ 1338263 w 3043238"/>
              <a:gd name="connsiteY25" fmla="*/ 4952206 h 6314281"/>
              <a:gd name="connsiteX26" fmla="*/ 1047750 w 3043238"/>
              <a:gd name="connsiteY26" fmla="*/ 5118894 h 6314281"/>
              <a:gd name="connsiteX27" fmla="*/ 757238 w 3043238"/>
              <a:gd name="connsiteY27" fmla="*/ 5252244 h 6314281"/>
              <a:gd name="connsiteX28" fmla="*/ 666750 w 3043238"/>
              <a:gd name="connsiteY28" fmla="*/ 5476081 h 6314281"/>
              <a:gd name="connsiteX29" fmla="*/ 428625 w 3043238"/>
              <a:gd name="connsiteY29" fmla="*/ 5914231 h 6314281"/>
              <a:gd name="connsiteX30" fmla="*/ 0 w 3043238"/>
              <a:gd name="connsiteY30" fmla="*/ 6314281 h 6314281"/>
              <a:gd name="connsiteX0" fmla="*/ 985838 w 3043238"/>
              <a:gd name="connsiteY0" fmla="*/ 2300624 h 6291599"/>
              <a:gd name="connsiteX1" fmla="*/ 1319213 w 3043238"/>
              <a:gd name="connsiteY1" fmla="*/ 1895812 h 6291599"/>
              <a:gd name="connsiteX2" fmla="*/ 1490663 w 3043238"/>
              <a:gd name="connsiteY2" fmla="*/ 1519574 h 6291599"/>
              <a:gd name="connsiteX3" fmla="*/ 1800225 w 3043238"/>
              <a:gd name="connsiteY3" fmla="*/ 1029037 h 6291599"/>
              <a:gd name="connsiteX4" fmla="*/ 2124075 w 3043238"/>
              <a:gd name="connsiteY4" fmla="*/ 495637 h 6291599"/>
              <a:gd name="connsiteX5" fmla="*/ 2338388 w 3043238"/>
              <a:gd name="connsiteY5" fmla="*/ 186074 h 6291599"/>
              <a:gd name="connsiteX6" fmla="*/ 2586038 w 3043238"/>
              <a:gd name="connsiteY6" fmla="*/ 38437 h 6291599"/>
              <a:gd name="connsiteX7" fmla="*/ 2788853 w 3043238"/>
              <a:gd name="connsiteY7" fmla="*/ 42069 h 6291599"/>
              <a:gd name="connsiteX8" fmla="*/ 2828925 w 3043238"/>
              <a:gd name="connsiteY8" fmla="*/ 290849 h 6291599"/>
              <a:gd name="connsiteX9" fmla="*/ 2809875 w 3043238"/>
              <a:gd name="connsiteY9" fmla="*/ 648037 h 6291599"/>
              <a:gd name="connsiteX10" fmla="*/ 2857500 w 3043238"/>
              <a:gd name="connsiteY10" fmla="*/ 809962 h 6291599"/>
              <a:gd name="connsiteX11" fmla="*/ 2800350 w 3043238"/>
              <a:gd name="connsiteY11" fmla="*/ 990937 h 6291599"/>
              <a:gd name="connsiteX12" fmla="*/ 2967038 w 3043238"/>
              <a:gd name="connsiteY12" fmla="*/ 1443374 h 6291599"/>
              <a:gd name="connsiteX13" fmla="*/ 2947988 w 3043238"/>
              <a:gd name="connsiteY13" fmla="*/ 1591012 h 6291599"/>
              <a:gd name="connsiteX14" fmla="*/ 2905125 w 3043238"/>
              <a:gd name="connsiteY14" fmla="*/ 1824374 h 6291599"/>
              <a:gd name="connsiteX15" fmla="*/ 2919413 w 3043238"/>
              <a:gd name="connsiteY15" fmla="*/ 2057737 h 6291599"/>
              <a:gd name="connsiteX16" fmla="*/ 2990850 w 3043238"/>
              <a:gd name="connsiteY16" fmla="*/ 2295862 h 6291599"/>
              <a:gd name="connsiteX17" fmla="*/ 3033713 w 3043238"/>
              <a:gd name="connsiteY17" fmla="*/ 2538749 h 6291599"/>
              <a:gd name="connsiteX18" fmla="*/ 2933700 w 3043238"/>
              <a:gd name="connsiteY18" fmla="*/ 2934037 h 6291599"/>
              <a:gd name="connsiteX19" fmla="*/ 2767013 w 3043238"/>
              <a:gd name="connsiteY19" fmla="*/ 3295987 h 6291599"/>
              <a:gd name="connsiteX20" fmla="*/ 2671763 w 3043238"/>
              <a:gd name="connsiteY20" fmla="*/ 3905587 h 6291599"/>
              <a:gd name="connsiteX21" fmla="*/ 2605088 w 3043238"/>
              <a:gd name="connsiteY21" fmla="*/ 4172287 h 6291599"/>
              <a:gd name="connsiteX22" fmla="*/ 2295525 w 3043238"/>
              <a:gd name="connsiteY22" fmla="*/ 4496137 h 6291599"/>
              <a:gd name="connsiteX23" fmla="*/ 2143125 w 3043238"/>
              <a:gd name="connsiteY23" fmla="*/ 4719974 h 6291599"/>
              <a:gd name="connsiteX24" fmla="*/ 1781175 w 3043238"/>
              <a:gd name="connsiteY24" fmla="*/ 4843799 h 6291599"/>
              <a:gd name="connsiteX25" fmla="*/ 1338263 w 3043238"/>
              <a:gd name="connsiteY25" fmla="*/ 4929524 h 6291599"/>
              <a:gd name="connsiteX26" fmla="*/ 1047750 w 3043238"/>
              <a:gd name="connsiteY26" fmla="*/ 5096212 h 6291599"/>
              <a:gd name="connsiteX27" fmla="*/ 757238 w 3043238"/>
              <a:gd name="connsiteY27" fmla="*/ 5229562 h 6291599"/>
              <a:gd name="connsiteX28" fmla="*/ 666750 w 3043238"/>
              <a:gd name="connsiteY28" fmla="*/ 5453399 h 6291599"/>
              <a:gd name="connsiteX29" fmla="*/ 428625 w 3043238"/>
              <a:gd name="connsiteY29" fmla="*/ 5891549 h 6291599"/>
              <a:gd name="connsiteX30" fmla="*/ 0 w 3043238"/>
              <a:gd name="connsiteY30" fmla="*/ 6291599 h 6291599"/>
              <a:gd name="connsiteX0" fmla="*/ 1175857 w 3043238"/>
              <a:gd name="connsiteY0" fmla="*/ 2058314 h 6291599"/>
              <a:gd name="connsiteX1" fmla="*/ 1319213 w 3043238"/>
              <a:gd name="connsiteY1" fmla="*/ 1895812 h 6291599"/>
              <a:gd name="connsiteX2" fmla="*/ 1490663 w 3043238"/>
              <a:gd name="connsiteY2" fmla="*/ 1519574 h 6291599"/>
              <a:gd name="connsiteX3" fmla="*/ 1800225 w 3043238"/>
              <a:gd name="connsiteY3" fmla="*/ 1029037 h 6291599"/>
              <a:gd name="connsiteX4" fmla="*/ 2124075 w 3043238"/>
              <a:gd name="connsiteY4" fmla="*/ 495637 h 6291599"/>
              <a:gd name="connsiteX5" fmla="*/ 2338388 w 3043238"/>
              <a:gd name="connsiteY5" fmla="*/ 186074 h 6291599"/>
              <a:gd name="connsiteX6" fmla="*/ 2586038 w 3043238"/>
              <a:gd name="connsiteY6" fmla="*/ 38437 h 6291599"/>
              <a:gd name="connsiteX7" fmla="*/ 2788853 w 3043238"/>
              <a:gd name="connsiteY7" fmla="*/ 42069 h 6291599"/>
              <a:gd name="connsiteX8" fmla="*/ 2828925 w 3043238"/>
              <a:gd name="connsiteY8" fmla="*/ 290849 h 6291599"/>
              <a:gd name="connsiteX9" fmla="*/ 2809875 w 3043238"/>
              <a:gd name="connsiteY9" fmla="*/ 648037 h 6291599"/>
              <a:gd name="connsiteX10" fmla="*/ 2857500 w 3043238"/>
              <a:gd name="connsiteY10" fmla="*/ 809962 h 6291599"/>
              <a:gd name="connsiteX11" fmla="*/ 2800350 w 3043238"/>
              <a:gd name="connsiteY11" fmla="*/ 990937 h 6291599"/>
              <a:gd name="connsiteX12" fmla="*/ 2967038 w 3043238"/>
              <a:gd name="connsiteY12" fmla="*/ 1443374 h 6291599"/>
              <a:gd name="connsiteX13" fmla="*/ 2947988 w 3043238"/>
              <a:gd name="connsiteY13" fmla="*/ 1591012 h 6291599"/>
              <a:gd name="connsiteX14" fmla="*/ 2905125 w 3043238"/>
              <a:gd name="connsiteY14" fmla="*/ 1824374 h 6291599"/>
              <a:gd name="connsiteX15" fmla="*/ 2919413 w 3043238"/>
              <a:gd name="connsiteY15" fmla="*/ 2057737 h 6291599"/>
              <a:gd name="connsiteX16" fmla="*/ 2990850 w 3043238"/>
              <a:gd name="connsiteY16" fmla="*/ 2295862 h 6291599"/>
              <a:gd name="connsiteX17" fmla="*/ 3033713 w 3043238"/>
              <a:gd name="connsiteY17" fmla="*/ 2538749 h 6291599"/>
              <a:gd name="connsiteX18" fmla="*/ 2933700 w 3043238"/>
              <a:gd name="connsiteY18" fmla="*/ 2934037 h 6291599"/>
              <a:gd name="connsiteX19" fmla="*/ 2767013 w 3043238"/>
              <a:gd name="connsiteY19" fmla="*/ 3295987 h 6291599"/>
              <a:gd name="connsiteX20" fmla="*/ 2671763 w 3043238"/>
              <a:gd name="connsiteY20" fmla="*/ 3905587 h 6291599"/>
              <a:gd name="connsiteX21" fmla="*/ 2605088 w 3043238"/>
              <a:gd name="connsiteY21" fmla="*/ 4172287 h 6291599"/>
              <a:gd name="connsiteX22" fmla="*/ 2295525 w 3043238"/>
              <a:gd name="connsiteY22" fmla="*/ 4496137 h 6291599"/>
              <a:gd name="connsiteX23" fmla="*/ 2143125 w 3043238"/>
              <a:gd name="connsiteY23" fmla="*/ 4719974 h 6291599"/>
              <a:gd name="connsiteX24" fmla="*/ 1781175 w 3043238"/>
              <a:gd name="connsiteY24" fmla="*/ 4843799 h 6291599"/>
              <a:gd name="connsiteX25" fmla="*/ 1338263 w 3043238"/>
              <a:gd name="connsiteY25" fmla="*/ 4929524 h 6291599"/>
              <a:gd name="connsiteX26" fmla="*/ 1047750 w 3043238"/>
              <a:gd name="connsiteY26" fmla="*/ 5096212 h 6291599"/>
              <a:gd name="connsiteX27" fmla="*/ 757238 w 3043238"/>
              <a:gd name="connsiteY27" fmla="*/ 5229562 h 6291599"/>
              <a:gd name="connsiteX28" fmla="*/ 666750 w 3043238"/>
              <a:gd name="connsiteY28" fmla="*/ 5453399 h 6291599"/>
              <a:gd name="connsiteX29" fmla="*/ 428625 w 3043238"/>
              <a:gd name="connsiteY29" fmla="*/ 5891549 h 6291599"/>
              <a:gd name="connsiteX30" fmla="*/ 0 w 3043238"/>
              <a:gd name="connsiteY30" fmla="*/ 6291599 h 6291599"/>
              <a:gd name="connsiteX0" fmla="*/ 1319213 w 3043238"/>
              <a:gd name="connsiteY0" fmla="*/ 1895812 h 6291599"/>
              <a:gd name="connsiteX1" fmla="*/ 1490663 w 3043238"/>
              <a:gd name="connsiteY1" fmla="*/ 1519574 h 6291599"/>
              <a:gd name="connsiteX2" fmla="*/ 1800225 w 3043238"/>
              <a:gd name="connsiteY2" fmla="*/ 1029037 h 6291599"/>
              <a:gd name="connsiteX3" fmla="*/ 2124075 w 3043238"/>
              <a:gd name="connsiteY3" fmla="*/ 495637 h 6291599"/>
              <a:gd name="connsiteX4" fmla="*/ 2338388 w 3043238"/>
              <a:gd name="connsiteY4" fmla="*/ 186074 h 6291599"/>
              <a:gd name="connsiteX5" fmla="*/ 2586038 w 3043238"/>
              <a:gd name="connsiteY5" fmla="*/ 38437 h 6291599"/>
              <a:gd name="connsiteX6" fmla="*/ 2788853 w 3043238"/>
              <a:gd name="connsiteY6" fmla="*/ 42069 h 6291599"/>
              <a:gd name="connsiteX7" fmla="*/ 2828925 w 3043238"/>
              <a:gd name="connsiteY7" fmla="*/ 290849 h 6291599"/>
              <a:gd name="connsiteX8" fmla="*/ 2809875 w 3043238"/>
              <a:gd name="connsiteY8" fmla="*/ 648037 h 6291599"/>
              <a:gd name="connsiteX9" fmla="*/ 2857500 w 3043238"/>
              <a:gd name="connsiteY9" fmla="*/ 809962 h 6291599"/>
              <a:gd name="connsiteX10" fmla="*/ 2800350 w 3043238"/>
              <a:gd name="connsiteY10" fmla="*/ 990937 h 6291599"/>
              <a:gd name="connsiteX11" fmla="*/ 2967038 w 3043238"/>
              <a:gd name="connsiteY11" fmla="*/ 1443374 h 6291599"/>
              <a:gd name="connsiteX12" fmla="*/ 2947988 w 3043238"/>
              <a:gd name="connsiteY12" fmla="*/ 1591012 h 6291599"/>
              <a:gd name="connsiteX13" fmla="*/ 2905125 w 3043238"/>
              <a:gd name="connsiteY13" fmla="*/ 1824374 h 6291599"/>
              <a:gd name="connsiteX14" fmla="*/ 2919413 w 3043238"/>
              <a:gd name="connsiteY14" fmla="*/ 2057737 h 6291599"/>
              <a:gd name="connsiteX15" fmla="*/ 2990850 w 3043238"/>
              <a:gd name="connsiteY15" fmla="*/ 2295862 h 6291599"/>
              <a:gd name="connsiteX16" fmla="*/ 3033713 w 3043238"/>
              <a:gd name="connsiteY16" fmla="*/ 2538749 h 6291599"/>
              <a:gd name="connsiteX17" fmla="*/ 2933700 w 3043238"/>
              <a:gd name="connsiteY17" fmla="*/ 2934037 h 6291599"/>
              <a:gd name="connsiteX18" fmla="*/ 2767013 w 3043238"/>
              <a:gd name="connsiteY18" fmla="*/ 3295987 h 6291599"/>
              <a:gd name="connsiteX19" fmla="*/ 2671763 w 3043238"/>
              <a:gd name="connsiteY19" fmla="*/ 3905587 h 6291599"/>
              <a:gd name="connsiteX20" fmla="*/ 2605088 w 3043238"/>
              <a:gd name="connsiteY20" fmla="*/ 4172287 h 6291599"/>
              <a:gd name="connsiteX21" fmla="*/ 2295525 w 3043238"/>
              <a:gd name="connsiteY21" fmla="*/ 4496137 h 6291599"/>
              <a:gd name="connsiteX22" fmla="*/ 2143125 w 3043238"/>
              <a:gd name="connsiteY22" fmla="*/ 4719974 h 6291599"/>
              <a:gd name="connsiteX23" fmla="*/ 1781175 w 3043238"/>
              <a:gd name="connsiteY23" fmla="*/ 4843799 h 6291599"/>
              <a:gd name="connsiteX24" fmla="*/ 1338263 w 3043238"/>
              <a:gd name="connsiteY24" fmla="*/ 4929524 h 6291599"/>
              <a:gd name="connsiteX25" fmla="*/ 1047750 w 3043238"/>
              <a:gd name="connsiteY25" fmla="*/ 5096212 h 6291599"/>
              <a:gd name="connsiteX26" fmla="*/ 757238 w 3043238"/>
              <a:gd name="connsiteY26" fmla="*/ 5229562 h 6291599"/>
              <a:gd name="connsiteX27" fmla="*/ 666750 w 3043238"/>
              <a:gd name="connsiteY27" fmla="*/ 5453399 h 6291599"/>
              <a:gd name="connsiteX28" fmla="*/ 428625 w 3043238"/>
              <a:gd name="connsiteY28" fmla="*/ 5891549 h 6291599"/>
              <a:gd name="connsiteX29" fmla="*/ 0 w 3043238"/>
              <a:gd name="connsiteY29" fmla="*/ 6291599 h 6291599"/>
              <a:gd name="connsiteX0" fmla="*/ 1490663 w 3043238"/>
              <a:gd name="connsiteY0" fmla="*/ 1519574 h 6291599"/>
              <a:gd name="connsiteX1" fmla="*/ 1800225 w 3043238"/>
              <a:gd name="connsiteY1" fmla="*/ 1029037 h 6291599"/>
              <a:gd name="connsiteX2" fmla="*/ 2124075 w 3043238"/>
              <a:gd name="connsiteY2" fmla="*/ 495637 h 6291599"/>
              <a:gd name="connsiteX3" fmla="*/ 2338388 w 3043238"/>
              <a:gd name="connsiteY3" fmla="*/ 186074 h 6291599"/>
              <a:gd name="connsiteX4" fmla="*/ 2586038 w 3043238"/>
              <a:gd name="connsiteY4" fmla="*/ 38437 h 6291599"/>
              <a:gd name="connsiteX5" fmla="*/ 2788853 w 3043238"/>
              <a:gd name="connsiteY5" fmla="*/ 42069 h 6291599"/>
              <a:gd name="connsiteX6" fmla="*/ 2828925 w 3043238"/>
              <a:gd name="connsiteY6" fmla="*/ 290849 h 6291599"/>
              <a:gd name="connsiteX7" fmla="*/ 2809875 w 3043238"/>
              <a:gd name="connsiteY7" fmla="*/ 648037 h 6291599"/>
              <a:gd name="connsiteX8" fmla="*/ 2857500 w 3043238"/>
              <a:gd name="connsiteY8" fmla="*/ 809962 h 6291599"/>
              <a:gd name="connsiteX9" fmla="*/ 2800350 w 3043238"/>
              <a:gd name="connsiteY9" fmla="*/ 990937 h 6291599"/>
              <a:gd name="connsiteX10" fmla="*/ 2967038 w 3043238"/>
              <a:gd name="connsiteY10" fmla="*/ 1443374 h 6291599"/>
              <a:gd name="connsiteX11" fmla="*/ 2947988 w 3043238"/>
              <a:gd name="connsiteY11" fmla="*/ 1591012 h 6291599"/>
              <a:gd name="connsiteX12" fmla="*/ 2905125 w 3043238"/>
              <a:gd name="connsiteY12" fmla="*/ 1824374 h 6291599"/>
              <a:gd name="connsiteX13" fmla="*/ 2919413 w 3043238"/>
              <a:gd name="connsiteY13" fmla="*/ 2057737 h 6291599"/>
              <a:gd name="connsiteX14" fmla="*/ 2990850 w 3043238"/>
              <a:gd name="connsiteY14" fmla="*/ 2295862 h 6291599"/>
              <a:gd name="connsiteX15" fmla="*/ 3033713 w 3043238"/>
              <a:gd name="connsiteY15" fmla="*/ 2538749 h 6291599"/>
              <a:gd name="connsiteX16" fmla="*/ 2933700 w 3043238"/>
              <a:gd name="connsiteY16" fmla="*/ 2934037 h 6291599"/>
              <a:gd name="connsiteX17" fmla="*/ 2767013 w 3043238"/>
              <a:gd name="connsiteY17" fmla="*/ 3295987 h 6291599"/>
              <a:gd name="connsiteX18" fmla="*/ 2671763 w 3043238"/>
              <a:gd name="connsiteY18" fmla="*/ 3905587 h 6291599"/>
              <a:gd name="connsiteX19" fmla="*/ 2605088 w 3043238"/>
              <a:gd name="connsiteY19" fmla="*/ 4172287 h 6291599"/>
              <a:gd name="connsiteX20" fmla="*/ 2295525 w 3043238"/>
              <a:gd name="connsiteY20" fmla="*/ 4496137 h 6291599"/>
              <a:gd name="connsiteX21" fmla="*/ 2143125 w 3043238"/>
              <a:gd name="connsiteY21" fmla="*/ 4719974 h 6291599"/>
              <a:gd name="connsiteX22" fmla="*/ 1781175 w 3043238"/>
              <a:gd name="connsiteY22" fmla="*/ 4843799 h 6291599"/>
              <a:gd name="connsiteX23" fmla="*/ 1338263 w 3043238"/>
              <a:gd name="connsiteY23" fmla="*/ 4929524 h 6291599"/>
              <a:gd name="connsiteX24" fmla="*/ 1047750 w 3043238"/>
              <a:gd name="connsiteY24" fmla="*/ 5096212 h 6291599"/>
              <a:gd name="connsiteX25" fmla="*/ 757238 w 3043238"/>
              <a:gd name="connsiteY25" fmla="*/ 5229562 h 6291599"/>
              <a:gd name="connsiteX26" fmla="*/ 666750 w 3043238"/>
              <a:gd name="connsiteY26" fmla="*/ 5453399 h 6291599"/>
              <a:gd name="connsiteX27" fmla="*/ 428625 w 3043238"/>
              <a:gd name="connsiteY27" fmla="*/ 5891549 h 6291599"/>
              <a:gd name="connsiteX28" fmla="*/ 0 w 3043238"/>
              <a:gd name="connsiteY28" fmla="*/ 6291599 h 6291599"/>
              <a:gd name="connsiteX0" fmla="*/ 1800225 w 3043238"/>
              <a:gd name="connsiteY0" fmla="*/ 1029037 h 6291599"/>
              <a:gd name="connsiteX1" fmla="*/ 2124075 w 3043238"/>
              <a:gd name="connsiteY1" fmla="*/ 495637 h 6291599"/>
              <a:gd name="connsiteX2" fmla="*/ 2338388 w 3043238"/>
              <a:gd name="connsiteY2" fmla="*/ 186074 h 6291599"/>
              <a:gd name="connsiteX3" fmla="*/ 2586038 w 3043238"/>
              <a:gd name="connsiteY3" fmla="*/ 38437 h 6291599"/>
              <a:gd name="connsiteX4" fmla="*/ 2788853 w 3043238"/>
              <a:gd name="connsiteY4" fmla="*/ 42069 h 6291599"/>
              <a:gd name="connsiteX5" fmla="*/ 2828925 w 3043238"/>
              <a:gd name="connsiteY5" fmla="*/ 290849 h 6291599"/>
              <a:gd name="connsiteX6" fmla="*/ 2809875 w 3043238"/>
              <a:gd name="connsiteY6" fmla="*/ 648037 h 6291599"/>
              <a:gd name="connsiteX7" fmla="*/ 2857500 w 3043238"/>
              <a:gd name="connsiteY7" fmla="*/ 809962 h 6291599"/>
              <a:gd name="connsiteX8" fmla="*/ 2800350 w 3043238"/>
              <a:gd name="connsiteY8" fmla="*/ 990937 h 6291599"/>
              <a:gd name="connsiteX9" fmla="*/ 2967038 w 3043238"/>
              <a:gd name="connsiteY9" fmla="*/ 1443374 h 6291599"/>
              <a:gd name="connsiteX10" fmla="*/ 2947988 w 3043238"/>
              <a:gd name="connsiteY10" fmla="*/ 1591012 h 6291599"/>
              <a:gd name="connsiteX11" fmla="*/ 2905125 w 3043238"/>
              <a:gd name="connsiteY11" fmla="*/ 1824374 h 6291599"/>
              <a:gd name="connsiteX12" fmla="*/ 2919413 w 3043238"/>
              <a:gd name="connsiteY12" fmla="*/ 2057737 h 6291599"/>
              <a:gd name="connsiteX13" fmla="*/ 2990850 w 3043238"/>
              <a:gd name="connsiteY13" fmla="*/ 2295862 h 6291599"/>
              <a:gd name="connsiteX14" fmla="*/ 3033713 w 3043238"/>
              <a:gd name="connsiteY14" fmla="*/ 2538749 h 6291599"/>
              <a:gd name="connsiteX15" fmla="*/ 2933700 w 3043238"/>
              <a:gd name="connsiteY15" fmla="*/ 2934037 h 6291599"/>
              <a:gd name="connsiteX16" fmla="*/ 2767013 w 3043238"/>
              <a:gd name="connsiteY16" fmla="*/ 3295987 h 6291599"/>
              <a:gd name="connsiteX17" fmla="*/ 2671763 w 3043238"/>
              <a:gd name="connsiteY17" fmla="*/ 3905587 h 6291599"/>
              <a:gd name="connsiteX18" fmla="*/ 2605088 w 3043238"/>
              <a:gd name="connsiteY18" fmla="*/ 4172287 h 6291599"/>
              <a:gd name="connsiteX19" fmla="*/ 2295525 w 3043238"/>
              <a:gd name="connsiteY19" fmla="*/ 4496137 h 6291599"/>
              <a:gd name="connsiteX20" fmla="*/ 2143125 w 3043238"/>
              <a:gd name="connsiteY20" fmla="*/ 4719974 h 6291599"/>
              <a:gd name="connsiteX21" fmla="*/ 1781175 w 3043238"/>
              <a:gd name="connsiteY21" fmla="*/ 4843799 h 6291599"/>
              <a:gd name="connsiteX22" fmla="*/ 1338263 w 3043238"/>
              <a:gd name="connsiteY22" fmla="*/ 4929524 h 6291599"/>
              <a:gd name="connsiteX23" fmla="*/ 1047750 w 3043238"/>
              <a:gd name="connsiteY23" fmla="*/ 5096212 h 6291599"/>
              <a:gd name="connsiteX24" fmla="*/ 757238 w 3043238"/>
              <a:gd name="connsiteY24" fmla="*/ 5229562 h 6291599"/>
              <a:gd name="connsiteX25" fmla="*/ 666750 w 3043238"/>
              <a:gd name="connsiteY25" fmla="*/ 5453399 h 6291599"/>
              <a:gd name="connsiteX26" fmla="*/ 428625 w 3043238"/>
              <a:gd name="connsiteY26" fmla="*/ 5891549 h 6291599"/>
              <a:gd name="connsiteX27" fmla="*/ 0 w 3043238"/>
              <a:gd name="connsiteY27" fmla="*/ 6291599 h 6291599"/>
              <a:gd name="connsiteX0" fmla="*/ 2124075 w 3043238"/>
              <a:gd name="connsiteY0" fmla="*/ 495637 h 6291599"/>
              <a:gd name="connsiteX1" fmla="*/ 2338388 w 3043238"/>
              <a:gd name="connsiteY1" fmla="*/ 186074 h 6291599"/>
              <a:gd name="connsiteX2" fmla="*/ 2586038 w 3043238"/>
              <a:gd name="connsiteY2" fmla="*/ 38437 h 6291599"/>
              <a:gd name="connsiteX3" fmla="*/ 2788853 w 3043238"/>
              <a:gd name="connsiteY3" fmla="*/ 42069 h 6291599"/>
              <a:gd name="connsiteX4" fmla="*/ 2828925 w 3043238"/>
              <a:gd name="connsiteY4" fmla="*/ 290849 h 6291599"/>
              <a:gd name="connsiteX5" fmla="*/ 2809875 w 3043238"/>
              <a:gd name="connsiteY5" fmla="*/ 648037 h 6291599"/>
              <a:gd name="connsiteX6" fmla="*/ 2857500 w 3043238"/>
              <a:gd name="connsiteY6" fmla="*/ 809962 h 6291599"/>
              <a:gd name="connsiteX7" fmla="*/ 2800350 w 3043238"/>
              <a:gd name="connsiteY7" fmla="*/ 990937 h 6291599"/>
              <a:gd name="connsiteX8" fmla="*/ 2967038 w 3043238"/>
              <a:gd name="connsiteY8" fmla="*/ 1443374 h 6291599"/>
              <a:gd name="connsiteX9" fmla="*/ 2947988 w 3043238"/>
              <a:gd name="connsiteY9" fmla="*/ 1591012 h 6291599"/>
              <a:gd name="connsiteX10" fmla="*/ 2905125 w 3043238"/>
              <a:gd name="connsiteY10" fmla="*/ 1824374 h 6291599"/>
              <a:gd name="connsiteX11" fmla="*/ 2919413 w 3043238"/>
              <a:gd name="connsiteY11" fmla="*/ 2057737 h 6291599"/>
              <a:gd name="connsiteX12" fmla="*/ 2990850 w 3043238"/>
              <a:gd name="connsiteY12" fmla="*/ 2295862 h 6291599"/>
              <a:gd name="connsiteX13" fmla="*/ 3033713 w 3043238"/>
              <a:gd name="connsiteY13" fmla="*/ 2538749 h 6291599"/>
              <a:gd name="connsiteX14" fmla="*/ 2933700 w 3043238"/>
              <a:gd name="connsiteY14" fmla="*/ 2934037 h 6291599"/>
              <a:gd name="connsiteX15" fmla="*/ 2767013 w 3043238"/>
              <a:gd name="connsiteY15" fmla="*/ 3295987 h 6291599"/>
              <a:gd name="connsiteX16" fmla="*/ 2671763 w 3043238"/>
              <a:gd name="connsiteY16" fmla="*/ 3905587 h 6291599"/>
              <a:gd name="connsiteX17" fmla="*/ 2605088 w 3043238"/>
              <a:gd name="connsiteY17" fmla="*/ 4172287 h 6291599"/>
              <a:gd name="connsiteX18" fmla="*/ 2295525 w 3043238"/>
              <a:gd name="connsiteY18" fmla="*/ 4496137 h 6291599"/>
              <a:gd name="connsiteX19" fmla="*/ 2143125 w 3043238"/>
              <a:gd name="connsiteY19" fmla="*/ 4719974 h 6291599"/>
              <a:gd name="connsiteX20" fmla="*/ 1781175 w 3043238"/>
              <a:gd name="connsiteY20" fmla="*/ 4843799 h 6291599"/>
              <a:gd name="connsiteX21" fmla="*/ 1338263 w 3043238"/>
              <a:gd name="connsiteY21" fmla="*/ 4929524 h 6291599"/>
              <a:gd name="connsiteX22" fmla="*/ 1047750 w 3043238"/>
              <a:gd name="connsiteY22" fmla="*/ 5096212 h 6291599"/>
              <a:gd name="connsiteX23" fmla="*/ 757238 w 3043238"/>
              <a:gd name="connsiteY23" fmla="*/ 5229562 h 6291599"/>
              <a:gd name="connsiteX24" fmla="*/ 666750 w 3043238"/>
              <a:gd name="connsiteY24" fmla="*/ 5453399 h 6291599"/>
              <a:gd name="connsiteX25" fmla="*/ 428625 w 3043238"/>
              <a:gd name="connsiteY25" fmla="*/ 5891549 h 6291599"/>
              <a:gd name="connsiteX26" fmla="*/ 0 w 3043238"/>
              <a:gd name="connsiteY26" fmla="*/ 6291599 h 6291599"/>
              <a:gd name="connsiteX0" fmla="*/ 2338388 w 3043238"/>
              <a:gd name="connsiteY0" fmla="*/ 186074 h 6291599"/>
              <a:gd name="connsiteX1" fmla="*/ 2586038 w 3043238"/>
              <a:gd name="connsiteY1" fmla="*/ 38437 h 6291599"/>
              <a:gd name="connsiteX2" fmla="*/ 2788853 w 3043238"/>
              <a:gd name="connsiteY2" fmla="*/ 42069 h 6291599"/>
              <a:gd name="connsiteX3" fmla="*/ 2828925 w 3043238"/>
              <a:gd name="connsiteY3" fmla="*/ 290849 h 6291599"/>
              <a:gd name="connsiteX4" fmla="*/ 2809875 w 3043238"/>
              <a:gd name="connsiteY4" fmla="*/ 648037 h 6291599"/>
              <a:gd name="connsiteX5" fmla="*/ 2857500 w 3043238"/>
              <a:gd name="connsiteY5" fmla="*/ 809962 h 6291599"/>
              <a:gd name="connsiteX6" fmla="*/ 2800350 w 3043238"/>
              <a:gd name="connsiteY6" fmla="*/ 990937 h 6291599"/>
              <a:gd name="connsiteX7" fmla="*/ 2967038 w 3043238"/>
              <a:gd name="connsiteY7" fmla="*/ 1443374 h 6291599"/>
              <a:gd name="connsiteX8" fmla="*/ 2947988 w 3043238"/>
              <a:gd name="connsiteY8" fmla="*/ 1591012 h 6291599"/>
              <a:gd name="connsiteX9" fmla="*/ 2905125 w 3043238"/>
              <a:gd name="connsiteY9" fmla="*/ 1824374 h 6291599"/>
              <a:gd name="connsiteX10" fmla="*/ 2919413 w 3043238"/>
              <a:gd name="connsiteY10" fmla="*/ 2057737 h 6291599"/>
              <a:gd name="connsiteX11" fmla="*/ 2990850 w 3043238"/>
              <a:gd name="connsiteY11" fmla="*/ 2295862 h 6291599"/>
              <a:gd name="connsiteX12" fmla="*/ 3033713 w 3043238"/>
              <a:gd name="connsiteY12" fmla="*/ 2538749 h 6291599"/>
              <a:gd name="connsiteX13" fmla="*/ 2933700 w 3043238"/>
              <a:gd name="connsiteY13" fmla="*/ 2934037 h 6291599"/>
              <a:gd name="connsiteX14" fmla="*/ 2767013 w 3043238"/>
              <a:gd name="connsiteY14" fmla="*/ 3295987 h 6291599"/>
              <a:gd name="connsiteX15" fmla="*/ 2671763 w 3043238"/>
              <a:gd name="connsiteY15" fmla="*/ 3905587 h 6291599"/>
              <a:gd name="connsiteX16" fmla="*/ 2605088 w 3043238"/>
              <a:gd name="connsiteY16" fmla="*/ 4172287 h 6291599"/>
              <a:gd name="connsiteX17" fmla="*/ 2295525 w 3043238"/>
              <a:gd name="connsiteY17" fmla="*/ 4496137 h 6291599"/>
              <a:gd name="connsiteX18" fmla="*/ 2143125 w 3043238"/>
              <a:gd name="connsiteY18" fmla="*/ 4719974 h 6291599"/>
              <a:gd name="connsiteX19" fmla="*/ 1781175 w 3043238"/>
              <a:gd name="connsiteY19" fmla="*/ 4843799 h 6291599"/>
              <a:gd name="connsiteX20" fmla="*/ 1338263 w 3043238"/>
              <a:gd name="connsiteY20" fmla="*/ 4929524 h 6291599"/>
              <a:gd name="connsiteX21" fmla="*/ 1047750 w 3043238"/>
              <a:gd name="connsiteY21" fmla="*/ 5096212 h 6291599"/>
              <a:gd name="connsiteX22" fmla="*/ 757238 w 3043238"/>
              <a:gd name="connsiteY22" fmla="*/ 5229562 h 6291599"/>
              <a:gd name="connsiteX23" fmla="*/ 666750 w 3043238"/>
              <a:gd name="connsiteY23" fmla="*/ 5453399 h 6291599"/>
              <a:gd name="connsiteX24" fmla="*/ 428625 w 3043238"/>
              <a:gd name="connsiteY24" fmla="*/ 5891549 h 6291599"/>
              <a:gd name="connsiteX25" fmla="*/ 0 w 3043238"/>
              <a:gd name="connsiteY25" fmla="*/ 6291599 h 6291599"/>
              <a:gd name="connsiteX0" fmla="*/ 2586038 w 3043238"/>
              <a:gd name="connsiteY0" fmla="*/ 38437 h 6291599"/>
              <a:gd name="connsiteX1" fmla="*/ 2788853 w 3043238"/>
              <a:gd name="connsiteY1" fmla="*/ 42069 h 6291599"/>
              <a:gd name="connsiteX2" fmla="*/ 2828925 w 3043238"/>
              <a:gd name="connsiteY2" fmla="*/ 290849 h 6291599"/>
              <a:gd name="connsiteX3" fmla="*/ 2809875 w 3043238"/>
              <a:gd name="connsiteY3" fmla="*/ 648037 h 6291599"/>
              <a:gd name="connsiteX4" fmla="*/ 2857500 w 3043238"/>
              <a:gd name="connsiteY4" fmla="*/ 809962 h 6291599"/>
              <a:gd name="connsiteX5" fmla="*/ 2800350 w 3043238"/>
              <a:gd name="connsiteY5" fmla="*/ 990937 h 6291599"/>
              <a:gd name="connsiteX6" fmla="*/ 2967038 w 3043238"/>
              <a:gd name="connsiteY6" fmla="*/ 1443374 h 6291599"/>
              <a:gd name="connsiteX7" fmla="*/ 2947988 w 3043238"/>
              <a:gd name="connsiteY7" fmla="*/ 1591012 h 6291599"/>
              <a:gd name="connsiteX8" fmla="*/ 2905125 w 3043238"/>
              <a:gd name="connsiteY8" fmla="*/ 1824374 h 6291599"/>
              <a:gd name="connsiteX9" fmla="*/ 2919413 w 3043238"/>
              <a:gd name="connsiteY9" fmla="*/ 2057737 h 6291599"/>
              <a:gd name="connsiteX10" fmla="*/ 2990850 w 3043238"/>
              <a:gd name="connsiteY10" fmla="*/ 2295862 h 6291599"/>
              <a:gd name="connsiteX11" fmla="*/ 3033713 w 3043238"/>
              <a:gd name="connsiteY11" fmla="*/ 2538749 h 6291599"/>
              <a:gd name="connsiteX12" fmla="*/ 2933700 w 3043238"/>
              <a:gd name="connsiteY12" fmla="*/ 2934037 h 6291599"/>
              <a:gd name="connsiteX13" fmla="*/ 2767013 w 3043238"/>
              <a:gd name="connsiteY13" fmla="*/ 3295987 h 6291599"/>
              <a:gd name="connsiteX14" fmla="*/ 2671763 w 3043238"/>
              <a:gd name="connsiteY14" fmla="*/ 3905587 h 6291599"/>
              <a:gd name="connsiteX15" fmla="*/ 2605088 w 3043238"/>
              <a:gd name="connsiteY15" fmla="*/ 4172287 h 6291599"/>
              <a:gd name="connsiteX16" fmla="*/ 2295525 w 3043238"/>
              <a:gd name="connsiteY16" fmla="*/ 4496137 h 6291599"/>
              <a:gd name="connsiteX17" fmla="*/ 2143125 w 3043238"/>
              <a:gd name="connsiteY17" fmla="*/ 4719974 h 6291599"/>
              <a:gd name="connsiteX18" fmla="*/ 1781175 w 3043238"/>
              <a:gd name="connsiteY18" fmla="*/ 4843799 h 6291599"/>
              <a:gd name="connsiteX19" fmla="*/ 1338263 w 3043238"/>
              <a:gd name="connsiteY19" fmla="*/ 4929524 h 6291599"/>
              <a:gd name="connsiteX20" fmla="*/ 1047750 w 3043238"/>
              <a:gd name="connsiteY20" fmla="*/ 5096212 h 6291599"/>
              <a:gd name="connsiteX21" fmla="*/ 757238 w 3043238"/>
              <a:gd name="connsiteY21" fmla="*/ 5229562 h 6291599"/>
              <a:gd name="connsiteX22" fmla="*/ 666750 w 3043238"/>
              <a:gd name="connsiteY22" fmla="*/ 5453399 h 6291599"/>
              <a:gd name="connsiteX23" fmla="*/ 428625 w 3043238"/>
              <a:gd name="connsiteY23" fmla="*/ 5891549 h 6291599"/>
              <a:gd name="connsiteX24" fmla="*/ 0 w 3043238"/>
              <a:gd name="connsiteY24" fmla="*/ 6291599 h 6291599"/>
              <a:gd name="connsiteX0" fmla="*/ 2788853 w 3043238"/>
              <a:gd name="connsiteY0" fmla="*/ 0 h 6249530"/>
              <a:gd name="connsiteX1" fmla="*/ 2828925 w 3043238"/>
              <a:gd name="connsiteY1" fmla="*/ 248780 h 6249530"/>
              <a:gd name="connsiteX2" fmla="*/ 2809875 w 3043238"/>
              <a:gd name="connsiteY2" fmla="*/ 605968 h 6249530"/>
              <a:gd name="connsiteX3" fmla="*/ 2857500 w 3043238"/>
              <a:gd name="connsiteY3" fmla="*/ 767893 h 6249530"/>
              <a:gd name="connsiteX4" fmla="*/ 2800350 w 3043238"/>
              <a:gd name="connsiteY4" fmla="*/ 948868 h 6249530"/>
              <a:gd name="connsiteX5" fmla="*/ 2967038 w 3043238"/>
              <a:gd name="connsiteY5" fmla="*/ 1401305 h 6249530"/>
              <a:gd name="connsiteX6" fmla="*/ 2947988 w 3043238"/>
              <a:gd name="connsiteY6" fmla="*/ 1548943 h 6249530"/>
              <a:gd name="connsiteX7" fmla="*/ 2905125 w 3043238"/>
              <a:gd name="connsiteY7" fmla="*/ 1782305 h 6249530"/>
              <a:gd name="connsiteX8" fmla="*/ 2919413 w 3043238"/>
              <a:gd name="connsiteY8" fmla="*/ 2015668 h 6249530"/>
              <a:gd name="connsiteX9" fmla="*/ 2990850 w 3043238"/>
              <a:gd name="connsiteY9" fmla="*/ 2253793 h 6249530"/>
              <a:gd name="connsiteX10" fmla="*/ 3033713 w 3043238"/>
              <a:gd name="connsiteY10" fmla="*/ 2496680 h 6249530"/>
              <a:gd name="connsiteX11" fmla="*/ 2933700 w 3043238"/>
              <a:gd name="connsiteY11" fmla="*/ 2891968 h 6249530"/>
              <a:gd name="connsiteX12" fmla="*/ 2767013 w 3043238"/>
              <a:gd name="connsiteY12" fmla="*/ 3253918 h 6249530"/>
              <a:gd name="connsiteX13" fmla="*/ 2671763 w 3043238"/>
              <a:gd name="connsiteY13" fmla="*/ 3863518 h 6249530"/>
              <a:gd name="connsiteX14" fmla="*/ 2605088 w 3043238"/>
              <a:gd name="connsiteY14" fmla="*/ 4130218 h 6249530"/>
              <a:gd name="connsiteX15" fmla="*/ 2295525 w 3043238"/>
              <a:gd name="connsiteY15" fmla="*/ 4454068 h 6249530"/>
              <a:gd name="connsiteX16" fmla="*/ 2143125 w 3043238"/>
              <a:gd name="connsiteY16" fmla="*/ 4677905 h 6249530"/>
              <a:gd name="connsiteX17" fmla="*/ 1781175 w 3043238"/>
              <a:gd name="connsiteY17" fmla="*/ 4801730 h 6249530"/>
              <a:gd name="connsiteX18" fmla="*/ 1338263 w 3043238"/>
              <a:gd name="connsiteY18" fmla="*/ 4887455 h 6249530"/>
              <a:gd name="connsiteX19" fmla="*/ 1047750 w 3043238"/>
              <a:gd name="connsiteY19" fmla="*/ 5054143 h 6249530"/>
              <a:gd name="connsiteX20" fmla="*/ 757238 w 3043238"/>
              <a:gd name="connsiteY20" fmla="*/ 5187493 h 6249530"/>
              <a:gd name="connsiteX21" fmla="*/ 666750 w 3043238"/>
              <a:gd name="connsiteY21" fmla="*/ 5411330 h 6249530"/>
              <a:gd name="connsiteX22" fmla="*/ 428625 w 3043238"/>
              <a:gd name="connsiteY22" fmla="*/ 5849480 h 6249530"/>
              <a:gd name="connsiteX23" fmla="*/ 0 w 3043238"/>
              <a:gd name="connsiteY23" fmla="*/ 6249530 h 6249530"/>
              <a:gd name="connsiteX0" fmla="*/ 2828925 w 3043238"/>
              <a:gd name="connsiteY0" fmla="*/ 0 h 6000750"/>
              <a:gd name="connsiteX1" fmla="*/ 2809875 w 3043238"/>
              <a:gd name="connsiteY1" fmla="*/ 357188 h 6000750"/>
              <a:gd name="connsiteX2" fmla="*/ 2857500 w 3043238"/>
              <a:gd name="connsiteY2" fmla="*/ 519113 h 6000750"/>
              <a:gd name="connsiteX3" fmla="*/ 2800350 w 3043238"/>
              <a:gd name="connsiteY3" fmla="*/ 700088 h 6000750"/>
              <a:gd name="connsiteX4" fmla="*/ 2967038 w 3043238"/>
              <a:gd name="connsiteY4" fmla="*/ 1152525 h 6000750"/>
              <a:gd name="connsiteX5" fmla="*/ 2947988 w 3043238"/>
              <a:gd name="connsiteY5" fmla="*/ 1300163 h 6000750"/>
              <a:gd name="connsiteX6" fmla="*/ 2905125 w 3043238"/>
              <a:gd name="connsiteY6" fmla="*/ 1533525 h 6000750"/>
              <a:gd name="connsiteX7" fmla="*/ 2919413 w 3043238"/>
              <a:gd name="connsiteY7" fmla="*/ 1766888 h 6000750"/>
              <a:gd name="connsiteX8" fmla="*/ 2990850 w 3043238"/>
              <a:gd name="connsiteY8" fmla="*/ 2005013 h 6000750"/>
              <a:gd name="connsiteX9" fmla="*/ 3033713 w 3043238"/>
              <a:gd name="connsiteY9" fmla="*/ 2247900 h 6000750"/>
              <a:gd name="connsiteX10" fmla="*/ 2933700 w 3043238"/>
              <a:gd name="connsiteY10" fmla="*/ 2643188 h 6000750"/>
              <a:gd name="connsiteX11" fmla="*/ 2767013 w 3043238"/>
              <a:gd name="connsiteY11" fmla="*/ 3005138 h 6000750"/>
              <a:gd name="connsiteX12" fmla="*/ 2671763 w 3043238"/>
              <a:gd name="connsiteY12" fmla="*/ 3614738 h 6000750"/>
              <a:gd name="connsiteX13" fmla="*/ 2605088 w 3043238"/>
              <a:gd name="connsiteY13" fmla="*/ 3881438 h 6000750"/>
              <a:gd name="connsiteX14" fmla="*/ 2295525 w 3043238"/>
              <a:gd name="connsiteY14" fmla="*/ 4205288 h 6000750"/>
              <a:gd name="connsiteX15" fmla="*/ 2143125 w 3043238"/>
              <a:gd name="connsiteY15" fmla="*/ 4429125 h 6000750"/>
              <a:gd name="connsiteX16" fmla="*/ 1781175 w 3043238"/>
              <a:gd name="connsiteY16" fmla="*/ 4552950 h 6000750"/>
              <a:gd name="connsiteX17" fmla="*/ 1338263 w 3043238"/>
              <a:gd name="connsiteY17" fmla="*/ 4638675 h 6000750"/>
              <a:gd name="connsiteX18" fmla="*/ 1047750 w 3043238"/>
              <a:gd name="connsiteY18" fmla="*/ 4805363 h 6000750"/>
              <a:gd name="connsiteX19" fmla="*/ 757238 w 3043238"/>
              <a:gd name="connsiteY19" fmla="*/ 4938713 h 6000750"/>
              <a:gd name="connsiteX20" fmla="*/ 666750 w 3043238"/>
              <a:gd name="connsiteY20" fmla="*/ 5162550 h 6000750"/>
              <a:gd name="connsiteX21" fmla="*/ 428625 w 3043238"/>
              <a:gd name="connsiteY21" fmla="*/ 5600700 h 6000750"/>
              <a:gd name="connsiteX22" fmla="*/ 0 w 3043238"/>
              <a:gd name="connsiteY22" fmla="*/ 6000750 h 6000750"/>
              <a:gd name="connsiteX0" fmla="*/ 2809875 w 3043238"/>
              <a:gd name="connsiteY0" fmla="*/ 0 h 5643562"/>
              <a:gd name="connsiteX1" fmla="*/ 2857500 w 3043238"/>
              <a:gd name="connsiteY1" fmla="*/ 161925 h 5643562"/>
              <a:gd name="connsiteX2" fmla="*/ 2800350 w 3043238"/>
              <a:gd name="connsiteY2" fmla="*/ 342900 h 5643562"/>
              <a:gd name="connsiteX3" fmla="*/ 2967038 w 3043238"/>
              <a:gd name="connsiteY3" fmla="*/ 795337 h 5643562"/>
              <a:gd name="connsiteX4" fmla="*/ 2947988 w 3043238"/>
              <a:gd name="connsiteY4" fmla="*/ 942975 h 5643562"/>
              <a:gd name="connsiteX5" fmla="*/ 2905125 w 3043238"/>
              <a:gd name="connsiteY5" fmla="*/ 1176337 h 5643562"/>
              <a:gd name="connsiteX6" fmla="*/ 2919413 w 3043238"/>
              <a:gd name="connsiteY6" fmla="*/ 1409700 h 5643562"/>
              <a:gd name="connsiteX7" fmla="*/ 2990850 w 3043238"/>
              <a:gd name="connsiteY7" fmla="*/ 1647825 h 5643562"/>
              <a:gd name="connsiteX8" fmla="*/ 3033713 w 3043238"/>
              <a:gd name="connsiteY8" fmla="*/ 1890712 h 5643562"/>
              <a:gd name="connsiteX9" fmla="*/ 2933700 w 3043238"/>
              <a:gd name="connsiteY9" fmla="*/ 2286000 h 5643562"/>
              <a:gd name="connsiteX10" fmla="*/ 2767013 w 3043238"/>
              <a:gd name="connsiteY10" fmla="*/ 2647950 h 5643562"/>
              <a:gd name="connsiteX11" fmla="*/ 2671763 w 3043238"/>
              <a:gd name="connsiteY11" fmla="*/ 3257550 h 5643562"/>
              <a:gd name="connsiteX12" fmla="*/ 2605088 w 3043238"/>
              <a:gd name="connsiteY12" fmla="*/ 3524250 h 5643562"/>
              <a:gd name="connsiteX13" fmla="*/ 2295525 w 3043238"/>
              <a:gd name="connsiteY13" fmla="*/ 3848100 h 5643562"/>
              <a:gd name="connsiteX14" fmla="*/ 2143125 w 3043238"/>
              <a:gd name="connsiteY14" fmla="*/ 4071937 h 5643562"/>
              <a:gd name="connsiteX15" fmla="*/ 1781175 w 3043238"/>
              <a:gd name="connsiteY15" fmla="*/ 4195762 h 5643562"/>
              <a:gd name="connsiteX16" fmla="*/ 1338263 w 3043238"/>
              <a:gd name="connsiteY16" fmla="*/ 4281487 h 5643562"/>
              <a:gd name="connsiteX17" fmla="*/ 1047750 w 3043238"/>
              <a:gd name="connsiteY17" fmla="*/ 4448175 h 5643562"/>
              <a:gd name="connsiteX18" fmla="*/ 757238 w 3043238"/>
              <a:gd name="connsiteY18" fmla="*/ 4581525 h 5643562"/>
              <a:gd name="connsiteX19" fmla="*/ 666750 w 3043238"/>
              <a:gd name="connsiteY19" fmla="*/ 4805362 h 5643562"/>
              <a:gd name="connsiteX20" fmla="*/ 428625 w 3043238"/>
              <a:gd name="connsiteY20" fmla="*/ 5243512 h 5643562"/>
              <a:gd name="connsiteX21" fmla="*/ 0 w 3043238"/>
              <a:gd name="connsiteY21" fmla="*/ 5643562 h 5643562"/>
              <a:gd name="connsiteX0" fmla="*/ 2857500 w 3043238"/>
              <a:gd name="connsiteY0" fmla="*/ 0 h 5481637"/>
              <a:gd name="connsiteX1" fmla="*/ 2800350 w 3043238"/>
              <a:gd name="connsiteY1" fmla="*/ 180975 h 5481637"/>
              <a:gd name="connsiteX2" fmla="*/ 2967038 w 3043238"/>
              <a:gd name="connsiteY2" fmla="*/ 633412 h 5481637"/>
              <a:gd name="connsiteX3" fmla="*/ 2947988 w 3043238"/>
              <a:gd name="connsiteY3" fmla="*/ 781050 h 5481637"/>
              <a:gd name="connsiteX4" fmla="*/ 2905125 w 3043238"/>
              <a:gd name="connsiteY4" fmla="*/ 1014412 h 5481637"/>
              <a:gd name="connsiteX5" fmla="*/ 2919413 w 3043238"/>
              <a:gd name="connsiteY5" fmla="*/ 1247775 h 5481637"/>
              <a:gd name="connsiteX6" fmla="*/ 2990850 w 3043238"/>
              <a:gd name="connsiteY6" fmla="*/ 1485900 h 5481637"/>
              <a:gd name="connsiteX7" fmla="*/ 3033713 w 3043238"/>
              <a:gd name="connsiteY7" fmla="*/ 1728787 h 5481637"/>
              <a:gd name="connsiteX8" fmla="*/ 2933700 w 3043238"/>
              <a:gd name="connsiteY8" fmla="*/ 2124075 h 5481637"/>
              <a:gd name="connsiteX9" fmla="*/ 2767013 w 3043238"/>
              <a:gd name="connsiteY9" fmla="*/ 2486025 h 5481637"/>
              <a:gd name="connsiteX10" fmla="*/ 2671763 w 3043238"/>
              <a:gd name="connsiteY10" fmla="*/ 3095625 h 5481637"/>
              <a:gd name="connsiteX11" fmla="*/ 2605088 w 3043238"/>
              <a:gd name="connsiteY11" fmla="*/ 3362325 h 5481637"/>
              <a:gd name="connsiteX12" fmla="*/ 2295525 w 3043238"/>
              <a:gd name="connsiteY12" fmla="*/ 3686175 h 5481637"/>
              <a:gd name="connsiteX13" fmla="*/ 2143125 w 3043238"/>
              <a:gd name="connsiteY13" fmla="*/ 3910012 h 5481637"/>
              <a:gd name="connsiteX14" fmla="*/ 1781175 w 3043238"/>
              <a:gd name="connsiteY14" fmla="*/ 4033837 h 5481637"/>
              <a:gd name="connsiteX15" fmla="*/ 1338263 w 3043238"/>
              <a:gd name="connsiteY15" fmla="*/ 4119562 h 5481637"/>
              <a:gd name="connsiteX16" fmla="*/ 1047750 w 3043238"/>
              <a:gd name="connsiteY16" fmla="*/ 4286250 h 5481637"/>
              <a:gd name="connsiteX17" fmla="*/ 757238 w 3043238"/>
              <a:gd name="connsiteY17" fmla="*/ 4419600 h 5481637"/>
              <a:gd name="connsiteX18" fmla="*/ 666750 w 3043238"/>
              <a:gd name="connsiteY18" fmla="*/ 4643437 h 5481637"/>
              <a:gd name="connsiteX19" fmla="*/ 428625 w 3043238"/>
              <a:gd name="connsiteY19" fmla="*/ 5081587 h 5481637"/>
              <a:gd name="connsiteX20" fmla="*/ 0 w 3043238"/>
              <a:gd name="connsiteY20" fmla="*/ 5481637 h 5481637"/>
              <a:gd name="connsiteX0" fmla="*/ 2800350 w 3043238"/>
              <a:gd name="connsiteY0" fmla="*/ 0 h 5300662"/>
              <a:gd name="connsiteX1" fmla="*/ 2967038 w 3043238"/>
              <a:gd name="connsiteY1" fmla="*/ 452437 h 5300662"/>
              <a:gd name="connsiteX2" fmla="*/ 2947988 w 3043238"/>
              <a:gd name="connsiteY2" fmla="*/ 600075 h 5300662"/>
              <a:gd name="connsiteX3" fmla="*/ 2905125 w 3043238"/>
              <a:gd name="connsiteY3" fmla="*/ 833437 h 5300662"/>
              <a:gd name="connsiteX4" fmla="*/ 2919413 w 3043238"/>
              <a:gd name="connsiteY4" fmla="*/ 1066800 h 5300662"/>
              <a:gd name="connsiteX5" fmla="*/ 2990850 w 3043238"/>
              <a:gd name="connsiteY5" fmla="*/ 1304925 h 5300662"/>
              <a:gd name="connsiteX6" fmla="*/ 3033713 w 3043238"/>
              <a:gd name="connsiteY6" fmla="*/ 1547812 h 5300662"/>
              <a:gd name="connsiteX7" fmla="*/ 2933700 w 3043238"/>
              <a:gd name="connsiteY7" fmla="*/ 1943100 h 5300662"/>
              <a:gd name="connsiteX8" fmla="*/ 2767013 w 3043238"/>
              <a:gd name="connsiteY8" fmla="*/ 2305050 h 5300662"/>
              <a:gd name="connsiteX9" fmla="*/ 2671763 w 3043238"/>
              <a:gd name="connsiteY9" fmla="*/ 2914650 h 5300662"/>
              <a:gd name="connsiteX10" fmla="*/ 2605088 w 3043238"/>
              <a:gd name="connsiteY10" fmla="*/ 3181350 h 5300662"/>
              <a:gd name="connsiteX11" fmla="*/ 2295525 w 3043238"/>
              <a:gd name="connsiteY11" fmla="*/ 3505200 h 5300662"/>
              <a:gd name="connsiteX12" fmla="*/ 2143125 w 3043238"/>
              <a:gd name="connsiteY12" fmla="*/ 3729037 h 5300662"/>
              <a:gd name="connsiteX13" fmla="*/ 1781175 w 3043238"/>
              <a:gd name="connsiteY13" fmla="*/ 3852862 h 5300662"/>
              <a:gd name="connsiteX14" fmla="*/ 1338263 w 3043238"/>
              <a:gd name="connsiteY14" fmla="*/ 3938587 h 5300662"/>
              <a:gd name="connsiteX15" fmla="*/ 1047750 w 3043238"/>
              <a:gd name="connsiteY15" fmla="*/ 4105275 h 5300662"/>
              <a:gd name="connsiteX16" fmla="*/ 757238 w 3043238"/>
              <a:gd name="connsiteY16" fmla="*/ 4238625 h 5300662"/>
              <a:gd name="connsiteX17" fmla="*/ 666750 w 3043238"/>
              <a:gd name="connsiteY17" fmla="*/ 4462462 h 5300662"/>
              <a:gd name="connsiteX18" fmla="*/ 428625 w 3043238"/>
              <a:gd name="connsiteY18" fmla="*/ 4900612 h 5300662"/>
              <a:gd name="connsiteX19" fmla="*/ 0 w 3043238"/>
              <a:gd name="connsiteY19" fmla="*/ 5300662 h 530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3238" h="5300662">
                <a:moveTo>
                  <a:pt x="2800350" y="0"/>
                </a:moveTo>
                <a:cubicBezTo>
                  <a:pt x="2818606" y="105569"/>
                  <a:pt x="2942432" y="352425"/>
                  <a:pt x="2967038" y="452437"/>
                </a:cubicBezTo>
                <a:cubicBezTo>
                  <a:pt x="2991644" y="552449"/>
                  <a:pt x="2958307" y="536575"/>
                  <a:pt x="2947988" y="600075"/>
                </a:cubicBezTo>
                <a:cubicBezTo>
                  <a:pt x="2937669" y="663575"/>
                  <a:pt x="2909887" y="755650"/>
                  <a:pt x="2905125" y="833437"/>
                </a:cubicBezTo>
                <a:cubicBezTo>
                  <a:pt x="2900363" y="911224"/>
                  <a:pt x="2905126" y="988219"/>
                  <a:pt x="2919413" y="1066800"/>
                </a:cubicBezTo>
                <a:cubicBezTo>
                  <a:pt x="2933700" y="1145381"/>
                  <a:pt x="2971800" y="1224756"/>
                  <a:pt x="2990850" y="1304925"/>
                </a:cubicBezTo>
                <a:cubicBezTo>
                  <a:pt x="3009900" y="1385094"/>
                  <a:pt x="3043238" y="1441450"/>
                  <a:pt x="3033713" y="1547812"/>
                </a:cubicBezTo>
                <a:cubicBezTo>
                  <a:pt x="3024188" y="1654174"/>
                  <a:pt x="2978150" y="1816894"/>
                  <a:pt x="2933700" y="1943100"/>
                </a:cubicBezTo>
                <a:cubicBezTo>
                  <a:pt x="2889250" y="2069306"/>
                  <a:pt x="2810669" y="2143125"/>
                  <a:pt x="2767013" y="2305050"/>
                </a:cubicBezTo>
                <a:cubicBezTo>
                  <a:pt x="2723357" y="2466975"/>
                  <a:pt x="2698751" y="2768600"/>
                  <a:pt x="2671763" y="2914650"/>
                </a:cubicBezTo>
                <a:cubicBezTo>
                  <a:pt x="2644776" y="3060700"/>
                  <a:pt x="2667794" y="3082925"/>
                  <a:pt x="2605088" y="3181350"/>
                </a:cubicBezTo>
                <a:cubicBezTo>
                  <a:pt x="2542382" y="3279775"/>
                  <a:pt x="2372519" y="3413919"/>
                  <a:pt x="2295525" y="3505200"/>
                </a:cubicBezTo>
                <a:cubicBezTo>
                  <a:pt x="2218531" y="3596481"/>
                  <a:pt x="2228850" y="3671093"/>
                  <a:pt x="2143125" y="3729037"/>
                </a:cubicBezTo>
                <a:cubicBezTo>
                  <a:pt x="2057400" y="3786981"/>
                  <a:pt x="1915319" y="3817937"/>
                  <a:pt x="1781175" y="3852862"/>
                </a:cubicBezTo>
                <a:cubicBezTo>
                  <a:pt x="1647031" y="3887787"/>
                  <a:pt x="1460500" y="3896518"/>
                  <a:pt x="1338263" y="3938587"/>
                </a:cubicBezTo>
                <a:cubicBezTo>
                  <a:pt x="1216026" y="3980656"/>
                  <a:pt x="1144587" y="4055269"/>
                  <a:pt x="1047750" y="4105275"/>
                </a:cubicBezTo>
                <a:cubicBezTo>
                  <a:pt x="950913" y="4155281"/>
                  <a:pt x="820738" y="4179094"/>
                  <a:pt x="757238" y="4238625"/>
                </a:cubicBezTo>
                <a:cubicBezTo>
                  <a:pt x="693738" y="4298156"/>
                  <a:pt x="721519" y="4352131"/>
                  <a:pt x="666750" y="4462462"/>
                </a:cubicBezTo>
                <a:cubicBezTo>
                  <a:pt x="611981" y="4572793"/>
                  <a:pt x="539750" y="4760912"/>
                  <a:pt x="428625" y="4900612"/>
                </a:cubicBezTo>
                <a:cubicBezTo>
                  <a:pt x="317500" y="5040312"/>
                  <a:pt x="158750" y="5170487"/>
                  <a:pt x="0" y="5300662"/>
                </a:cubicBezTo>
              </a:path>
            </a:pathLst>
          </a:custGeom>
          <a:ln w="114300">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1173600" y="381600"/>
            <a:ext cx="1454400" cy="2102400"/>
          </a:xfrm>
          <a:custGeom>
            <a:avLst/>
            <a:gdLst>
              <a:gd name="connsiteX0" fmla="*/ 0 w 1454400"/>
              <a:gd name="connsiteY0" fmla="*/ 2102400 h 2102400"/>
              <a:gd name="connsiteX1" fmla="*/ 273600 w 1454400"/>
              <a:gd name="connsiteY1" fmla="*/ 1634400 h 2102400"/>
              <a:gd name="connsiteX2" fmla="*/ 619200 w 1454400"/>
              <a:gd name="connsiteY2" fmla="*/ 1080000 h 2102400"/>
              <a:gd name="connsiteX3" fmla="*/ 986400 w 1454400"/>
              <a:gd name="connsiteY3" fmla="*/ 554400 h 2102400"/>
              <a:gd name="connsiteX4" fmla="*/ 1231200 w 1454400"/>
              <a:gd name="connsiteY4" fmla="*/ 172800 h 2102400"/>
              <a:gd name="connsiteX5" fmla="*/ 1454400 w 1454400"/>
              <a:gd name="connsiteY5" fmla="*/ 0 h 2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400" h="2102400">
                <a:moveTo>
                  <a:pt x="0" y="2102400"/>
                </a:moveTo>
                <a:cubicBezTo>
                  <a:pt x="85200" y="1953600"/>
                  <a:pt x="170400" y="1804800"/>
                  <a:pt x="273600" y="1634400"/>
                </a:cubicBezTo>
                <a:cubicBezTo>
                  <a:pt x="376800" y="1464000"/>
                  <a:pt x="500400" y="1260000"/>
                  <a:pt x="619200" y="1080000"/>
                </a:cubicBezTo>
                <a:cubicBezTo>
                  <a:pt x="738000" y="900000"/>
                  <a:pt x="884400" y="705600"/>
                  <a:pt x="986400" y="554400"/>
                </a:cubicBezTo>
                <a:cubicBezTo>
                  <a:pt x="1088400" y="403200"/>
                  <a:pt x="1153200" y="265200"/>
                  <a:pt x="1231200" y="172800"/>
                </a:cubicBezTo>
                <a:cubicBezTo>
                  <a:pt x="1309200" y="80400"/>
                  <a:pt x="1381800" y="40200"/>
                  <a:pt x="1454400" y="0"/>
                </a:cubicBezTo>
              </a:path>
            </a:pathLst>
          </a:custGeom>
          <a:ln w="88900">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5" name="Freeform 84"/>
          <p:cNvSpPr/>
          <p:nvPr/>
        </p:nvSpPr>
        <p:spPr>
          <a:xfrm>
            <a:off x="2815200" y="583200"/>
            <a:ext cx="92400" cy="770400"/>
          </a:xfrm>
          <a:custGeom>
            <a:avLst/>
            <a:gdLst>
              <a:gd name="connsiteX0" fmla="*/ 43200 w 92400"/>
              <a:gd name="connsiteY0" fmla="*/ 0 h 770400"/>
              <a:gd name="connsiteX1" fmla="*/ 7200 w 92400"/>
              <a:gd name="connsiteY1" fmla="*/ 208800 h 770400"/>
              <a:gd name="connsiteX2" fmla="*/ 86400 w 92400"/>
              <a:gd name="connsiteY2" fmla="*/ 453600 h 770400"/>
              <a:gd name="connsiteX3" fmla="*/ 43200 w 92400"/>
              <a:gd name="connsiteY3" fmla="*/ 633600 h 770400"/>
              <a:gd name="connsiteX4" fmla="*/ 21600 w 92400"/>
              <a:gd name="connsiteY4" fmla="*/ 770400 h 77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00" h="770400">
                <a:moveTo>
                  <a:pt x="43200" y="0"/>
                </a:moveTo>
                <a:cubicBezTo>
                  <a:pt x="21600" y="66600"/>
                  <a:pt x="0" y="133200"/>
                  <a:pt x="7200" y="208800"/>
                </a:cubicBezTo>
                <a:cubicBezTo>
                  <a:pt x="14400" y="284400"/>
                  <a:pt x="80400" y="382800"/>
                  <a:pt x="86400" y="453600"/>
                </a:cubicBezTo>
                <a:cubicBezTo>
                  <a:pt x="92400" y="524400"/>
                  <a:pt x="54000" y="580800"/>
                  <a:pt x="43200" y="633600"/>
                </a:cubicBezTo>
                <a:cubicBezTo>
                  <a:pt x="32400" y="686400"/>
                  <a:pt x="27000" y="728400"/>
                  <a:pt x="21600" y="770400"/>
                </a:cubicBezTo>
              </a:path>
            </a:pathLst>
          </a:custGeom>
          <a:ln w="114300">
            <a:solidFill>
              <a:srgbClr val="0070C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6" name="Straight Arrow Connector 85"/>
          <p:cNvCxnSpPr/>
          <p:nvPr/>
        </p:nvCxnSpPr>
        <p:spPr>
          <a:xfrm flipV="1">
            <a:off x="1165875" y="2098555"/>
            <a:ext cx="230428" cy="403249"/>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87" name="Freeform 86"/>
          <p:cNvSpPr/>
          <p:nvPr/>
        </p:nvSpPr>
        <p:spPr>
          <a:xfrm>
            <a:off x="2649008" y="299508"/>
            <a:ext cx="1446742" cy="233892"/>
          </a:xfrm>
          <a:custGeom>
            <a:avLst/>
            <a:gdLst>
              <a:gd name="connsiteX0" fmla="*/ 1446742 w 1446742"/>
              <a:gd name="connsiteY0" fmla="*/ 49742 h 233892"/>
              <a:gd name="connsiteX1" fmla="*/ 1040342 w 1446742"/>
              <a:gd name="connsiteY1" fmla="*/ 106892 h 233892"/>
              <a:gd name="connsiteX2" fmla="*/ 583142 w 1446742"/>
              <a:gd name="connsiteY2" fmla="*/ 11642 h 233892"/>
              <a:gd name="connsiteX3" fmla="*/ 62442 w 1446742"/>
              <a:gd name="connsiteY3" fmla="*/ 37042 h 233892"/>
              <a:gd name="connsiteX4" fmla="*/ 208492 w 1446742"/>
              <a:gd name="connsiteY4" fmla="*/ 233892 h 233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742" h="233892">
                <a:moveTo>
                  <a:pt x="1446742" y="49742"/>
                </a:moveTo>
                <a:cubicBezTo>
                  <a:pt x="1315508" y="81492"/>
                  <a:pt x="1184275" y="113242"/>
                  <a:pt x="1040342" y="106892"/>
                </a:cubicBezTo>
                <a:cubicBezTo>
                  <a:pt x="896409" y="100542"/>
                  <a:pt x="746125" y="23284"/>
                  <a:pt x="583142" y="11642"/>
                </a:cubicBezTo>
                <a:cubicBezTo>
                  <a:pt x="420159" y="0"/>
                  <a:pt x="124884" y="0"/>
                  <a:pt x="62442" y="37042"/>
                </a:cubicBezTo>
                <a:cubicBezTo>
                  <a:pt x="0" y="74084"/>
                  <a:pt x="104246" y="153988"/>
                  <a:pt x="208492" y="233892"/>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8" name="Freeform 87"/>
          <p:cNvSpPr/>
          <p:nvPr/>
        </p:nvSpPr>
        <p:spPr>
          <a:xfrm>
            <a:off x="3454400" y="336550"/>
            <a:ext cx="984250" cy="781050"/>
          </a:xfrm>
          <a:custGeom>
            <a:avLst/>
            <a:gdLst>
              <a:gd name="connsiteX0" fmla="*/ 984250 w 984250"/>
              <a:gd name="connsiteY0" fmla="*/ 781050 h 781050"/>
              <a:gd name="connsiteX1" fmla="*/ 539750 w 984250"/>
              <a:gd name="connsiteY1" fmla="*/ 406400 h 781050"/>
              <a:gd name="connsiteX2" fmla="*/ 247650 w 984250"/>
              <a:gd name="connsiteY2" fmla="*/ 196850 h 781050"/>
              <a:gd name="connsiteX3" fmla="*/ 0 w 984250"/>
              <a:gd name="connsiteY3" fmla="*/ 0 h 781050"/>
            </a:gdLst>
            <a:ahLst/>
            <a:cxnLst>
              <a:cxn ang="0">
                <a:pos x="connsiteX0" y="connsiteY0"/>
              </a:cxn>
              <a:cxn ang="0">
                <a:pos x="connsiteX1" y="connsiteY1"/>
              </a:cxn>
              <a:cxn ang="0">
                <a:pos x="connsiteX2" y="connsiteY2"/>
              </a:cxn>
              <a:cxn ang="0">
                <a:pos x="connsiteX3" y="connsiteY3"/>
              </a:cxn>
            </a:cxnLst>
            <a:rect l="l" t="t" r="r" b="b"/>
            <a:pathLst>
              <a:path w="984250" h="781050">
                <a:moveTo>
                  <a:pt x="984250" y="781050"/>
                </a:moveTo>
                <a:cubicBezTo>
                  <a:pt x="823383" y="642408"/>
                  <a:pt x="662517" y="503767"/>
                  <a:pt x="539750" y="406400"/>
                </a:cubicBezTo>
                <a:cubicBezTo>
                  <a:pt x="416983" y="309033"/>
                  <a:pt x="337608" y="264583"/>
                  <a:pt x="247650" y="196850"/>
                </a:cubicBezTo>
                <a:cubicBezTo>
                  <a:pt x="157692" y="129117"/>
                  <a:pt x="78846" y="64558"/>
                  <a:pt x="0" y="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Freeform 88"/>
          <p:cNvSpPr/>
          <p:nvPr/>
        </p:nvSpPr>
        <p:spPr>
          <a:xfrm>
            <a:off x="2578100" y="0"/>
            <a:ext cx="76200" cy="304800"/>
          </a:xfrm>
          <a:custGeom>
            <a:avLst/>
            <a:gdLst>
              <a:gd name="connsiteX0" fmla="*/ 0 w 76200"/>
              <a:gd name="connsiteY0" fmla="*/ 0 h 304800"/>
              <a:gd name="connsiteX1" fmla="*/ 76200 w 76200"/>
              <a:gd name="connsiteY1" fmla="*/ 304800 h 304800"/>
            </a:gdLst>
            <a:ahLst/>
            <a:cxnLst>
              <a:cxn ang="0">
                <a:pos x="connsiteX0" y="connsiteY0"/>
              </a:cxn>
              <a:cxn ang="0">
                <a:pos x="connsiteX1" y="connsiteY1"/>
              </a:cxn>
            </a:cxnLst>
            <a:rect l="l" t="t" r="r" b="b"/>
            <a:pathLst>
              <a:path w="76200" h="304800">
                <a:moveTo>
                  <a:pt x="0" y="0"/>
                </a:moveTo>
                <a:lnTo>
                  <a:pt x="76200" y="304800"/>
                </a:ln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57289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TRP\2trp-forestry\4-drainage\IMGP7686.JPG"/>
          <p:cNvPicPr>
            <a:picLocks noChangeArrowheads="1"/>
          </p:cNvPicPr>
          <p:nvPr/>
        </p:nvPicPr>
        <p:blipFill>
          <a:blip r:embed="rId3" cstate="print"/>
          <a:srcRect r="12000"/>
          <a:stretch>
            <a:fillRect/>
          </a:stretch>
        </p:blipFill>
        <p:spPr bwMode="auto">
          <a:xfrm>
            <a:off x="-6" y="-2"/>
            <a:ext cx="10972805" cy="8229601"/>
          </a:xfrm>
          <a:prstGeom prst="rect">
            <a:avLst/>
          </a:prstGeom>
          <a:noFill/>
        </p:spPr>
      </p:pic>
      <p:sp>
        <p:nvSpPr>
          <p:cNvPr id="9" name="object 8"/>
          <p:cNvSpPr txBox="1"/>
          <p:nvPr/>
        </p:nvSpPr>
        <p:spPr>
          <a:xfrm>
            <a:off x="90334" y="7962624"/>
            <a:ext cx="1202240"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Arial"/>
              </a:rPr>
              <a:t>October 2013</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pic>
        <p:nvPicPr>
          <p:cNvPr id="7" name="Picture 3"/>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cxnSp>
        <p:nvCxnSpPr>
          <p:cNvPr id="5" name="Straight Connector 4"/>
          <p:cNvCxnSpPr/>
          <p:nvPr/>
        </p:nvCxnSpPr>
        <p:spPr>
          <a:xfrm>
            <a:off x="4276653" y="3884372"/>
            <a:ext cx="691284" cy="748891"/>
          </a:xfrm>
          <a:prstGeom prst="line">
            <a:avLst/>
          </a:prstGeom>
          <a:ln w="127000">
            <a:solidFill>
              <a:srgbClr val="FFFF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713533" y="139917"/>
            <a:ext cx="715260" cy="707886"/>
          </a:xfrm>
          <a:prstGeom prst="rect">
            <a:avLst/>
          </a:prstGeom>
          <a:noFill/>
        </p:spPr>
        <p:txBody>
          <a:bodyPr wrap="none" rtlCol="0">
            <a:spAutoFit/>
          </a:bodyPr>
          <a:lstStyle/>
          <a:p>
            <a:pPr marL="0" marR="0" lvl="0" indent="0" algn="ctr" defTabSz="109728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CC99"/>
                </a:solidFill>
                <a:effectLst/>
                <a:uLnTx/>
                <a:uFillTx/>
                <a:latin typeface="Calibri"/>
                <a:ea typeface="+mn-ea"/>
                <a:cs typeface="+mn-cs"/>
              </a:rPr>
              <a:t>2C</a:t>
            </a:r>
          </a:p>
        </p:txBody>
      </p:sp>
    </p:spTree>
    <p:extLst>
      <p:ext uri="{BB962C8B-B14F-4D97-AF65-F5344CB8AC3E}">
        <p14:creationId xmlns:p14="http://schemas.microsoft.com/office/powerpoint/2010/main" val="58162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Photos\Incoming 16\1-2-16\DSCN1135.JPG"/>
          <p:cNvPicPr>
            <a:picLocks noChangeAspect="1" noChangeArrowheads="1"/>
          </p:cNvPicPr>
          <p:nvPr/>
        </p:nvPicPr>
        <p:blipFill>
          <a:blip r:embed="rId3" cstate="print"/>
          <a:srcRect/>
          <a:stretch>
            <a:fillRect/>
          </a:stretch>
        </p:blipFill>
        <p:spPr bwMode="auto">
          <a:xfrm>
            <a:off x="0" y="-1317"/>
            <a:ext cx="10972800" cy="8230917"/>
          </a:xfrm>
          <a:prstGeom prst="rect">
            <a:avLst/>
          </a:prstGeom>
          <a:noFill/>
        </p:spPr>
      </p:pic>
      <p:sp>
        <p:nvSpPr>
          <p:cNvPr id="9" name="object 8"/>
          <p:cNvSpPr txBox="1"/>
          <p:nvPr/>
        </p:nvSpPr>
        <p:spPr>
          <a:xfrm>
            <a:off x="80708" y="7962624"/>
            <a:ext cx="3101392"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December</a:t>
            </a:r>
            <a:r>
              <a:rPr sz="1200" b="1" spc="-12" dirty="0">
                <a:solidFill>
                  <a:srgbClr val="FFFFFF"/>
                </a:solidFill>
                <a:effectLst>
                  <a:outerShdw blurRad="38100" dist="38100" dir="2700000" algn="tl">
                    <a:srgbClr val="000000">
                      <a:alpha val="43137"/>
                    </a:srgbClr>
                  </a:outerShdw>
                </a:effectLst>
                <a:latin typeface="Arial"/>
                <a:cs typeface="Arial"/>
              </a:rPr>
              <a:t> 201</a:t>
            </a:r>
            <a:r>
              <a:rPr lang="en-US" sz="1200" b="1" spc="-12" dirty="0">
                <a:solidFill>
                  <a:srgbClr val="FFFFFF"/>
                </a:solidFill>
                <a:effectLst>
                  <a:outerShdw blurRad="38100" dist="38100" dir="2700000" algn="tl">
                    <a:srgbClr val="000000">
                      <a:alpha val="43137"/>
                    </a:srgbClr>
                  </a:outerShdw>
                </a:effectLst>
                <a:latin typeface="Arial"/>
                <a:cs typeface="Arial"/>
              </a:rPr>
              <a:t>5 </a:t>
            </a:r>
            <a:endParaRPr sz="1200" dirty="0">
              <a:effectLst>
                <a:outerShdw blurRad="38100" dist="38100" dir="2700000" algn="tl">
                  <a:srgbClr val="000000">
                    <a:alpha val="43137"/>
                  </a:srgbClr>
                </a:outerShdw>
              </a:effectLst>
              <a:latin typeface="Arial"/>
              <a:cs typeface="Arial"/>
            </a:endParaRPr>
          </a:p>
        </p:txBody>
      </p:sp>
      <p:pic>
        <p:nvPicPr>
          <p:cNvPr id="7" name="Picture 3"/>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0"/>
            <a:ext cx="10231092" cy="4355425"/>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22" name="Freeform 21"/>
          <p:cNvSpPr/>
          <p:nvPr/>
        </p:nvSpPr>
        <p:spPr>
          <a:xfrm>
            <a:off x="80320" y="2564027"/>
            <a:ext cx="957649" cy="310979"/>
          </a:xfrm>
          <a:custGeom>
            <a:avLst/>
            <a:gdLst>
              <a:gd name="connsiteX0" fmla="*/ 957649 w 957649"/>
              <a:gd name="connsiteY0" fmla="*/ 55605 h 310979"/>
              <a:gd name="connsiteX1" fmla="*/ 673443 w 957649"/>
              <a:gd name="connsiteY1" fmla="*/ 228600 h 310979"/>
              <a:gd name="connsiteX2" fmla="*/ 370703 w 957649"/>
              <a:gd name="connsiteY2" fmla="*/ 296562 h 310979"/>
              <a:gd name="connsiteX3" fmla="*/ 240957 w 957649"/>
              <a:gd name="connsiteY3" fmla="*/ 302741 h 310979"/>
              <a:gd name="connsiteX4" fmla="*/ 111211 w 957649"/>
              <a:gd name="connsiteY4" fmla="*/ 247135 h 310979"/>
              <a:gd name="connsiteX5" fmla="*/ 0 w 957649"/>
              <a:gd name="connsiteY5" fmla="*/ 0 h 31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7649" h="310979">
                <a:moveTo>
                  <a:pt x="957649" y="55605"/>
                </a:moveTo>
                <a:cubicBezTo>
                  <a:pt x="864458" y="122023"/>
                  <a:pt x="771267" y="188441"/>
                  <a:pt x="673443" y="228600"/>
                </a:cubicBezTo>
                <a:cubicBezTo>
                  <a:pt x="575619" y="268760"/>
                  <a:pt x="442784" y="284205"/>
                  <a:pt x="370703" y="296562"/>
                </a:cubicBezTo>
                <a:cubicBezTo>
                  <a:pt x="298622" y="308919"/>
                  <a:pt x="284205" y="310979"/>
                  <a:pt x="240957" y="302741"/>
                </a:cubicBezTo>
                <a:cubicBezTo>
                  <a:pt x="197709" y="294503"/>
                  <a:pt x="151370" y="297592"/>
                  <a:pt x="111211" y="247135"/>
                </a:cubicBezTo>
                <a:cubicBezTo>
                  <a:pt x="71052" y="196678"/>
                  <a:pt x="35526" y="98339"/>
                  <a:pt x="0" y="0"/>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23"/>
          <p:cNvSpPr/>
          <p:nvPr/>
        </p:nvSpPr>
        <p:spPr>
          <a:xfrm>
            <a:off x="2710544" y="255814"/>
            <a:ext cx="1136468" cy="482237"/>
          </a:xfrm>
          <a:custGeom>
            <a:avLst/>
            <a:gdLst>
              <a:gd name="connsiteX0" fmla="*/ 0 w 1136468"/>
              <a:gd name="connsiteY0" fmla="*/ 90352 h 482237"/>
              <a:gd name="connsiteX1" fmla="*/ 333103 w 1136468"/>
              <a:gd name="connsiteY1" fmla="*/ 38100 h 482237"/>
              <a:gd name="connsiteX2" fmla="*/ 914400 w 1136468"/>
              <a:gd name="connsiteY2" fmla="*/ 318952 h 482237"/>
              <a:gd name="connsiteX3" fmla="*/ 1136468 w 1136468"/>
              <a:gd name="connsiteY3" fmla="*/ 482237 h 482237"/>
            </a:gdLst>
            <a:ahLst/>
            <a:cxnLst>
              <a:cxn ang="0">
                <a:pos x="connsiteX0" y="connsiteY0"/>
              </a:cxn>
              <a:cxn ang="0">
                <a:pos x="connsiteX1" y="connsiteY1"/>
              </a:cxn>
              <a:cxn ang="0">
                <a:pos x="connsiteX2" y="connsiteY2"/>
              </a:cxn>
              <a:cxn ang="0">
                <a:pos x="connsiteX3" y="connsiteY3"/>
              </a:cxn>
            </a:cxnLst>
            <a:rect l="l" t="t" r="r" b="b"/>
            <a:pathLst>
              <a:path w="1136468" h="482237">
                <a:moveTo>
                  <a:pt x="0" y="90352"/>
                </a:moveTo>
                <a:cubicBezTo>
                  <a:pt x="90351" y="45176"/>
                  <a:pt x="180703" y="0"/>
                  <a:pt x="333103" y="38100"/>
                </a:cubicBezTo>
                <a:cubicBezTo>
                  <a:pt x="485503" y="76200"/>
                  <a:pt x="780506" y="244929"/>
                  <a:pt x="914400" y="318952"/>
                </a:cubicBezTo>
                <a:cubicBezTo>
                  <a:pt x="1048294" y="392975"/>
                  <a:pt x="1092381" y="437606"/>
                  <a:pt x="1136468" y="482237"/>
                </a:cubicBezTo>
              </a:path>
            </a:pathLst>
          </a:cu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2566853" y="19594"/>
            <a:ext cx="91439" cy="293915"/>
          </a:xfrm>
          <a:custGeom>
            <a:avLst/>
            <a:gdLst>
              <a:gd name="connsiteX0" fmla="*/ 91439 w 91439"/>
              <a:gd name="connsiteY0" fmla="*/ 293915 h 293915"/>
              <a:gd name="connsiteX1" fmla="*/ 6531 w 91439"/>
              <a:gd name="connsiteY1" fmla="*/ 143692 h 293915"/>
              <a:gd name="connsiteX2" fmla="*/ 52251 w 91439"/>
              <a:gd name="connsiteY2" fmla="*/ 0 h 293915"/>
            </a:gdLst>
            <a:ahLst/>
            <a:cxnLst>
              <a:cxn ang="0">
                <a:pos x="connsiteX0" y="connsiteY0"/>
              </a:cxn>
              <a:cxn ang="0">
                <a:pos x="connsiteX1" y="connsiteY1"/>
              </a:cxn>
              <a:cxn ang="0">
                <a:pos x="connsiteX2" y="connsiteY2"/>
              </a:cxn>
            </a:cxnLst>
            <a:rect l="l" t="t" r="r" b="b"/>
            <a:pathLst>
              <a:path w="91439" h="293915">
                <a:moveTo>
                  <a:pt x="91439" y="293915"/>
                </a:moveTo>
                <a:cubicBezTo>
                  <a:pt x="52250" y="243296"/>
                  <a:pt x="13062" y="192678"/>
                  <a:pt x="6531" y="143692"/>
                </a:cubicBezTo>
                <a:cubicBezTo>
                  <a:pt x="0" y="94706"/>
                  <a:pt x="26125" y="47353"/>
                  <a:pt x="52251" y="0"/>
                </a:cubicBez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2945675" y="274320"/>
            <a:ext cx="1143000" cy="287383"/>
          </a:xfrm>
          <a:custGeom>
            <a:avLst/>
            <a:gdLst>
              <a:gd name="connsiteX0" fmla="*/ 0 w 1143000"/>
              <a:gd name="connsiteY0" fmla="*/ 0 h 287383"/>
              <a:gd name="connsiteX1" fmla="*/ 920932 w 1143000"/>
              <a:gd name="connsiteY1" fmla="*/ 150223 h 287383"/>
              <a:gd name="connsiteX2" fmla="*/ 1143000 w 1143000"/>
              <a:gd name="connsiteY2" fmla="*/ 287383 h 287383"/>
            </a:gdLst>
            <a:ahLst/>
            <a:cxnLst>
              <a:cxn ang="0">
                <a:pos x="connsiteX0" y="connsiteY0"/>
              </a:cxn>
              <a:cxn ang="0">
                <a:pos x="connsiteX1" y="connsiteY1"/>
              </a:cxn>
              <a:cxn ang="0">
                <a:pos x="connsiteX2" y="connsiteY2"/>
              </a:cxn>
            </a:cxnLst>
            <a:rect l="l" t="t" r="r" b="b"/>
            <a:pathLst>
              <a:path w="1143000" h="287383">
                <a:moveTo>
                  <a:pt x="0" y="0"/>
                </a:moveTo>
                <a:cubicBezTo>
                  <a:pt x="365216" y="51163"/>
                  <a:pt x="730432" y="102326"/>
                  <a:pt x="920932" y="150223"/>
                </a:cubicBezTo>
                <a:cubicBezTo>
                  <a:pt x="1111432" y="198120"/>
                  <a:pt x="1127216" y="242751"/>
                  <a:pt x="1143000" y="287383"/>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Freeform 37"/>
          <p:cNvSpPr/>
          <p:nvPr/>
        </p:nvSpPr>
        <p:spPr>
          <a:xfrm>
            <a:off x="1173601" y="381600"/>
            <a:ext cx="1454400" cy="2102400"/>
          </a:xfrm>
          <a:custGeom>
            <a:avLst/>
            <a:gdLst>
              <a:gd name="connsiteX0" fmla="*/ 0 w 1454400"/>
              <a:gd name="connsiteY0" fmla="*/ 2102400 h 2102400"/>
              <a:gd name="connsiteX1" fmla="*/ 273600 w 1454400"/>
              <a:gd name="connsiteY1" fmla="*/ 1634400 h 2102400"/>
              <a:gd name="connsiteX2" fmla="*/ 619200 w 1454400"/>
              <a:gd name="connsiteY2" fmla="*/ 1080000 h 2102400"/>
              <a:gd name="connsiteX3" fmla="*/ 986400 w 1454400"/>
              <a:gd name="connsiteY3" fmla="*/ 554400 h 2102400"/>
              <a:gd name="connsiteX4" fmla="*/ 1231200 w 1454400"/>
              <a:gd name="connsiteY4" fmla="*/ 172800 h 2102400"/>
              <a:gd name="connsiteX5" fmla="*/ 1454400 w 1454400"/>
              <a:gd name="connsiteY5" fmla="*/ 0 h 2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400" h="2102400">
                <a:moveTo>
                  <a:pt x="0" y="2102400"/>
                </a:moveTo>
                <a:cubicBezTo>
                  <a:pt x="85200" y="1953600"/>
                  <a:pt x="170400" y="1804800"/>
                  <a:pt x="273600" y="1634400"/>
                </a:cubicBezTo>
                <a:cubicBezTo>
                  <a:pt x="376800" y="1464000"/>
                  <a:pt x="500400" y="1260000"/>
                  <a:pt x="619200" y="1080000"/>
                </a:cubicBezTo>
                <a:cubicBezTo>
                  <a:pt x="738000" y="900000"/>
                  <a:pt x="884400" y="705600"/>
                  <a:pt x="986400" y="554400"/>
                </a:cubicBezTo>
                <a:cubicBezTo>
                  <a:pt x="1088400" y="403200"/>
                  <a:pt x="1153200" y="265200"/>
                  <a:pt x="1231200" y="172800"/>
                </a:cubicBezTo>
                <a:cubicBezTo>
                  <a:pt x="1309200" y="80400"/>
                  <a:pt x="1381800" y="40200"/>
                  <a:pt x="1454400" y="0"/>
                </a:cubicBezTo>
              </a:path>
            </a:pathLst>
          </a:cu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p:cNvCxnSpPr/>
          <p:nvPr/>
        </p:nvCxnSpPr>
        <p:spPr>
          <a:xfrm>
            <a:off x="2778872" y="600773"/>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Freeform 40"/>
          <p:cNvSpPr/>
          <p:nvPr/>
        </p:nvSpPr>
        <p:spPr>
          <a:xfrm>
            <a:off x="820233" y="583201"/>
            <a:ext cx="2241390" cy="5259809"/>
          </a:xfrm>
          <a:custGeom>
            <a:avLst/>
            <a:gdLst>
              <a:gd name="connsiteX0" fmla="*/ 43200 w 92400"/>
              <a:gd name="connsiteY0" fmla="*/ 0 h 770400"/>
              <a:gd name="connsiteX1" fmla="*/ 7200 w 92400"/>
              <a:gd name="connsiteY1" fmla="*/ 208800 h 770400"/>
              <a:gd name="connsiteX2" fmla="*/ 86400 w 92400"/>
              <a:gd name="connsiteY2" fmla="*/ 453600 h 770400"/>
              <a:gd name="connsiteX3" fmla="*/ 43200 w 92400"/>
              <a:gd name="connsiteY3" fmla="*/ 633600 h 770400"/>
              <a:gd name="connsiteX4" fmla="*/ 21600 w 92400"/>
              <a:gd name="connsiteY4" fmla="*/ 770400 h 770400"/>
              <a:gd name="connsiteX0" fmla="*/ 43200 w 92400"/>
              <a:gd name="connsiteY0" fmla="*/ 0 h 770400"/>
              <a:gd name="connsiteX1" fmla="*/ 7200 w 92400"/>
              <a:gd name="connsiteY1" fmla="*/ 208800 h 770400"/>
              <a:gd name="connsiteX2" fmla="*/ 86400 w 92400"/>
              <a:gd name="connsiteY2" fmla="*/ 453600 h 770400"/>
              <a:gd name="connsiteX3" fmla="*/ 43200 w 92400"/>
              <a:gd name="connsiteY3" fmla="*/ 633600 h 770400"/>
              <a:gd name="connsiteX4" fmla="*/ 25630 w 92400"/>
              <a:gd name="connsiteY4" fmla="*/ 731250 h 770400"/>
              <a:gd name="connsiteX5" fmla="*/ 21600 w 92400"/>
              <a:gd name="connsiteY5" fmla="*/ 770400 h 770400"/>
              <a:gd name="connsiteX0" fmla="*/ 43200 w 194770"/>
              <a:gd name="connsiteY0" fmla="*/ 0 h 1227320"/>
              <a:gd name="connsiteX1" fmla="*/ 7200 w 194770"/>
              <a:gd name="connsiteY1" fmla="*/ 208800 h 1227320"/>
              <a:gd name="connsiteX2" fmla="*/ 86400 w 194770"/>
              <a:gd name="connsiteY2" fmla="*/ 453600 h 1227320"/>
              <a:gd name="connsiteX3" fmla="*/ 43200 w 194770"/>
              <a:gd name="connsiteY3" fmla="*/ 633600 h 1227320"/>
              <a:gd name="connsiteX4" fmla="*/ 25630 w 194770"/>
              <a:gd name="connsiteY4" fmla="*/ 731250 h 1227320"/>
              <a:gd name="connsiteX5" fmla="*/ 194098 w 194770"/>
              <a:gd name="connsiteY5" fmla="*/ 1227320 h 1227320"/>
              <a:gd name="connsiteX0" fmla="*/ 43200 w 198965"/>
              <a:gd name="connsiteY0" fmla="*/ 0 h 1249697"/>
              <a:gd name="connsiteX1" fmla="*/ 7200 w 198965"/>
              <a:gd name="connsiteY1" fmla="*/ 208800 h 1249697"/>
              <a:gd name="connsiteX2" fmla="*/ 86400 w 198965"/>
              <a:gd name="connsiteY2" fmla="*/ 453600 h 1249697"/>
              <a:gd name="connsiteX3" fmla="*/ 43200 w 198965"/>
              <a:gd name="connsiteY3" fmla="*/ 633600 h 1249697"/>
              <a:gd name="connsiteX4" fmla="*/ 25630 w 198965"/>
              <a:gd name="connsiteY4" fmla="*/ 731250 h 1249697"/>
              <a:gd name="connsiteX5" fmla="*/ 170887 w 198965"/>
              <a:gd name="connsiteY5" fmla="*/ 1167019 h 1249697"/>
              <a:gd name="connsiteX6" fmla="*/ 194098 w 198965"/>
              <a:gd name="connsiteY6" fmla="*/ 1227320 h 1249697"/>
              <a:gd name="connsiteX0" fmla="*/ 43200 w 179763"/>
              <a:gd name="connsiteY0" fmla="*/ 0 h 1745783"/>
              <a:gd name="connsiteX1" fmla="*/ 7200 w 179763"/>
              <a:gd name="connsiteY1" fmla="*/ 208800 h 1745783"/>
              <a:gd name="connsiteX2" fmla="*/ 86400 w 179763"/>
              <a:gd name="connsiteY2" fmla="*/ 453600 h 1745783"/>
              <a:gd name="connsiteX3" fmla="*/ 43200 w 179763"/>
              <a:gd name="connsiteY3" fmla="*/ 633600 h 1745783"/>
              <a:gd name="connsiteX4" fmla="*/ 25630 w 179763"/>
              <a:gd name="connsiteY4" fmla="*/ 731250 h 1745783"/>
              <a:gd name="connsiteX5" fmla="*/ 170887 w 179763"/>
              <a:gd name="connsiteY5" fmla="*/ 1167019 h 1745783"/>
              <a:gd name="connsiteX6" fmla="*/ 78884 w 179763"/>
              <a:gd name="connsiteY6" fmla="*/ 1745783 h 1745783"/>
              <a:gd name="connsiteX0" fmla="*/ 43200 w 182793"/>
              <a:gd name="connsiteY0" fmla="*/ 0 h 1761161"/>
              <a:gd name="connsiteX1" fmla="*/ 7200 w 182793"/>
              <a:gd name="connsiteY1" fmla="*/ 208800 h 1761161"/>
              <a:gd name="connsiteX2" fmla="*/ 86400 w 182793"/>
              <a:gd name="connsiteY2" fmla="*/ 453600 h 1761161"/>
              <a:gd name="connsiteX3" fmla="*/ 43200 w 182793"/>
              <a:gd name="connsiteY3" fmla="*/ 633600 h 1761161"/>
              <a:gd name="connsiteX4" fmla="*/ 25630 w 182793"/>
              <a:gd name="connsiteY4" fmla="*/ 731250 h 1761161"/>
              <a:gd name="connsiteX5" fmla="*/ 170887 w 182793"/>
              <a:gd name="connsiteY5" fmla="*/ 1167019 h 1761161"/>
              <a:gd name="connsiteX6" fmla="*/ 97068 w 182793"/>
              <a:gd name="connsiteY6" fmla="*/ 1664700 h 1761161"/>
              <a:gd name="connsiteX7" fmla="*/ 78884 w 182793"/>
              <a:gd name="connsiteY7" fmla="*/ 1745783 h 1761161"/>
              <a:gd name="connsiteX0" fmla="*/ 43200 w 254736"/>
              <a:gd name="connsiteY0" fmla="*/ 0 h 2321853"/>
              <a:gd name="connsiteX1" fmla="*/ 7200 w 254736"/>
              <a:gd name="connsiteY1" fmla="*/ 208800 h 2321853"/>
              <a:gd name="connsiteX2" fmla="*/ 86400 w 254736"/>
              <a:gd name="connsiteY2" fmla="*/ 453600 h 2321853"/>
              <a:gd name="connsiteX3" fmla="*/ 43200 w 254736"/>
              <a:gd name="connsiteY3" fmla="*/ 633600 h 2321853"/>
              <a:gd name="connsiteX4" fmla="*/ 25630 w 254736"/>
              <a:gd name="connsiteY4" fmla="*/ 731250 h 2321853"/>
              <a:gd name="connsiteX5" fmla="*/ 170887 w 254736"/>
              <a:gd name="connsiteY5" fmla="*/ 1167019 h 2321853"/>
              <a:gd name="connsiteX6" fmla="*/ 97068 w 254736"/>
              <a:gd name="connsiteY6" fmla="*/ 1664700 h 2321853"/>
              <a:gd name="connsiteX7" fmla="*/ 251705 w 254736"/>
              <a:gd name="connsiteY7" fmla="*/ 2321853 h 2321853"/>
              <a:gd name="connsiteX0" fmla="*/ 43200 w 258571"/>
              <a:gd name="connsiteY0" fmla="*/ 0 h 2364776"/>
              <a:gd name="connsiteX1" fmla="*/ 7200 w 258571"/>
              <a:gd name="connsiteY1" fmla="*/ 208800 h 2364776"/>
              <a:gd name="connsiteX2" fmla="*/ 86400 w 258571"/>
              <a:gd name="connsiteY2" fmla="*/ 453600 h 2364776"/>
              <a:gd name="connsiteX3" fmla="*/ 43200 w 258571"/>
              <a:gd name="connsiteY3" fmla="*/ 633600 h 2364776"/>
              <a:gd name="connsiteX4" fmla="*/ 25630 w 258571"/>
              <a:gd name="connsiteY4" fmla="*/ 731250 h 2364776"/>
              <a:gd name="connsiteX5" fmla="*/ 170887 w 258571"/>
              <a:gd name="connsiteY5" fmla="*/ 1167019 h 2364776"/>
              <a:gd name="connsiteX6" fmla="*/ 97068 w 258571"/>
              <a:gd name="connsiteY6" fmla="*/ 1664700 h 2364776"/>
              <a:gd name="connsiteX7" fmla="*/ 232798 w 258571"/>
              <a:gd name="connsiteY7" fmla="*/ 2255250 h 2364776"/>
              <a:gd name="connsiteX8" fmla="*/ 251705 w 258571"/>
              <a:gd name="connsiteY8" fmla="*/ 2321853 h 2364776"/>
              <a:gd name="connsiteX0" fmla="*/ 43200 w 251705"/>
              <a:gd name="connsiteY0" fmla="*/ 0 h 3016854"/>
              <a:gd name="connsiteX1" fmla="*/ 7200 w 251705"/>
              <a:gd name="connsiteY1" fmla="*/ 208800 h 3016854"/>
              <a:gd name="connsiteX2" fmla="*/ 86400 w 251705"/>
              <a:gd name="connsiteY2" fmla="*/ 453600 h 3016854"/>
              <a:gd name="connsiteX3" fmla="*/ 43200 w 251705"/>
              <a:gd name="connsiteY3" fmla="*/ 633600 h 3016854"/>
              <a:gd name="connsiteX4" fmla="*/ 25630 w 251705"/>
              <a:gd name="connsiteY4" fmla="*/ 731250 h 3016854"/>
              <a:gd name="connsiteX5" fmla="*/ 170887 w 251705"/>
              <a:gd name="connsiteY5" fmla="*/ 1167019 h 3016854"/>
              <a:gd name="connsiteX6" fmla="*/ 97068 w 251705"/>
              <a:gd name="connsiteY6" fmla="*/ 1664700 h 3016854"/>
              <a:gd name="connsiteX7" fmla="*/ 232798 w 251705"/>
              <a:gd name="connsiteY7" fmla="*/ 2255250 h 3016854"/>
              <a:gd name="connsiteX8" fmla="*/ 251705 w 251705"/>
              <a:gd name="connsiteY8" fmla="*/ 2321853 h 3016854"/>
              <a:gd name="connsiteX0" fmla="*/ 43200 w 251705"/>
              <a:gd name="connsiteY0" fmla="*/ 0 h 2539955"/>
              <a:gd name="connsiteX1" fmla="*/ 7200 w 251705"/>
              <a:gd name="connsiteY1" fmla="*/ 208800 h 2539955"/>
              <a:gd name="connsiteX2" fmla="*/ 86400 w 251705"/>
              <a:gd name="connsiteY2" fmla="*/ 453600 h 2539955"/>
              <a:gd name="connsiteX3" fmla="*/ 43200 w 251705"/>
              <a:gd name="connsiteY3" fmla="*/ 633600 h 2539955"/>
              <a:gd name="connsiteX4" fmla="*/ 25630 w 251705"/>
              <a:gd name="connsiteY4" fmla="*/ 731250 h 2539955"/>
              <a:gd name="connsiteX5" fmla="*/ 170887 w 251705"/>
              <a:gd name="connsiteY5" fmla="*/ 1167019 h 2539955"/>
              <a:gd name="connsiteX6" fmla="*/ 97068 w 251705"/>
              <a:gd name="connsiteY6" fmla="*/ 1664700 h 2539955"/>
              <a:gd name="connsiteX7" fmla="*/ 232798 w 251705"/>
              <a:gd name="connsiteY7" fmla="*/ 2255250 h 2539955"/>
              <a:gd name="connsiteX8" fmla="*/ 251705 w 251705"/>
              <a:gd name="connsiteY8" fmla="*/ 2321853 h 2539955"/>
              <a:gd name="connsiteX0" fmla="*/ 43200 w 253435"/>
              <a:gd name="connsiteY0" fmla="*/ 0 h 2411606"/>
              <a:gd name="connsiteX1" fmla="*/ 7200 w 253435"/>
              <a:gd name="connsiteY1" fmla="*/ 208800 h 2411606"/>
              <a:gd name="connsiteX2" fmla="*/ 86400 w 253435"/>
              <a:gd name="connsiteY2" fmla="*/ 453600 h 2411606"/>
              <a:gd name="connsiteX3" fmla="*/ 43200 w 253435"/>
              <a:gd name="connsiteY3" fmla="*/ 633600 h 2411606"/>
              <a:gd name="connsiteX4" fmla="*/ 25630 w 253435"/>
              <a:gd name="connsiteY4" fmla="*/ 731250 h 2411606"/>
              <a:gd name="connsiteX5" fmla="*/ 170887 w 253435"/>
              <a:gd name="connsiteY5" fmla="*/ 1167019 h 2411606"/>
              <a:gd name="connsiteX6" fmla="*/ 97068 w 253435"/>
              <a:gd name="connsiteY6" fmla="*/ 1664700 h 2411606"/>
              <a:gd name="connsiteX7" fmla="*/ 232798 w 253435"/>
              <a:gd name="connsiteY7" fmla="*/ 2255250 h 2411606"/>
              <a:gd name="connsiteX8" fmla="*/ 220892 w 253435"/>
              <a:gd name="connsiteY8" fmla="*/ 2400506 h 2411606"/>
              <a:gd name="connsiteX9" fmla="*/ 251705 w 253435"/>
              <a:gd name="connsiteY9" fmla="*/ 2321853 h 2411606"/>
              <a:gd name="connsiteX0" fmla="*/ 43200 w 251705"/>
              <a:gd name="connsiteY0" fmla="*/ 0 h 3024237"/>
              <a:gd name="connsiteX1" fmla="*/ 7200 w 251705"/>
              <a:gd name="connsiteY1" fmla="*/ 208800 h 3024237"/>
              <a:gd name="connsiteX2" fmla="*/ 86400 w 251705"/>
              <a:gd name="connsiteY2" fmla="*/ 453600 h 3024237"/>
              <a:gd name="connsiteX3" fmla="*/ 43200 w 251705"/>
              <a:gd name="connsiteY3" fmla="*/ 633600 h 3024237"/>
              <a:gd name="connsiteX4" fmla="*/ 25630 w 251705"/>
              <a:gd name="connsiteY4" fmla="*/ 731250 h 3024237"/>
              <a:gd name="connsiteX5" fmla="*/ 170887 w 251705"/>
              <a:gd name="connsiteY5" fmla="*/ 1167019 h 3024237"/>
              <a:gd name="connsiteX6" fmla="*/ 97068 w 251705"/>
              <a:gd name="connsiteY6" fmla="*/ 1664700 h 3024237"/>
              <a:gd name="connsiteX7" fmla="*/ 232798 w 251705"/>
              <a:gd name="connsiteY7" fmla="*/ 2255250 h 3024237"/>
              <a:gd name="connsiteX8" fmla="*/ 136490 w 251705"/>
              <a:gd name="connsiteY8" fmla="*/ 3013137 h 3024237"/>
              <a:gd name="connsiteX9" fmla="*/ 251705 w 251705"/>
              <a:gd name="connsiteY9" fmla="*/ 2321853 h 3024237"/>
              <a:gd name="connsiteX0" fmla="*/ 43200 w 251705"/>
              <a:gd name="connsiteY0" fmla="*/ 0 h 3132199"/>
              <a:gd name="connsiteX1" fmla="*/ 7200 w 251705"/>
              <a:gd name="connsiteY1" fmla="*/ 208800 h 3132199"/>
              <a:gd name="connsiteX2" fmla="*/ 86400 w 251705"/>
              <a:gd name="connsiteY2" fmla="*/ 453600 h 3132199"/>
              <a:gd name="connsiteX3" fmla="*/ 43200 w 251705"/>
              <a:gd name="connsiteY3" fmla="*/ 633600 h 3132199"/>
              <a:gd name="connsiteX4" fmla="*/ 25630 w 251705"/>
              <a:gd name="connsiteY4" fmla="*/ 731250 h 3132199"/>
              <a:gd name="connsiteX5" fmla="*/ 170887 w 251705"/>
              <a:gd name="connsiteY5" fmla="*/ 1167019 h 3132199"/>
              <a:gd name="connsiteX6" fmla="*/ 97068 w 251705"/>
              <a:gd name="connsiteY6" fmla="*/ 1664700 h 3132199"/>
              <a:gd name="connsiteX7" fmla="*/ 232798 w 251705"/>
              <a:gd name="connsiteY7" fmla="*/ 2255250 h 3132199"/>
              <a:gd name="connsiteX8" fmla="*/ 136490 w 251705"/>
              <a:gd name="connsiteY8" fmla="*/ 3013137 h 3132199"/>
              <a:gd name="connsiteX9" fmla="*/ 147073 w 251705"/>
              <a:gd name="connsiteY9" fmla="*/ 2969625 h 3132199"/>
              <a:gd name="connsiteX10" fmla="*/ 251705 w 251705"/>
              <a:gd name="connsiteY10" fmla="*/ 2321853 h 3132199"/>
              <a:gd name="connsiteX0" fmla="*/ 46033 w 254538"/>
              <a:gd name="connsiteY0" fmla="*/ 0 h 3836208"/>
              <a:gd name="connsiteX1" fmla="*/ 10033 w 254538"/>
              <a:gd name="connsiteY1" fmla="*/ 208800 h 3836208"/>
              <a:gd name="connsiteX2" fmla="*/ 89233 w 254538"/>
              <a:gd name="connsiteY2" fmla="*/ 453600 h 3836208"/>
              <a:gd name="connsiteX3" fmla="*/ 46033 w 254538"/>
              <a:gd name="connsiteY3" fmla="*/ 633600 h 3836208"/>
              <a:gd name="connsiteX4" fmla="*/ 28463 w 254538"/>
              <a:gd name="connsiteY4" fmla="*/ 731250 h 3836208"/>
              <a:gd name="connsiteX5" fmla="*/ 173720 w 254538"/>
              <a:gd name="connsiteY5" fmla="*/ 1167019 h 3836208"/>
              <a:gd name="connsiteX6" fmla="*/ 99901 w 254538"/>
              <a:gd name="connsiteY6" fmla="*/ 1664700 h 3836208"/>
              <a:gd name="connsiteX7" fmla="*/ 235631 w 254538"/>
              <a:gd name="connsiteY7" fmla="*/ 2255250 h 3836208"/>
              <a:gd name="connsiteX8" fmla="*/ 139323 w 254538"/>
              <a:gd name="connsiteY8" fmla="*/ 3013137 h 3836208"/>
              <a:gd name="connsiteX9" fmla="*/ 149906 w 254538"/>
              <a:gd name="connsiteY9" fmla="*/ 2969625 h 3836208"/>
              <a:gd name="connsiteX10" fmla="*/ 254538 w 254538"/>
              <a:gd name="connsiteY10" fmla="*/ 2321853 h 3836208"/>
              <a:gd name="connsiteX0" fmla="*/ 138902 w 347407"/>
              <a:gd name="connsiteY0" fmla="*/ 0 h 3942100"/>
              <a:gd name="connsiteX1" fmla="*/ 102902 w 347407"/>
              <a:gd name="connsiteY1" fmla="*/ 208800 h 3942100"/>
              <a:gd name="connsiteX2" fmla="*/ 182102 w 347407"/>
              <a:gd name="connsiteY2" fmla="*/ 453600 h 3942100"/>
              <a:gd name="connsiteX3" fmla="*/ 138902 w 347407"/>
              <a:gd name="connsiteY3" fmla="*/ 633600 h 3942100"/>
              <a:gd name="connsiteX4" fmla="*/ 121332 w 347407"/>
              <a:gd name="connsiteY4" fmla="*/ 731250 h 3942100"/>
              <a:gd name="connsiteX5" fmla="*/ 266589 w 347407"/>
              <a:gd name="connsiteY5" fmla="*/ 1167019 h 3942100"/>
              <a:gd name="connsiteX6" fmla="*/ 192770 w 347407"/>
              <a:gd name="connsiteY6" fmla="*/ 1664700 h 3942100"/>
              <a:gd name="connsiteX7" fmla="*/ 328500 w 347407"/>
              <a:gd name="connsiteY7" fmla="*/ 2255250 h 3942100"/>
              <a:gd name="connsiteX8" fmla="*/ 232192 w 347407"/>
              <a:gd name="connsiteY8" fmla="*/ 3013137 h 3942100"/>
              <a:gd name="connsiteX9" fmla="*/ 1764 w 347407"/>
              <a:gd name="connsiteY9" fmla="*/ 3934848 h 3942100"/>
              <a:gd name="connsiteX10" fmla="*/ 242775 w 347407"/>
              <a:gd name="connsiteY10" fmla="*/ 2969625 h 3942100"/>
              <a:gd name="connsiteX11" fmla="*/ 347407 w 347407"/>
              <a:gd name="connsiteY11" fmla="*/ 2321853 h 3942100"/>
              <a:gd name="connsiteX0" fmla="*/ 157334 w 365839"/>
              <a:gd name="connsiteY0" fmla="*/ 0 h 4018613"/>
              <a:gd name="connsiteX1" fmla="*/ 121334 w 365839"/>
              <a:gd name="connsiteY1" fmla="*/ 208800 h 4018613"/>
              <a:gd name="connsiteX2" fmla="*/ 200534 w 365839"/>
              <a:gd name="connsiteY2" fmla="*/ 453600 h 4018613"/>
              <a:gd name="connsiteX3" fmla="*/ 157334 w 365839"/>
              <a:gd name="connsiteY3" fmla="*/ 633600 h 4018613"/>
              <a:gd name="connsiteX4" fmla="*/ 139764 w 365839"/>
              <a:gd name="connsiteY4" fmla="*/ 731250 h 4018613"/>
              <a:gd name="connsiteX5" fmla="*/ 285021 w 365839"/>
              <a:gd name="connsiteY5" fmla="*/ 1167019 h 4018613"/>
              <a:gd name="connsiteX6" fmla="*/ 211202 w 365839"/>
              <a:gd name="connsiteY6" fmla="*/ 1664700 h 4018613"/>
              <a:gd name="connsiteX7" fmla="*/ 346932 w 365839"/>
              <a:gd name="connsiteY7" fmla="*/ 2255250 h 4018613"/>
              <a:gd name="connsiteX8" fmla="*/ 250624 w 365839"/>
              <a:gd name="connsiteY8" fmla="*/ 3013137 h 4018613"/>
              <a:gd name="connsiteX9" fmla="*/ 20196 w 365839"/>
              <a:gd name="connsiteY9" fmla="*/ 3934848 h 4018613"/>
              <a:gd name="connsiteX10" fmla="*/ 129446 w 365839"/>
              <a:gd name="connsiteY10" fmla="*/ 3515724 h 4018613"/>
              <a:gd name="connsiteX11" fmla="*/ 261207 w 365839"/>
              <a:gd name="connsiteY11" fmla="*/ 2969625 h 4018613"/>
              <a:gd name="connsiteX12" fmla="*/ 365839 w 365839"/>
              <a:gd name="connsiteY12" fmla="*/ 2321853 h 4018613"/>
              <a:gd name="connsiteX0" fmla="*/ 195739 w 573914"/>
              <a:gd name="connsiteY0" fmla="*/ 0 h 4214781"/>
              <a:gd name="connsiteX1" fmla="*/ 159739 w 573914"/>
              <a:gd name="connsiteY1" fmla="*/ 208800 h 4214781"/>
              <a:gd name="connsiteX2" fmla="*/ 238939 w 573914"/>
              <a:gd name="connsiteY2" fmla="*/ 453600 h 4214781"/>
              <a:gd name="connsiteX3" fmla="*/ 195739 w 573914"/>
              <a:gd name="connsiteY3" fmla="*/ 633600 h 4214781"/>
              <a:gd name="connsiteX4" fmla="*/ 178169 w 573914"/>
              <a:gd name="connsiteY4" fmla="*/ 731250 h 4214781"/>
              <a:gd name="connsiteX5" fmla="*/ 323426 w 573914"/>
              <a:gd name="connsiteY5" fmla="*/ 1167019 h 4214781"/>
              <a:gd name="connsiteX6" fmla="*/ 249607 w 573914"/>
              <a:gd name="connsiteY6" fmla="*/ 1664700 h 4214781"/>
              <a:gd name="connsiteX7" fmla="*/ 385337 w 573914"/>
              <a:gd name="connsiteY7" fmla="*/ 2255250 h 4214781"/>
              <a:gd name="connsiteX8" fmla="*/ 519458 w 573914"/>
              <a:gd name="connsiteY8" fmla="*/ 3934848 h 4214781"/>
              <a:gd name="connsiteX9" fmla="*/ 58601 w 573914"/>
              <a:gd name="connsiteY9" fmla="*/ 3934848 h 4214781"/>
              <a:gd name="connsiteX10" fmla="*/ 167851 w 573914"/>
              <a:gd name="connsiteY10" fmla="*/ 3515724 h 4214781"/>
              <a:gd name="connsiteX11" fmla="*/ 299612 w 573914"/>
              <a:gd name="connsiteY11" fmla="*/ 2969625 h 4214781"/>
              <a:gd name="connsiteX12" fmla="*/ 404244 w 573914"/>
              <a:gd name="connsiteY12" fmla="*/ 2321853 h 4214781"/>
              <a:gd name="connsiteX0" fmla="*/ 195739 w 807493"/>
              <a:gd name="connsiteY0" fmla="*/ 0 h 4214781"/>
              <a:gd name="connsiteX1" fmla="*/ 159739 w 807493"/>
              <a:gd name="connsiteY1" fmla="*/ 208800 h 4214781"/>
              <a:gd name="connsiteX2" fmla="*/ 238939 w 807493"/>
              <a:gd name="connsiteY2" fmla="*/ 453600 h 4214781"/>
              <a:gd name="connsiteX3" fmla="*/ 195739 w 807493"/>
              <a:gd name="connsiteY3" fmla="*/ 633600 h 4214781"/>
              <a:gd name="connsiteX4" fmla="*/ 178169 w 807493"/>
              <a:gd name="connsiteY4" fmla="*/ 731250 h 4214781"/>
              <a:gd name="connsiteX5" fmla="*/ 323426 w 807493"/>
              <a:gd name="connsiteY5" fmla="*/ 1167019 h 4214781"/>
              <a:gd name="connsiteX6" fmla="*/ 249607 w 807493"/>
              <a:gd name="connsiteY6" fmla="*/ 1664700 h 4214781"/>
              <a:gd name="connsiteX7" fmla="*/ 385337 w 807493"/>
              <a:gd name="connsiteY7" fmla="*/ 2255250 h 4214781"/>
              <a:gd name="connsiteX8" fmla="*/ 519458 w 807493"/>
              <a:gd name="connsiteY8" fmla="*/ 3934848 h 4214781"/>
              <a:gd name="connsiteX9" fmla="*/ 58601 w 807493"/>
              <a:gd name="connsiteY9" fmla="*/ 3934848 h 4214781"/>
              <a:gd name="connsiteX10" fmla="*/ 167851 w 807493"/>
              <a:gd name="connsiteY10" fmla="*/ 3515724 h 4214781"/>
              <a:gd name="connsiteX11" fmla="*/ 299612 w 807493"/>
              <a:gd name="connsiteY11" fmla="*/ 2969625 h 4214781"/>
              <a:gd name="connsiteX12" fmla="*/ 807493 w 807493"/>
              <a:gd name="connsiteY12" fmla="*/ 2494673 h 4214781"/>
              <a:gd name="connsiteX0" fmla="*/ 637392 w 1249146"/>
              <a:gd name="connsiteY0" fmla="*/ 0 h 4421861"/>
              <a:gd name="connsiteX1" fmla="*/ 601392 w 1249146"/>
              <a:gd name="connsiteY1" fmla="*/ 208800 h 4421861"/>
              <a:gd name="connsiteX2" fmla="*/ 680592 w 1249146"/>
              <a:gd name="connsiteY2" fmla="*/ 453600 h 4421861"/>
              <a:gd name="connsiteX3" fmla="*/ 637392 w 1249146"/>
              <a:gd name="connsiteY3" fmla="*/ 633600 h 4421861"/>
              <a:gd name="connsiteX4" fmla="*/ 619822 w 1249146"/>
              <a:gd name="connsiteY4" fmla="*/ 731250 h 4421861"/>
              <a:gd name="connsiteX5" fmla="*/ 765079 w 1249146"/>
              <a:gd name="connsiteY5" fmla="*/ 1167019 h 4421861"/>
              <a:gd name="connsiteX6" fmla="*/ 691260 w 1249146"/>
              <a:gd name="connsiteY6" fmla="*/ 1664700 h 4421861"/>
              <a:gd name="connsiteX7" fmla="*/ 826990 w 1249146"/>
              <a:gd name="connsiteY7" fmla="*/ 2255250 h 4421861"/>
              <a:gd name="connsiteX8" fmla="*/ 961111 w 1249146"/>
              <a:gd name="connsiteY8" fmla="*/ 3934848 h 4421861"/>
              <a:gd name="connsiteX9" fmla="*/ 500254 w 1249146"/>
              <a:gd name="connsiteY9" fmla="*/ 3934848 h 4421861"/>
              <a:gd name="connsiteX10" fmla="*/ 609504 w 1249146"/>
              <a:gd name="connsiteY10" fmla="*/ 3515724 h 4421861"/>
              <a:gd name="connsiteX11" fmla="*/ 39399 w 1249146"/>
              <a:gd name="connsiteY11" fmla="*/ 4222883 h 4421861"/>
              <a:gd name="connsiteX12" fmla="*/ 1249146 w 1249146"/>
              <a:gd name="connsiteY12" fmla="*/ 2494673 h 4421861"/>
              <a:gd name="connsiteX0" fmla="*/ 1191502 w 1569677"/>
              <a:gd name="connsiteY0" fmla="*/ 0 h 4734094"/>
              <a:gd name="connsiteX1" fmla="*/ 1155502 w 1569677"/>
              <a:gd name="connsiteY1" fmla="*/ 208800 h 4734094"/>
              <a:gd name="connsiteX2" fmla="*/ 1234702 w 1569677"/>
              <a:gd name="connsiteY2" fmla="*/ 453600 h 4734094"/>
              <a:gd name="connsiteX3" fmla="*/ 1191502 w 1569677"/>
              <a:gd name="connsiteY3" fmla="*/ 633600 h 4734094"/>
              <a:gd name="connsiteX4" fmla="*/ 1173932 w 1569677"/>
              <a:gd name="connsiteY4" fmla="*/ 731250 h 4734094"/>
              <a:gd name="connsiteX5" fmla="*/ 1319189 w 1569677"/>
              <a:gd name="connsiteY5" fmla="*/ 1167019 h 4734094"/>
              <a:gd name="connsiteX6" fmla="*/ 1245370 w 1569677"/>
              <a:gd name="connsiteY6" fmla="*/ 1664700 h 4734094"/>
              <a:gd name="connsiteX7" fmla="*/ 1381100 w 1569677"/>
              <a:gd name="connsiteY7" fmla="*/ 2255250 h 4734094"/>
              <a:gd name="connsiteX8" fmla="*/ 1515221 w 1569677"/>
              <a:gd name="connsiteY8" fmla="*/ 3934848 h 4734094"/>
              <a:gd name="connsiteX9" fmla="*/ 1054364 w 1569677"/>
              <a:gd name="connsiteY9" fmla="*/ 3934848 h 4734094"/>
              <a:gd name="connsiteX10" fmla="*/ 1163614 w 1569677"/>
              <a:gd name="connsiteY10" fmla="*/ 3515724 h 4734094"/>
              <a:gd name="connsiteX11" fmla="*/ 593509 w 1569677"/>
              <a:gd name="connsiteY11" fmla="*/ 4222883 h 4734094"/>
              <a:gd name="connsiteX12" fmla="*/ 17439 w 1569677"/>
              <a:gd name="connsiteY12" fmla="*/ 4626132 h 4734094"/>
              <a:gd name="connsiteX0" fmla="*/ 1191502 w 1412934"/>
              <a:gd name="connsiteY0" fmla="*/ 0 h 4734094"/>
              <a:gd name="connsiteX1" fmla="*/ 1155502 w 1412934"/>
              <a:gd name="connsiteY1" fmla="*/ 208800 h 4734094"/>
              <a:gd name="connsiteX2" fmla="*/ 1234702 w 1412934"/>
              <a:gd name="connsiteY2" fmla="*/ 453600 h 4734094"/>
              <a:gd name="connsiteX3" fmla="*/ 1191502 w 1412934"/>
              <a:gd name="connsiteY3" fmla="*/ 633600 h 4734094"/>
              <a:gd name="connsiteX4" fmla="*/ 1173932 w 1412934"/>
              <a:gd name="connsiteY4" fmla="*/ 731250 h 4734094"/>
              <a:gd name="connsiteX5" fmla="*/ 1319189 w 1412934"/>
              <a:gd name="connsiteY5" fmla="*/ 1167019 h 4734094"/>
              <a:gd name="connsiteX6" fmla="*/ 1245370 w 1412934"/>
              <a:gd name="connsiteY6" fmla="*/ 1664700 h 4734094"/>
              <a:gd name="connsiteX7" fmla="*/ 1381100 w 1412934"/>
              <a:gd name="connsiteY7" fmla="*/ 2255250 h 4734094"/>
              <a:gd name="connsiteX8" fmla="*/ 1054364 w 1412934"/>
              <a:gd name="connsiteY8" fmla="*/ 3934848 h 4734094"/>
              <a:gd name="connsiteX9" fmla="*/ 1163614 w 1412934"/>
              <a:gd name="connsiteY9" fmla="*/ 3515724 h 4734094"/>
              <a:gd name="connsiteX10" fmla="*/ 593509 w 1412934"/>
              <a:gd name="connsiteY10" fmla="*/ 4222883 h 4734094"/>
              <a:gd name="connsiteX11" fmla="*/ 17439 w 1412934"/>
              <a:gd name="connsiteY11" fmla="*/ 4626132 h 4734094"/>
              <a:gd name="connsiteX0" fmla="*/ 1191502 w 1394726"/>
              <a:gd name="connsiteY0" fmla="*/ 0 h 4734094"/>
              <a:gd name="connsiteX1" fmla="*/ 1155502 w 1394726"/>
              <a:gd name="connsiteY1" fmla="*/ 208800 h 4734094"/>
              <a:gd name="connsiteX2" fmla="*/ 1234702 w 1394726"/>
              <a:gd name="connsiteY2" fmla="*/ 453600 h 4734094"/>
              <a:gd name="connsiteX3" fmla="*/ 1191502 w 1394726"/>
              <a:gd name="connsiteY3" fmla="*/ 633600 h 4734094"/>
              <a:gd name="connsiteX4" fmla="*/ 1173932 w 1394726"/>
              <a:gd name="connsiteY4" fmla="*/ 731250 h 4734094"/>
              <a:gd name="connsiteX5" fmla="*/ 1319189 w 1394726"/>
              <a:gd name="connsiteY5" fmla="*/ 1167019 h 4734094"/>
              <a:gd name="connsiteX6" fmla="*/ 1245370 w 1394726"/>
              <a:gd name="connsiteY6" fmla="*/ 1664700 h 4734094"/>
              <a:gd name="connsiteX7" fmla="*/ 1381100 w 1394726"/>
              <a:gd name="connsiteY7" fmla="*/ 2255250 h 4734094"/>
              <a:gd name="connsiteX8" fmla="*/ 1163614 w 1394726"/>
              <a:gd name="connsiteY8" fmla="*/ 3515724 h 4734094"/>
              <a:gd name="connsiteX9" fmla="*/ 593509 w 1394726"/>
              <a:gd name="connsiteY9" fmla="*/ 4222883 h 4734094"/>
              <a:gd name="connsiteX10" fmla="*/ 17439 w 1394726"/>
              <a:gd name="connsiteY10" fmla="*/ 4626132 h 4734094"/>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766329 w 1567546"/>
              <a:gd name="connsiteY9" fmla="*/ 4222883 h 4791700"/>
              <a:gd name="connsiteX10" fmla="*/ 17439 w 1567546"/>
              <a:gd name="connsiteY10" fmla="*/ 4683738 h 4791700"/>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766329 w 1567546"/>
              <a:gd name="connsiteY9" fmla="*/ 4222883 h 4791700"/>
              <a:gd name="connsiteX10" fmla="*/ 17439 w 1567546"/>
              <a:gd name="connsiteY10" fmla="*/ 4683738 h 4791700"/>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1342400 w 1567546"/>
              <a:gd name="connsiteY9" fmla="*/ 4338096 h 4791700"/>
              <a:gd name="connsiteX10" fmla="*/ 17439 w 1567546"/>
              <a:gd name="connsiteY10" fmla="*/ 4683738 h 4791700"/>
              <a:gd name="connsiteX0" fmla="*/ 1364322 w 1567546"/>
              <a:gd name="connsiteY0" fmla="*/ 0 h 4904786"/>
              <a:gd name="connsiteX1" fmla="*/ 1328322 w 1567546"/>
              <a:gd name="connsiteY1" fmla="*/ 208800 h 4904786"/>
              <a:gd name="connsiteX2" fmla="*/ 1407522 w 1567546"/>
              <a:gd name="connsiteY2" fmla="*/ 453600 h 4904786"/>
              <a:gd name="connsiteX3" fmla="*/ 1364322 w 1567546"/>
              <a:gd name="connsiteY3" fmla="*/ 633600 h 4904786"/>
              <a:gd name="connsiteX4" fmla="*/ 1346752 w 1567546"/>
              <a:gd name="connsiteY4" fmla="*/ 731250 h 4904786"/>
              <a:gd name="connsiteX5" fmla="*/ 1492009 w 1567546"/>
              <a:gd name="connsiteY5" fmla="*/ 1167019 h 4904786"/>
              <a:gd name="connsiteX6" fmla="*/ 1418190 w 1567546"/>
              <a:gd name="connsiteY6" fmla="*/ 1664700 h 4904786"/>
              <a:gd name="connsiteX7" fmla="*/ 1553920 w 1567546"/>
              <a:gd name="connsiteY7" fmla="*/ 2255250 h 4904786"/>
              <a:gd name="connsiteX8" fmla="*/ 1336434 w 1567546"/>
              <a:gd name="connsiteY8" fmla="*/ 3515724 h 4904786"/>
              <a:gd name="connsiteX9" fmla="*/ 1342400 w 1567546"/>
              <a:gd name="connsiteY9" fmla="*/ 4338096 h 4904786"/>
              <a:gd name="connsiteX10" fmla="*/ 17439 w 1567546"/>
              <a:gd name="connsiteY10" fmla="*/ 4683738 h 4904786"/>
              <a:gd name="connsiteX0" fmla="*/ 1364322 w 1567546"/>
              <a:gd name="connsiteY0" fmla="*/ 0 h 4904786"/>
              <a:gd name="connsiteX1" fmla="*/ 1328322 w 1567546"/>
              <a:gd name="connsiteY1" fmla="*/ 208800 h 4904786"/>
              <a:gd name="connsiteX2" fmla="*/ 1407522 w 1567546"/>
              <a:gd name="connsiteY2" fmla="*/ 453600 h 4904786"/>
              <a:gd name="connsiteX3" fmla="*/ 1364322 w 1567546"/>
              <a:gd name="connsiteY3" fmla="*/ 633600 h 4904786"/>
              <a:gd name="connsiteX4" fmla="*/ 1346752 w 1567546"/>
              <a:gd name="connsiteY4" fmla="*/ 731250 h 4904786"/>
              <a:gd name="connsiteX5" fmla="*/ 1492009 w 1567546"/>
              <a:gd name="connsiteY5" fmla="*/ 1167019 h 4904786"/>
              <a:gd name="connsiteX6" fmla="*/ 1418190 w 1567546"/>
              <a:gd name="connsiteY6" fmla="*/ 1664700 h 4904786"/>
              <a:gd name="connsiteX7" fmla="*/ 1553920 w 1567546"/>
              <a:gd name="connsiteY7" fmla="*/ 2255250 h 4904786"/>
              <a:gd name="connsiteX8" fmla="*/ 1336434 w 1567546"/>
              <a:gd name="connsiteY8" fmla="*/ 3515724 h 4904786"/>
              <a:gd name="connsiteX9" fmla="*/ 1342400 w 1567546"/>
              <a:gd name="connsiteY9" fmla="*/ 4338096 h 4904786"/>
              <a:gd name="connsiteX10" fmla="*/ 17439 w 1567546"/>
              <a:gd name="connsiteY10" fmla="*/ 4683738 h 4904786"/>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996758 w 1567546"/>
              <a:gd name="connsiteY9" fmla="*/ 4222882 h 4791700"/>
              <a:gd name="connsiteX10" fmla="*/ 17439 w 1567546"/>
              <a:gd name="connsiteY10" fmla="*/ 4683738 h 4791700"/>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996758 w 1567546"/>
              <a:gd name="connsiteY9" fmla="*/ 4222882 h 4791700"/>
              <a:gd name="connsiteX10" fmla="*/ 17439 w 1567546"/>
              <a:gd name="connsiteY10" fmla="*/ 4683738 h 4791700"/>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996758 w 1567546"/>
              <a:gd name="connsiteY9" fmla="*/ 4222882 h 4791700"/>
              <a:gd name="connsiteX10" fmla="*/ 17439 w 1567546"/>
              <a:gd name="connsiteY10" fmla="*/ 4683738 h 4791700"/>
              <a:gd name="connsiteX0" fmla="*/ 1364322 w 1567546"/>
              <a:gd name="connsiteY0" fmla="*/ 0 h 4791700"/>
              <a:gd name="connsiteX1" fmla="*/ 1328322 w 1567546"/>
              <a:gd name="connsiteY1" fmla="*/ 208800 h 4791700"/>
              <a:gd name="connsiteX2" fmla="*/ 1407522 w 1567546"/>
              <a:gd name="connsiteY2" fmla="*/ 453600 h 4791700"/>
              <a:gd name="connsiteX3" fmla="*/ 1364322 w 1567546"/>
              <a:gd name="connsiteY3" fmla="*/ 633600 h 4791700"/>
              <a:gd name="connsiteX4" fmla="*/ 1346752 w 1567546"/>
              <a:gd name="connsiteY4" fmla="*/ 731250 h 4791700"/>
              <a:gd name="connsiteX5" fmla="*/ 1492009 w 1567546"/>
              <a:gd name="connsiteY5" fmla="*/ 1167019 h 4791700"/>
              <a:gd name="connsiteX6" fmla="*/ 1418190 w 1567546"/>
              <a:gd name="connsiteY6" fmla="*/ 1664700 h 4791700"/>
              <a:gd name="connsiteX7" fmla="*/ 1553920 w 1567546"/>
              <a:gd name="connsiteY7" fmla="*/ 2255250 h 4791700"/>
              <a:gd name="connsiteX8" fmla="*/ 1336434 w 1567546"/>
              <a:gd name="connsiteY8" fmla="*/ 3515724 h 4791700"/>
              <a:gd name="connsiteX9" fmla="*/ 996758 w 1567546"/>
              <a:gd name="connsiteY9" fmla="*/ 4222882 h 4791700"/>
              <a:gd name="connsiteX10" fmla="*/ 17439 w 1567546"/>
              <a:gd name="connsiteY10" fmla="*/ 4683738 h 4791700"/>
              <a:gd name="connsiteX0" fmla="*/ 1386495 w 1589719"/>
              <a:gd name="connsiteY0" fmla="*/ 0 h 4764107"/>
              <a:gd name="connsiteX1" fmla="*/ 1350495 w 1589719"/>
              <a:gd name="connsiteY1" fmla="*/ 208800 h 4764107"/>
              <a:gd name="connsiteX2" fmla="*/ 1429695 w 1589719"/>
              <a:gd name="connsiteY2" fmla="*/ 453600 h 4764107"/>
              <a:gd name="connsiteX3" fmla="*/ 1386495 w 1589719"/>
              <a:gd name="connsiteY3" fmla="*/ 633600 h 4764107"/>
              <a:gd name="connsiteX4" fmla="*/ 1368925 w 1589719"/>
              <a:gd name="connsiteY4" fmla="*/ 731250 h 4764107"/>
              <a:gd name="connsiteX5" fmla="*/ 1514182 w 1589719"/>
              <a:gd name="connsiteY5" fmla="*/ 1167019 h 4764107"/>
              <a:gd name="connsiteX6" fmla="*/ 1440363 w 1589719"/>
              <a:gd name="connsiteY6" fmla="*/ 1664700 h 4764107"/>
              <a:gd name="connsiteX7" fmla="*/ 1576093 w 1589719"/>
              <a:gd name="connsiteY7" fmla="*/ 2255250 h 4764107"/>
              <a:gd name="connsiteX8" fmla="*/ 1358607 w 1589719"/>
              <a:gd name="connsiteY8" fmla="*/ 3515724 h 4764107"/>
              <a:gd name="connsiteX9" fmla="*/ 1018931 w 1589719"/>
              <a:gd name="connsiteY9" fmla="*/ 4222882 h 4764107"/>
              <a:gd name="connsiteX10" fmla="*/ 163220 w 1589719"/>
              <a:gd name="connsiteY10" fmla="*/ 4687298 h 4764107"/>
              <a:gd name="connsiteX11" fmla="*/ 39612 w 1589719"/>
              <a:gd name="connsiteY11" fmla="*/ 4683738 h 4764107"/>
              <a:gd name="connsiteX0" fmla="*/ 2038166 w 2241390"/>
              <a:gd name="connsiteY0" fmla="*/ 0 h 5260402"/>
              <a:gd name="connsiteX1" fmla="*/ 2002166 w 2241390"/>
              <a:gd name="connsiteY1" fmla="*/ 208800 h 5260402"/>
              <a:gd name="connsiteX2" fmla="*/ 2081366 w 2241390"/>
              <a:gd name="connsiteY2" fmla="*/ 453600 h 5260402"/>
              <a:gd name="connsiteX3" fmla="*/ 2038166 w 2241390"/>
              <a:gd name="connsiteY3" fmla="*/ 633600 h 5260402"/>
              <a:gd name="connsiteX4" fmla="*/ 2020596 w 2241390"/>
              <a:gd name="connsiteY4" fmla="*/ 731250 h 5260402"/>
              <a:gd name="connsiteX5" fmla="*/ 2165853 w 2241390"/>
              <a:gd name="connsiteY5" fmla="*/ 1167019 h 5260402"/>
              <a:gd name="connsiteX6" fmla="*/ 2092034 w 2241390"/>
              <a:gd name="connsiteY6" fmla="*/ 1664700 h 5260402"/>
              <a:gd name="connsiteX7" fmla="*/ 2227764 w 2241390"/>
              <a:gd name="connsiteY7" fmla="*/ 2255250 h 5260402"/>
              <a:gd name="connsiteX8" fmla="*/ 2010278 w 2241390"/>
              <a:gd name="connsiteY8" fmla="*/ 3515724 h 5260402"/>
              <a:gd name="connsiteX9" fmla="*/ 1670602 w 2241390"/>
              <a:gd name="connsiteY9" fmla="*/ 4222882 h 5260402"/>
              <a:gd name="connsiteX10" fmla="*/ 814891 w 2241390"/>
              <a:gd name="connsiteY10" fmla="*/ 4687298 h 5260402"/>
              <a:gd name="connsiteX11" fmla="*/ 0 w 2241390"/>
              <a:gd name="connsiteY11" fmla="*/ 5259809 h 5260402"/>
              <a:gd name="connsiteX0" fmla="*/ 2038166 w 2241390"/>
              <a:gd name="connsiteY0" fmla="*/ 0 h 5260402"/>
              <a:gd name="connsiteX1" fmla="*/ 2002166 w 2241390"/>
              <a:gd name="connsiteY1" fmla="*/ 208800 h 5260402"/>
              <a:gd name="connsiteX2" fmla="*/ 2081366 w 2241390"/>
              <a:gd name="connsiteY2" fmla="*/ 453600 h 5260402"/>
              <a:gd name="connsiteX3" fmla="*/ 2038166 w 2241390"/>
              <a:gd name="connsiteY3" fmla="*/ 633600 h 5260402"/>
              <a:gd name="connsiteX4" fmla="*/ 2020596 w 2241390"/>
              <a:gd name="connsiteY4" fmla="*/ 731250 h 5260402"/>
              <a:gd name="connsiteX5" fmla="*/ 2165853 w 2241390"/>
              <a:gd name="connsiteY5" fmla="*/ 1167019 h 5260402"/>
              <a:gd name="connsiteX6" fmla="*/ 2092034 w 2241390"/>
              <a:gd name="connsiteY6" fmla="*/ 1664700 h 5260402"/>
              <a:gd name="connsiteX7" fmla="*/ 2227764 w 2241390"/>
              <a:gd name="connsiteY7" fmla="*/ 2255250 h 5260402"/>
              <a:gd name="connsiteX8" fmla="*/ 2010278 w 2241390"/>
              <a:gd name="connsiteY8" fmla="*/ 3515724 h 5260402"/>
              <a:gd name="connsiteX9" fmla="*/ 1670602 w 2241390"/>
              <a:gd name="connsiteY9" fmla="*/ 4222882 h 5260402"/>
              <a:gd name="connsiteX10" fmla="*/ 814891 w 2241390"/>
              <a:gd name="connsiteY10" fmla="*/ 4687298 h 5260402"/>
              <a:gd name="connsiteX11" fmla="*/ 0 w 2241390"/>
              <a:gd name="connsiteY11" fmla="*/ 5259809 h 5260402"/>
              <a:gd name="connsiteX0" fmla="*/ 2038166 w 2241390"/>
              <a:gd name="connsiteY0" fmla="*/ 0 h 5260402"/>
              <a:gd name="connsiteX1" fmla="*/ 2002166 w 2241390"/>
              <a:gd name="connsiteY1" fmla="*/ 208800 h 5260402"/>
              <a:gd name="connsiteX2" fmla="*/ 2081366 w 2241390"/>
              <a:gd name="connsiteY2" fmla="*/ 453600 h 5260402"/>
              <a:gd name="connsiteX3" fmla="*/ 2038166 w 2241390"/>
              <a:gd name="connsiteY3" fmla="*/ 633600 h 5260402"/>
              <a:gd name="connsiteX4" fmla="*/ 2020596 w 2241390"/>
              <a:gd name="connsiteY4" fmla="*/ 731250 h 5260402"/>
              <a:gd name="connsiteX5" fmla="*/ 2165853 w 2241390"/>
              <a:gd name="connsiteY5" fmla="*/ 1167019 h 5260402"/>
              <a:gd name="connsiteX6" fmla="*/ 2092034 w 2241390"/>
              <a:gd name="connsiteY6" fmla="*/ 1664700 h 5260402"/>
              <a:gd name="connsiteX7" fmla="*/ 2227764 w 2241390"/>
              <a:gd name="connsiteY7" fmla="*/ 2255250 h 5260402"/>
              <a:gd name="connsiteX8" fmla="*/ 2010278 w 2241390"/>
              <a:gd name="connsiteY8" fmla="*/ 3515724 h 5260402"/>
              <a:gd name="connsiteX9" fmla="*/ 1670602 w 2241390"/>
              <a:gd name="connsiteY9" fmla="*/ 4222882 h 5260402"/>
              <a:gd name="connsiteX10" fmla="*/ 864105 w 2241390"/>
              <a:gd name="connsiteY10" fmla="*/ 4626131 h 5260402"/>
              <a:gd name="connsiteX11" fmla="*/ 0 w 2241390"/>
              <a:gd name="connsiteY11" fmla="*/ 5259809 h 5260402"/>
              <a:gd name="connsiteX0" fmla="*/ 2038166 w 2241390"/>
              <a:gd name="connsiteY0" fmla="*/ 0 h 5259809"/>
              <a:gd name="connsiteX1" fmla="*/ 2002166 w 2241390"/>
              <a:gd name="connsiteY1" fmla="*/ 208800 h 5259809"/>
              <a:gd name="connsiteX2" fmla="*/ 2081366 w 2241390"/>
              <a:gd name="connsiteY2" fmla="*/ 453600 h 5259809"/>
              <a:gd name="connsiteX3" fmla="*/ 2038166 w 2241390"/>
              <a:gd name="connsiteY3" fmla="*/ 633600 h 5259809"/>
              <a:gd name="connsiteX4" fmla="*/ 2020596 w 2241390"/>
              <a:gd name="connsiteY4" fmla="*/ 731250 h 5259809"/>
              <a:gd name="connsiteX5" fmla="*/ 2165853 w 2241390"/>
              <a:gd name="connsiteY5" fmla="*/ 1167019 h 5259809"/>
              <a:gd name="connsiteX6" fmla="*/ 2092034 w 2241390"/>
              <a:gd name="connsiteY6" fmla="*/ 1664700 h 5259809"/>
              <a:gd name="connsiteX7" fmla="*/ 2227764 w 2241390"/>
              <a:gd name="connsiteY7" fmla="*/ 2255250 h 5259809"/>
              <a:gd name="connsiteX8" fmla="*/ 2010278 w 2241390"/>
              <a:gd name="connsiteY8" fmla="*/ 3515724 h 5259809"/>
              <a:gd name="connsiteX9" fmla="*/ 1670602 w 2241390"/>
              <a:gd name="connsiteY9" fmla="*/ 4222882 h 5259809"/>
              <a:gd name="connsiteX10" fmla="*/ 864105 w 2241390"/>
              <a:gd name="connsiteY10" fmla="*/ 4626131 h 5259809"/>
              <a:gd name="connsiteX11" fmla="*/ 0 w 2241390"/>
              <a:gd name="connsiteY11" fmla="*/ 5259809 h 5259809"/>
              <a:gd name="connsiteX0" fmla="*/ 2038166 w 2241390"/>
              <a:gd name="connsiteY0" fmla="*/ 0 h 5259809"/>
              <a:gd name="connsiteX1" fmla="*/ 2002166 w 2241390"/>
              <a:gd name="connsiteY1" fmla="*/ 208800 h 5259809"/>
              <a:gd name="connsiteX2" fmla="*/ 2081366 w 2241390"/>
              <a:gd name="connsiteY2" fmla="*/ 453600 h 5259809"/>
              <a:gd name="connsiteX3" fmla="*/ 2038166 w 2241390"/>
              <a:gd name="connsiteY3" fmla="*/ 633600 h 5259809"/>
              <a:gd name="connsiteX4" fmla="*/ 2020596 w 2241390"/>
              <a:gd name="connsiteY4" fmla="*/ 731250 h 5259809"/>
              <a:gd name="connsiteX5" fmla="*/ 2165853 w 2241390"/>
              <a:gd name="connsiteY5" fmla="*/ 1167019 h 5259809"/>
              <a:gd name="connsiteX6" fmla="*/ 2092034 w 2241390"/>
              <a:gd name="connsiteY6" fmla="*/ 1664700 h 5259809"/>
              <a:gd name="connsiteX7" fmla="*/ 2227764 w 2241390"/>
              <a:gd name="connsiteY7" fmla="*/ 2255250 h 5259809"/>
              <a:gd name="connsiteX8" fmla="*/ 2010278 w 2241390"/>
              <a:gd name="connsiteY8" fmla="*/ 3515724 h 5259809"/>
              <a:gd name="connsiteX9" fmla="*/ 1670602 w 2241390"/>
              <a:gd name="connsiteY9" fmla="*/ 4222882 h 5259809"/>
              <a:gd name="connsiteX10" fmla="*/ 864105 w 2241390"/>
              <a:gd name="connsiteY10" fmla="*/ 4626131 h 5259809"/>
              <a:gd name="connsiteX11" fmla="*/ 0 w 2241390"/>
              <a:gd name="connsiteY11" fmla="*/ 5259809 h 5259809"/>
              <a:gd name="connsiteX0" fmla="*/ 2038166 w 2241390"/>
              <a:gd name="connsiteY0" fmla="*/ 0 h 5259809"/>
              <a:gd name="connsiteX1" fmla="*/ 2002166 w 2241390"/>
              <a:gd name="connsiteY1" fmla="*/ 208800 h 5259809"/>
              <a:gd name="connsiteX2" fmla="*/ 2081366 w 2241390"/>
              <a:gd name="connsiteY2" fmla="*/ 453600 h 5259809"/>
              <a:gd name="connsiteX3" fmla="*/ 2038166 w 2241390"/>
              <a:gd name="connsiteY3" fmla="*/ 633600 h 5259809"/>
              <a:gd name="connsiteX4" fmla="*/ 2020596 w 2241390"/>
              <a:gd name="connsiteY4" fmla="*/ 731250 h 5259809"/>
              <a:gd name="connsiteX5" fmla="*/ 2165853 w 2241390"/>
              <a:gd name="connsiteY5" fmla="*/ 1167019 h 5259809"/>
              <a:gd name="connsiteX6" fmla="*/ 2092034 w 2241390"/>
              <a:gd name="connsiteY6" fmla="*/ 1664700 h 5259809"/>
              <a:gd name="connsiteX7" fmla="*/ 2227764 w 2241390"/>
              <a:gd name="connsiteY7" fmla="*/ 2255250 h 5259809"/>
              <a:gd name="connsiteX8" fmla="*/ 2010278 w 2241390"/>
              <a:gd name="connsiteY8" fmla="*/ 3515724 h 5259809"/>
              <a:gd name="connsiteX9" fmla="*/ 1670602 w 2241390"/>
              <a:gd name="connsiteY9" fmla="*/ 4222882 h 5259809"/>
              <a:gd name="connsiteX10" fmla="*/ 864105 w 2241390"/>
              <a:gd name="connsiteY10" fmla="*/ 4626131 h 5259809"/>
              <a:gd name="connsiteX11" fmla="*/ 0 w 2241390"/>
              <a:gd name="connsiteY11" fmla="*/ 5259809 h 5259809"/>
              <a:gd name="connsiteX0" fmla="*/ 2038166 w 2241390"/>
              <a:gd name="connsiteY0" fmla="*/ 0 h 5259809"/>
              <a:gd name="connsiteX1" fmla="*/ 2002166 w 2241390"/>
              <a:gd name="connsiteY1" fmla="*/ 208800 h 5259809"/>
              <a:gd name="connsiteX2" fmla="*/ 2081366 w 2241390"/>
              <a:gd name="connsiteY2" fmla="*/ 453600 h 5259809"/>
              <a:gd name="connsiteX3" fmla="*/ 2038166 w 2241390"/>
              <a:gd name="connsiteY3" fmla="*/ 633600 h 5259809"/>
              <a:gd name="connsiteX4" fmla="*/ 2020596 w 2241390"/>
              <a:gd name="connsiteY4" fmla="*/ 731250 h 5259809"/>
              <a:gd name="connsiteX5" fmla="*/ 2165853 w 2241390"/>
              <a:gd name="connsiteY5" fmla="*/ 1167019 h 5259809"/>
              <a:gd name="connsiteX6" fmla="*/ 2092034 w 2241390"/>
              <a:gd name="connsiteY6" fmla="*/ 1664700 h 5259809"/>
              <a:gd name="connsiteX7" fmla="*/ 2227764 w 2241390"/>
              <a:gd name="connsiteY7" fmla="*/ 2255250 h 5259809"/>
              <a:gd name="connsiteX8" fmla="*/ 2010278 w 2241390"/>
              <a:gd name="connsiteY8" fmla="*/ 3515724 h 5259809"/>
              <a:gd name="connsiteX9" fmla="*/ 1670602 w 2241390"/>
              <a:gd name="connsiteY9" fmla="*/ 4222882 h 5259809"/>
              <a:gd name="connsiteX10" fmla="*/ 864105 w 2241390"/>
              <a:gd name="connsiteY10" fmla="*/ 4626131 h 5259809"/>
              <a:gd name="connsiteX11" fmla="*/ 0 w 2241390"/>
              <a:gd name="connsiteY11" fmla="*/ 5259809 h 5259809"/>
              <a:gd name="connsiteX0" fmla="*/ 2038166 w 2241390"/>
              <a:gd name="connsiteY0" fmla="*/ 0 h 5259809"/>
              <a:gd name="connsiteX1" fmla="*/ 2002166 w 2241390"/>
              <a:gd name="connsiteY1" fmla="*/ 208800 h 5259809"/>
              <a:gd name="connsiteX2" fmla="*/ 2081366 w 2241390"/>
              <a:gd name="connsiteY2" fmla="*/ 453600 h 5259809"/>
              <a:gd name="connsiteX3" fmla="*/ 2038166 w 2241390"/>
              <a:gd name="connsiteY3" fmla="*/ 633600 h 5259809"/>
              <a:gd name="connsiteX4" fmla="*/ 2020596 w 2241390"/>
              <a:gd name="connsiteY4" fmla="*/ 731250 h 5259809"/>
              <a:gd name="connsiteX5" fmla="*/ 2165853 w 2241390"/>
              <a:gd name="connsiteY5" fmla="*/ 1167019 h 5259809"/>
              <a:gd name="connsiteX6" fmla="*/ 2092034 w 2241390"/>
              <a:gd name="connsiteY6" fmla="*/ 1664700 h 5259809"/>
              <a:gd name="connsiteX7" fmla="*/ 2227764 w 2241390"/>
              <a:gd name="connsiteY7" fmla="*/ 2255250 h 5259809"/>
              <a:gd name="connsiteX8" fmla="*/ 2010278 w 2241390"/>
              <a:gd name="connsiteY8" fmla="*/ 3515724 h 5259809"/>
              <a:gd name="connsiteX9" fmla="*/ 1670602 w 2241390"/>
              <a:gd name="connsiteY9" fmla="*/ 4222882 h 5259809"/>
              <a:gd name="connsiteX10" fmla="*/ 806498 w 2241390"/>
              <a:gd name="connsiteY10" fmla="*/ 4568525 h 5259809"/>
              <a:gd name="connsiteX11" fmla="*/ 0 w 2241390"/>
              <a:gd name="connsiteY11" fmla="*/ 5259809 h 52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1390" h="5259809">
                <a:moveTo>
                  <a:pt x="2038166" y="0"/>
                </a:moveTo>
                <a:cubicBezTo>
                  <a:pt x="2016566" y="66600"/>
                  <a:pt x="1994966" y="133200"/>
                  <a:pt x="2002166" y="208800"/>
                </a:cubicBezTo>
                <a:cubicBezTo>
                  <a:pt x="2009366" y="284400"/>
                  <a:pt x="2075366" y="382800"/>
                  <a:pt x="2081366" y="453600"/>
                </a:cubicBezTo>
                <a:cubicBezTo>
                  <a:pt x="2087366" y="524400"/>
                  <a:pt x="2048294" y="587325"/>
                  <a:pt x="2038166" y="633600"/>
                </a:cubicBezTo>
                <a:cubicBezTo>
                  <a:pt x="2028038" y="679875"/>
                  <a:pt x="1999315" y="642347"/>
                  <a:pt x="2020596" y="731250"/>
                </a:cubicBezTo>
                <a:cubicBezTo>
                  <a:pt x="2041877" y="820153"/>
                  <a:pt x="2153947" y="1011444"/>
                  <a:pt x="2165853" y="1167019"/>
                </a:cubicBezTo>
                <a:cubicBezTo>
                  <a:pt x="2177759" y="1322594"/>
                  <a:pt x="2081716" y="1483328"/>
                  <a:pt x="2092034" y="1664700"/>
                </a:cubicBezTo>
                <a:cubicBezTo>
                  <a:pt x="2102352" y="1846072"/>
                  <a:pt x="2241390" y="1946746"/>
                  <a:pt x="2227764" y="2255250"/>
                </a:cubicBezTo>
                <a:cubicBezTo>
                  <a:pt x="2214138" y="2563754"/>
                  <a:pt x="2141543" y="3187785"/>
                  <a:pt x="2010278" y="3515724"/>
                </a:cubicBezTo>
                <a:cubicBezTo>
                  <a:pt x="2017318" y="3782805"/>
                  <a:pt x="1804095" y="3881317"/>
                  <a:pt x="1670602" y="4222882"/>
                </a:cubicBezTo>
                <a:cubicBezTo>
                  <a:pt x="1471371" y="4418144"/>
                  <a:pt x="1112809" y="4432842"/>
                  <a:pt x="806498" y="4568525"/>
                </a:cubicBezTo>
                <a:cubicBezTo>
                  <a:pt x="409722" y="4592891"/>
                  <a:pt x="32939" y="5009385"/>
                  <a:pt x="0" y="5259809"/>
                </a:cubicBezTo>
              </a:path>
            </a:pathLst>
          </a:custGeom>
          <a:ln w="114300">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p:cNvCxnSpPr/>
          <p:nvPr/>
        </p:nvCxnSpPr>
        <p:spPr>
          <a:xfrm>
            <a:off x="2836479" y="370345"/>
            <a:ext cx="57607" cy="172821"/>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50" name="TextBox 49"/>
          <p:cNvSpPr txBox="1"/>
          <p:nvPr/>
        </p:nvSpPr>
        <p:spPr>
          <a:xfrm>
            <a:off x="1223482" y="6303866"/>
            <a:ext cx="997929" cy="387798"/>
          </a:xfrm>
          <a:prstGeom prst="rect">
            <a:avLst/>
          </a:prstGeom>
          <a:noFill/>
        </p:spPr>
        <p:txBody>
          <a:bodyPr wrap="square" lIns="109728" tIns="54864" rIns="109728" bIns="54864" rtlCol="0">
            <a:spAutoFit/>
          </a:bodyPr>
          <a:lstStyle/>
          <a:p>
            <a:r>
              <a:rPr lang="en-US" sz="1800" b="1" dirty="0">
                <a:solidFill>
                  <a:schemeClr val="bg1"/>
                </a:solidFill>
              </a:rPr>
              <a:t>Log</a:t>
            </a:r>
          </a:p>
        </p:txBody>
      </p:sp>
      <p:cxnSp>
        <p:nvCxnSpPr>
          <p:cNvPr id="51" name="Straight Arrow Connector 50"/>
          <p:cNvCxnSpPr/>
          <p:nvPr/>
        </p:nvCxnSpPr>
        <p:spPr>
          <a:xfrm flipH="1" flipV="1">
            <a:off x="2894086" y="600773"/>
            <a:ext cx="921712" cy="979319"/>
          </a:xfrm>
          <a:prstGeom prst="straightConnector1">
            <a:avLst/>
          </a:prstGeom>
          <a:ln w="25400">
            <a:solidFill>
              <a:srgbClr val="FFFF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54" name="Freeform 53"/>
          <p:cNvSpPr/>
          <p:nvPr/>
        </p:nvSpPr>
        <p:spPr>
          <a:xfrm>
            <a:off x="2916001" y="403200"/>
            <a:ext cx="1591200" cy="1036800"/>
          </a:xfrm>
          <a:custGeom>
            <a:avLst/>
            <a:gdLst>
              <a:gd name="connsiteX0" fmla="*/ 0 w 1591200"/>
              <a:gd name="connsiteY0" fmla="*/ 0 h 1036800"/>
              <a:gd name="connsiteX1" fmla="*/ 568800 w 1591200"/>
              <a:gd name="connsiteY1" fmla="*/ 194400 h 1036800"/>
              <a:gd name="connsiteX2" fmla="*/ 1008000 w 1591200"/>
              <a:gd name="connsiteY2" fmla="*/ 612000 h 1036800"/>
              <a:gd name="connsiteX3" fmla="*/ 1332000 w 1591200"/>
              <a:gd name="connsiteY3" fmla="*/ 856800 h 1036800"/>
              <a:gd name="connsiteX4" fmla="*/ 1591200 w 1591200"/>
              <a:gd name="connsiteY4" fmla="*/ 1036800 h 103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200" h="1036800">
                <a:moveTo>
                  <a:pt x="0" y="0"/>
                </a:moveTo>
                <a:cubicBezTo>
                  <a:pt x="200400" y="46200"/>
                  <a:pt x="400800" y="92400"/>
                  <a:pt x="568800" y="194400"/>
                </a:cubicBezTo>
                <a:cubicBezTo>
                  <a:pt x="736800" y="296400"/>
                  <a:pt x="880800" y="501600"/>
                  <a:pt x="1008000" y="612000"/>
                </a:cubicBezTo>
                <a:cubicBezTo>
                  <a:pt x="1135200" y="722400"/>
                  <a:pt x="1234800" y="786000"/>
                  <a:pt x="1332000" y="856800"/>
                </a:cubicBezTo>
                <a:cubicBezTo>
                  <a:pt x="1429200" y="927600"/>
                  <a:pt x="1510200" y="982200"/>
                  <a:pt x="1591200" y="1036800"/>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9" name="Straight Arrow Connector 38"/>
          <p:cNvCxnSpPr/>
          <p:nvPr/>
        </p:nvCxnSpPr>
        <p:spPr>
          <a:xfrm flipH="1">
            <a:off x="1067028" y="1637699"/>
            <a:ext cx="98848" cy="873876"/>
          </a:xfrm>
          <a:prstGeom prst="straightConnector1">
            <a:avLst/>
          </a:prstGeom>
          <a:ln w="254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5" name="object 10"/>
          <p:cNvSpPr txBox="1"/>
          <p:nvPr/>
        </p:nvSpPr>
        <p:spPr>
          <a:xfrm>
            <a:off x="557952" y="831201"/>
            <a:ext cx="1299208" cy="738664"/>
          </a:xfrm>
          <a:prstGeom prst="rect">
            <a:avLst/>
          </a:prstGeom>
        </p:spPr>
        <p:txBody>
          <a:bodyPr vert="horz" wrap="square" lIns="0" tIns="0" rIns="0" bIns="0" rtlCol="0">
            <a:spAutoFit/>
          </a:bodyPr>
          <a:lstStyle/>
          <a:p>
            <a:pPr algn="ctr">
              <a:lnSpc>
                <a:spcPct val="100000"/>
              </a:lnSpc>
            </a:pPr>
            <a:r>
              <a:rPr lang="en-US" sz="1600" b="1" dirty="0">
                <a:solidFill>
                  <a:schemeClr val="bg1"/>
                </a:solidFill>
                <a:effectLst>
                  <a:outerShdw blurRad="38100" dist="38100" dir="2700000" algn="tl">
                    <a:srgbClr val="000000">
                      <a:alpha val="43137"/>
                    </a:srgbClr>
                  </a:outerShdw>
                </a:effectLst>
                <a:latin typeface="Arial" pitchFamily="34" charset="0"/>
                <a:cs typeface="Arial" pitchFamily="34" charset="0"/>
              </a:rPr>
              <a:t>New</a:t>
            </a:r>
          </a:p>
          <a:p>
            <a:pPr algn="ctr">
              <a:lnSpc>
                <a:spcPct val="100000"/>
              </a:lnSpc>
            </a:pPr>
            <a:r>
              <a:rPr lang="en-US" sz="1600" b="1" dirty="0">
                <a:solidFill>
                  <a:schemeClr val="bg1"/>
                </a:solidFill>
                <a:effectLst>
                  <a:outerShdw blurRad="38100" dist="38100" dir="2700000" algn="tl">
                    <a:srgbClr val="000000">
                      <a:alpha val="43137"/>
                    </a:srgbClr>
                  </a:outerShdw>
                </a:effectLst>
                <a:latin typeface="Arial" pitchFamily="34" charset="0"/>
                <a:cs typeface="Arial" pitchFamily="34" charset="0"/>
              </a:rPr>
              <a:t>Road</a:t>
            </a:r>
          </a:p>
          <a:p>
            <a:pPr algn="ctr">
              <a:lnSpc>
                <a:spcPct val="100000"/>
              </a:lnSpc>
            </a:pPr>
            <a:r>
              <a:rPr lang="en-US" sz="1600" b="1" dirty="0">
                <a:solidFill>
                  <a:schemeClr val="bg1"/>
                </a:solidFill>
                <a:effectLst>
                  <a:outerShdw blurRad="38100" dist="38100" dir="2700000" algn="tl">
                    <a:srgbClr val="000000">
                      <a:alpha val="43137"/>
                    </a:srgbClr>
                  </a:outerShdw>
                </a:effectLst>
                <a:latin typeface="Arial"/>
                <a:cs typeface="Arial"/>
              </a:rPr>
              <a:t>Crest</a:t>
            </a:r>
            <a:endParaRPr sz="1600" dirty="0">
              <a:solidFill>
                <a:schemeClr val="bg1"/>
              </a:solidFill>
              <a:effectLst>
                <a:outerShdw blurRad="38100" dist="38100" dir="2700000" algn="tl">
                  <a:srgbClr val="000000">
                    <a:alpha val="43137"/>
                  </a:srgbClr>
                </a:outerShdw>
              </a:effectLst>
              <a:latin typeface="Arial"/>
              <a:cs typeface="Arial"/>
            </a:endParaRPr>
          </a:p>
        </p:txBody>
      </p:sp>
      <p:cxnSp>
        <p:nvCxnSpPr>
          <p:cNvPr id="44" name="Straight Arrow Connector 43"/>
          <p:cNvCxnSpPr/>
          <p:nvPr/>
        </p:nvCxnSpPr>
        <p:spPr>
          <a:xfrm flipH="1">
            <a:off x="3412549" y="5554975"/>
            <a:ext cx="1440174" cy="1152140"/>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1877160" y="4777650"/>
            <a:ext cx="340158" cy="461665"/>
          </a:xfrm>
          <a:prstGeom prst="rect">
            <a:avLst/>
          </a:prstGeom>
          <a:noFill/>
        </p:spPr>
        <p:txBody>
          <a:bodyPr wrap="none" rtlCol="0">
            <a:spAutoFit/>
          </a:bodyPr>
          <a:lstStyle/>
          <a:p>
            <a:pPr algn="ctr"/>
            <a:r>
              <a:rPr lang="en-US" sz="2400" b="1" dirty="0"/>
              <a:t>1</a:t>
            </a:r>
          </a:p>
        </p:txBody>
      </p:sp>
      <p:sp>
        <p:nvSpPr>
          <p:cNvPr id="64" name="TextBox 63"/>
          <p:cNvSpPr txBox="1"/>
          <p:nvPr/>
        </p:nvSpPr>
        <p:spPr>
          <a:xfrm>
            <a:off x="1855683" y="4763317"/>
            <a:ext cx="340158" cy="461665"/>
          </a:xfrm>
          <a:prstGeom prst="rect">
            <a:avLst/>
          </a:prstGeom>
          <a:noFill/>
        </p:spPr>
        <p:txBody>
          <a:bodyPr wrap="none" rtlCol="0">
            <a:spAutoFit/>
          </a:bodyPr>
          <a:lstStyle/>
          <a:p>
            <a:pPr algn="ctr"/>
            <a:r>
              <a:rPr lang="en-US" sz="2400" b="1" dirty="0"/>
              <a:t>1</a:t>
            </a:r>
          </a:p>
        </p:txBody>
      </p:sp>
      <p:sp>
        <p:nvSpPr>
          <p:cNvPr id="65" name="TextBox 64"/>
          <p:cNvSpPr txBox="1"/>
          <p:nvPr/>
        </p:nvSpPr>
        <p:spPr>
          <a:xfrm>
            <a:off x="1866783" y="4770992"/>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66" name="Oval 65"/>
          <p:cNvSpPr/>
          <p:nvPr/>
        </p:nvSpPr>
        <p:spPr>
          <a:xfrm>
            <a:off x="1874282" y="480654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21418255">
            <a:off x="1099563" y="685043"/>
            <a:ext cx="2362416" cy="2447336"/>
          </a:xfrm>
          <a:custGeom>
            <a:avLst/>
            <a:gdLst>
              <a:gd name="connsiteX0" fmla="*/ 1253705 w 1253705"/>
              <a:gd name="connsiteY0" fmla="*/ 0 h 1955321"/>
              <a:gd name="connsiteX1" fmla="*/ 977660 w 1253705"/>
              <a:gd name="connsiteY1" fmla="*/ 557842 h 1955321"/>
              <a:gd name="connsiteX2" fmla="*/ 575094 w 1253705"/>
              <a:gd name="connsiteY2" fmla="*/ 1345721 h 1955321"/>
              <a:gd name="connsiteX3" fmla="*/ 253041 w 1253705"/>
              <a:gd name="connsiteY3" fmla="*/ 1788544 h 1955321"/>
              <a:gd name="connsiteX4" fmla="*/ 0 w 1253705"/>
              <a:gd name="connsiteY4" fmla="*/ 1955321 h 1955321"/>
              <a:gd name="connsiteX0" fmla="*/ 1253705 w 1253705"/>
              <a:gd name="connsiteY0" fmla="*/ 0 h 1955321"/>
              <a:gd name="connsiteX1" fmla="*/ 977660 w 1253705"/>
              <a:gd name="connsiteY1" fmla="*/ 557842 h 1955321"/>
              <a:gd name="connsiteX2" fmla="*/ 575094 w 1253705"/>
              <a:gd name="connsiteY2" fmla="*/ 134572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28210 h 1955321"/>
              <a:gd name="connsiteX4" fmla="*/ 0 w 1253705"/>
              <a:gd name="connsiteY4" fmla="*/ 1955321 h 1955321"/>
              <a:gd name="connsiteX0" fmla="*/ 1196098 w 1196098"/>
              <a:gd name="connsiteY0" fmla="*/ 0 h 1958638"/>
              <a:gd name="connsiteX1" fmla="*/ 920053 w 1196098"/>
              <a:gd name="connsiteY1" fmla="*/ 55784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76069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1846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0 w 2355704"/>
              <a:gd name="connsiteY4" fmla="*/ 2175666 h 2175666"/>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845093 w 2355704"/>
              <a:gd name="connsiteY4" fmla="*/ 1930767 h 2175666"/>
              <a:gd name="connsiteX5" fmla="*/ 0 w 2355704"/>
              <a:gd name="connsiteY5" fmla="*/ 2175666 h 2175666"/>
              <a:gd name="connsiteX0" fmla="*/ 2355704 w 2355704"/>
              <a:gd name="connsiteY0" fmla="*/ 0 h 2237652"/>
              <a:gd name="connsiteX1" fmla="*/ 2032712 w 2355704"/>
              <a:gd name="connsiteY1" fmla="*/ 494434 h 2237652"/>
              <a:gd name="connsiteX2" fmla="*/ 1620462 w 2355704"/>
              <a:gd name="connsiteY2" fmla="*/ 1324961 h 2237652"/>
              <a:gd name="connsiteX3" fmla="*/ 1390034 w 2355704"/>
              <a:gd name="connsiteY3" fmla="*/ 1728210 h 2237652"/>
              <a:gd name="connsiteX4" fmla="*/ 706979 w 2355704"/>
              <a:gd name="connsiteY4" fmla="*/ 2163076 h 2237652"/>
              <a:gd name="connsiteX5" fmla="*/ 0 w 2355704"/>
              <a:gd name="connsiteY5" fmla="*/ 2175666 h 2237652"/>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67736"/>
              <a:gd name="connsiteX1" fmla="*/ 2027477 w 2350469"/>
              <a:gd name="connsiteY1" fmla="*/ 494434 h 2267736"/>
              <a:gd name="connsiteX2" fmla="*/ 1615227 w 2350469"/>
              <a:gd name="connsiteY2" fmla="*/ 1324961 h 2267736"/>
              <a:gd name="connsiteX3" fmla="*/ 1384799 w 2350469"/>
              <a:gd name="connsiteY3" fmla="*/ 1728210 h 2267736"/>
              <a:gd name="connsiteX4" fmla="*/ 701744 w 2350469"/>
              <a:gd name="connsiteY4" fmla="*/ 2163076 h 2267736"/>
              <a:gd name="connsiteX5" fmla="*/ 0 w 2350469"/>
              <a:gd name="connsiteY5" fmla="*/ 2073536 h 2267736"/>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701744 w 2350469"/>
              <a:gd name="connsiteY4" fmla="*/ 2163076 h 2326502"/>
              <a:gd name="connsiteX5" fmla="*/ 0 w 2350469"/>
              <a:gd name="connsiteY5" fmla="*/ 2073536 h 2326502"/>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699127 w 2350469"/>
              <a:gd name="connsiteY4" fmla="*/ 2214142 h 2326502"/>
              <a:gd name="connsiteX5" fmla="*/ 0 w 2350469"/>
              <a:gd name="connsiteY5" fmla="*/ 2073536 h 2326502"/>
              <a:gd name="connsiteX0" fmla="*/ 2342616 w 2342616"/>
              <a:gd name="connsiteY0" fmla="*/ 0 h 2246164"/>
              <a:gd name="connsiteX1" fmla="*/ 2019624 w 2342616"/>
              <a:gd name="connsiteY1" fmla="*/ 494434 h 2246164"/>
              <a:gd name="connsiteX2" fmla="*/ 1607374 w 2342616"/>
              <a:gd name="connsiteY2" fmla="*/ 1324961 h 2246164"/>
              <a:gd name="connsiteX3" fmla="*/ 1376946 w 2342616"/>
              <a:gd name="connsiteY3" fmla="*/ 1728210 h 2246164"/>
              <a:gd name="connsiteX4" fmla="*/ 691274 w 2342616"/>
              <a:gd name="connsiteY4" fmla="*/ 2214142 h 2246164"/>
              <a:gd name="connsiteX5" fmla="*/ 0 w 2342616"/>
              <a:gd name="connsiteY5" fmla="*/ 1920344 h 2246164"/>
              <a:gd name="connsiteX0" fmla="*/ 2337381 w 2337381"/>
              <a:gd name="connsiteY0" fmla="*/ 0 h 2229143"/>
              <a:gd name="connsiteX1" fmla="*/ 2014389 w 2337381"/>
              <a:gd name="connsiteY1" fmla="*/ 494434 h 2229143"/>
              <a:gd name="connsiteX2" fmla="*/ 1602139 w 2337381"/>
              <a:gd name="connsiteY2" fmla="*/ 1324961 h 2229143"/>
              <a:gd name="connsiteX3" fmla="*/ 1371711 w 2337381"/>
              <a:gd name="connsiteY3" fmla="*/ 1728210 h 2229143"/>
              <a:gd name="connsiteX4" fmla="*/ 686039 w 2337381"/>
              <a:gd name="connsiteY4" fmla="*/ 2214142 h 2229143"/>
              <a:gd name="connsiteX5" fmla="*/ 0 w 2337381"/>
              <a:gd name="connsiteY5" fmla="*/ 1818214 h 22291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2146 w 2332146"/>
              <a:gd name="connsiteY0" fmla="*/ 0 h 2300914"/>
              <a:gd name="connsiteX1" fmla="*/ 2009154 w 2332146"/>
              <a:gd name="connsiteY1" fmla="*/ 494434 h 2300914"/>
              <a:gd name="connsiteX2" fmla="*/ 1596904 w 2332146"/>
              <a:gd name="connsiteY2" fmla="*/ 1324961 h 2300914"/>
              <a:gd name="connsiteX3" fmla="*/ 1366476 w 2332146"/>
              <a:gd name="connsiteY3" fmla="*/ 1728210 h 2300914"/>
              <a:gd name="connsiteX4" fmla="*/ 680804 w 2332146"/>
              <a:gd name="connsiteY4" fmla="*/ 2214142 h 2300914"/>
              <a:gd name="connsiteX5" fmla="*/ 0 w 2332146"/>
              <a:gd name="connsiteY5" fmla="*/ 1716085 h 2300914"/>
              <a:gd name="connsiteX0" fmla="*/ 2332146 w 2332146"/>
              <a:gd name="connsiteY0" fmla="*/ 12771 h 2313685"/>
              <a:gd name="connsiteX1" fmla="*/ 2224277 w 2332146"/>
              <a:gd name="connsiteY1" fmla="*/ 82406 h 2313685"/>
              <a:gd name="connsiteX2" fmla="*/ 2009154 w 2332146"/>
              <a:gd name="connsiteY2" fmla="*/ 507205 h 2313685"/>
              <a:gd name="connsiteX3" fmla="*/ 1596904 w 2332146"/>
              <a:gd name="connsiteY3" fmla="*/ 1337732 h 2313685"/>
              <a:gd name="connsiteX4" fmla="*/ 1366476 w 2332146"/>
              <a:gd name="connsiteY4" fmla="*/ 1740981 h 2313685"/>
              <a:gd name="connsiteX5" fmla="*/ 680804 w 2332146"/>
              <a:gd name="connsiteY5" fmla="*/ 2226913 h 2313685"/>
              <a:gd name="connsiteX6" fmla="*/ 0 w 2332146"/>
              <a:gd name="connsiteY6" fmla="*/ 1728856 h 2313685"/>
              <a:gd name="connsiteX0" fmla="*/ 2631578 w 2631578"/>
              <a:gd name="connsiteY0" fmla="*/ 0 h 2335766"/>
              <a:gd name="connsiteX1" fmla="*/ 2224277 w 2631578"/>
              <a:gd name="connsiteY1" fmla="*/ 104487 h 2335766"/>
              <a:gd name="connsiteX2" fmla="*/ 2009154 w 2631578"/>
              <a:gd name="connsiteY2" fmla="*/ 529286 h 2335766"/>
              <a:gd name="connsiteX3" fmla="*/ 1596904 w 2631578"/>
              <a:gd name="connsiteY3" fmla="*/ 1359813 h 2335766"/>
              <a:gd name="connsiteX4" fmla="*/ 1366476 w 2631578"/>
              <a:gd name="connsiteY4" fmla="*/ 1763062 h 2335766"/>
              <a:gd name="connsiteX5" fmla="*/ 680804 w 2631578"/>
              <a:gd name="connsiteY5" fmla="*/ 2248994 h 2335766"/>
              <a:gd name="connsiteX6" fmla="*/ 0 w 2631578"/>
              <a:gd name="connsiteY6" fmla="*/ 1750937 h 2335766"/>
              <a:gd name="connsiteX0" fmla="*/ 2631578 w 2631578"/>
              <a:gd name="connsiteY0" fmla="*/ 54892 h 2390658"/>
              <a:gd name="connsiteX1" fmla="*/ 2224277 w 2631578"/>
              <a:gd name="connsiteY1" fmla="*/ 159379 h 2390658"/>
              <a:gd name="connsiteX2" fmla="*/ 2009154 w 2631578"/>
              <a:gd name="connsiteY2" fmla="*/ 584178 h 2390658"/>
              <a:gd name="connsiteX3" fmla="*/ 1596904 w 2631578"/>
              <a:gd name="connsiteY3" fmla="*/ 1414705 h 2390658"/>
              <a:gd name="connsiteX4" fmla="*/ 1366476 w 2631578"/>
              <a:gd name="connsiteY4" fmla="*/ 1817954 h 2390658"/>
              <a:gd name="connsiteX5" fmla="*/ 680804 w 2631578"/>
              <a:gd name="connsiteY5" fmla="*/ 2303886 h 2390658"/>
              <a:gd name="connsiteX6" fmla="*/ 0 w 2631578"/>
              <a:gd name="connsiteY6" fmla="*/ 1805829 h 2390658"/>
              <a:gd name="connsiteX0" fmla="*/ 2631578 w 2632280"/>
              <a:gd name="connsiteY0" fmla="*/ 22516 h 2358282"/>
              <a:gd name="connsiteX1" fmla="*/ 2564397 w 2632280"/>
              <a:gd name="connsiteY1" fmla="*/ 17414 h 2358282"/>
              <a:gd name="connsiteX2" fmla="*/ 2224277 w 2632280"/>
              <a:gd name="connsiteY2" fmla="*/ 127003 h 2358282"/>
              <a:gd name="connsiteX3" fmla="*/ 2009154 w 2632280"/>
              <a:gd name="connsiteY3" fmla="*/ 551802 h 2358282"/>
              <a:gd name="connsiteX4" fmla="*/ 1596904 w 2632280"/>
              <a:gd name="connsiteY4" fmla="*/ 1382329 h 2358282"/>
              <a:gd name="connsiteX5" fmla="*/ 1366476 w 2632280"/>
              <a:gd name="connsiteY5" fmla="*/ 1785578 h 2358282"/>
              <a:gd name="connsiteX6" fmla="*/ 680804 w 2632280"/>
              <a:gd name="connsiteY6" fmla="*/ 2271510 h 2358282"/>
              <a:gd name="connsiteX7" fmla="*/ 0 w 2632280"/>
              <a:gd name="connsiteY7" fmla="*/ 1773453 h 2358282"/>
              <a:gd name="connsiteX0" fmla="*/ 2631578 w 3020958"/>
              <a:gd name="connsiteY0" fmla="*/ 22516 h 2358282"/>
              <a:gd name="connsiteX1" fmla="*/ 2564397 w 3020958"/>
              <a:gd name="connsiteY1" fmla="*/ 17414 h 2358282"/>
              <a:gd name="connsiteX2" fmla="*/ 2224277 w 3020958"/>
              <a:gd name="connsiteY2" fmla="*/ 127003 h 2358282"/>
              <a:gd name="connsiteX3" fmla="*/ 2009154 w 3020958"/>
              <a:gd name="connsiteY3" fmla="*/ 551802 h 2358282"/>
              <a:gd name="connsiteX4" fmla="*/ 1596904 w 3020958"/>
              <a:gd name="connsiteY4" fmla="*/ 1382329 h 2358282"/>
              <a:gd name="connsiteX5" fmla="*/ 1366476 w 3020958"/>
              <a:gd name="connsiteY5" fmla="*/ 1785578 h 2358282"/>
              <a:gd name="connsiteX6" fmla="*/ 680804 w 3020958"/>
              <a:gd name="connsiteY6" fmla="*/ 2271510 h 2358282"/>
              <a:gd name="connsiteX7" fmla="*/ 0 w 3020958"/>
              <a:gd name="connsiteY7" fmla="*/ 1773453 h 2358282"/>
              <a:gd name="connsiteX0" fmla="*/ 2631578 w 3030676"/>
              <a:gd name="connsiteY0" fmla="*/ 16823 h 2352589"/>
              <a:gd name="connsiteX1" fmla="*/ 3019479 w 3030676"/>
              <a:gd name="connsiteY1" fmla="*/ 191635 h 2352589"/>
              <a:gd name="connsiteX2" fmla="*/ 2564397 w 3030676"/>
              <a:gd name="connsiteY2" fmla="*/ 11721 h 2352589"/>
              <a:gd name="connsiteX3" fmla="*/ 2224277 w 3030676"/>
              <a:gd name="connsiteY3" fmla="*/ 121310 h 2352589"/>
              <a:gd name="connsiteX4" fmla="*/ 2009154 w 3030676"/>
              <a:gd name="connsiteY4" fmla="*/ 546109 h 2352589"/>
              <a:gd name="connsiteX5" fmla="*/ 1596904 w 3030676"/>
              <a:gd name="connsiteY5" fmla="*/ 1376636 h 2352589"/>
              <a:gd name="connsiteX6" fmla="*/ 1366476 w 3030676"/>
              <a:gd name="connsiteY6" fmla="*/ 1779885 h 2352589"/>
              <a:gd name="connsiteX7" fmla="*/ 680804 w 3030676"/>
              <a:gd name="connsiteY7" fmla="*/ 2265817 h 2352589"/>
              <a:gd name="connsiteX8" fmla="*/ 0 w 3030676"/>
              <a:gd name="connsiteY8" fmla="*/ 1767760 h 2352589"/>
              <a:gd name="connsiteX0" fmla="*/ 2631578 w 3027287"/>
              <a:gd name="connsiteY0" fmla="*/ 65486 h 2401252"/>
              <a:gd name="connsiteX1" fmla="*/ 3019479 w 3027287"/>
              <a:gd name="connsiteY1" fmla="*/ 240298 h 2401252"/>
              <a:gd name="connsiteX2" fmla="*/ 2584728 w 3027287"/>
              <a:gd name="connsiteY2" fmla="*/ 11721 h 2401252"/>
              <a:gd name="connsiteX3" fmla="*/ 2224277 w 3027287"/>
              <a:gd name="connsiteY3" fmla="*/ 169973 h 2401252"/>
              <a:gd name="connsiteX4" fmla="*/ 2009154 w 3027287"/>
              <a:gd name="connsiteY4" fmla="*/ 594772 h 2401252"/>
              <a:gd name="connsiteX5" fmla="*/ 1596904 w 3027287"/>
              <a:gd name="connsiteY5" fmla="*/ 1425299 h 2401252"/>
              <a:gd name="connsiteX6" fmla="*/ 1366476 w 3027287"/>
              <a:gd name="connsiteY6" fmla="*/ 1828548 h 2401252"/>
              <a:gd name="connsiteX7" fmla="*/ 680804 w 3027287"/>
              <a:gd name="connsiteY7" fmla="*/ 2314480 h 2401252"/>
              <a:gd name="connsiteX8" fmla="*/ 0 w 3027287"/>
              <a:gd name="connsiteY8" fmla="*/ 1816423 h 2401252"/>
              <a:gd name="connsiteX0" fmla="*/ 3001154 w 3088883"/>
              <a:gd name="connsiteY0" fmla="*/ 597751 h 2401252"/>
              <a:gd name="connsiteX1" fmla="*/ 3019479 w 3088883"/>
              <a:gd name="connsiteY1" fmla="*/ 240298 h 2401252"/>
              <a:gd name="connsiteX2" fmla="*/ 2584728 w 3088883"/>
              <a:gd name="connsiteY2" fmla="*/ 11721 h 2401252"/>
              <a:gd name="connsiteX3" fmla="*/ 2224277 w 3088883"/>
              <a:gd name="connsiteY3" fmla="*/ 169973 h 2401252"/>
              <a:gd name="connsiteX4" fmla="*/ 2009154 w 3088883"/>
              <a:gd name="connsiteY4" fmla="*/ 594772 h 2401252"/>
              <a:gd name="connsiteX5" fmla="*/ 1596904 w 3088883"/>
              <a:gd name="connsiteY5" fmla="*/ 1425299 h 2401252"/>
              <a:gd name="connsiteX6" fmla="*/ 1366476 w 3088883"/>
              <a:gd name="connsiteY6" fmla="*/ 1828548 h 2401252"/>
              <a:gd name="connsiteX7" fmla="*/ 680804 w 3088883"/>
              <a:gd name="connsiteY7" fmla="*/ 2314480 h 2401252"/>
              <a:gd name="connsiteX8" fmla="*/ 0 w 3088883"/>
              <a:gd name="connsiteY8" fmla="*/ 1816423 h 2401252"/>
              <a:gd name="connsiteX0" fmla="*/ 3001154 w 3001294"/>
              <a:gd name="connsiteY0" fmla="*/ 593132 h 2396633"/>
              <a:gd name="connsiteX1" fmla="*/ 2826838 w 3001294"/>
              <a:gd name="connsiteY1" fmla="*/ 122742 h 2396633"/>
              <a:gd name="connsiteX2" fmla="*/ 2584728 w 3001294"/>
              <a:gd name="connsiteY2" fmla="*/ 7102 h 2396633"/>
              <a:gd name="connsiteX3" fmla="*/ 2224277 w 3001294"/>
              <a:gd name="connsiteY3" fmla="*/ 165354 h 2396633"/>
              <a:gd name="connsiteX4" fmla="*/ 2009154 w 3001294"/>
              <a:gd name="connsiteY4" fmla="*/ 590153 h 2396633"/>
              <a:gd name="connsiteX5" fmla="*/ 1596904 w 3001294"/>
              <a:gd name="connsiteY5" fmla="*/ 1420680 h 2396633"/>
              <a:gd name="connsiteX6" fmla="*/ 1366476 w 3001294"/>
              <a:gd name="connsiteY6" fmla="*/ 1823929 h 2396633"/>
              <a:gd name="connsiteX7" fmla="*/ 680804 w 3001294"/>
              <a:gd name="connsiteY7" fmla="*/ 2309861 h 2396633"/>
              <a:gd name="connsiteX8" fmla="*/ 0 w 3001294"/>
              <a:gd name="connsiteY8" fmla="*/ 1811804 h 2396633"/>
              <a:gd name="connsiteX0" fmla="*/ 3016861 w 3017001"/>
              <a:gd name="connsiteY0" fmla="*/ 286745 h 2396633"/>
              <a:gd name="connsiteX1" fmla="*/ 2826838 w 3017001"/>
              <a:gd name="connsiteY1" fmla="*/ 122742 h 2396633"/>
              <a:gd name="connsiteX2" fmla="*/ 2584728 w 3017001"/>
              <a:gd name="connsiteY2" fmla="*/ 7102 h 2396633"/>
              <a:gd name="connsiteX3" fmla="*/ 2224277 w 3017001"/>
              <a:gd name="connsiteY3" fmla="*/ 165354 h 2396633"/>
              <a:gd name="connsiteX4" fmla="*/ 2009154 w 3017001"/>
              <a:gd name="connsiteY4" fmla="*/ 590153 h 2396633"/>
              <a:gd name="connsiteX5" fmla="*/ 1596904 w 3017001"/>
              <a:gd name="connsiteY5" fmla="*/ 1420680 h 2396633"/>
              <a:gd name="connsiteX6" fmla="*/ 1366476 w 3017001"/>
              <a:gd name="connsiteY6" fmla="*/ 1823929 h 2396633"/>
              <a:gd name="connsiteX7" fmla="*/ 680804 w 3017001"/>
              <a:gd name="connsiteY7" fmla="*/ 2309861 h 2396633"/>
              <a:gd name="connsiteX8" fmla="*/ 0 w 3017001"/>
              <a:gd name="connsiteY8" fmla="*/ 1811804 h 2396633"/>
              <a:gd name="connsiteX0" fmla="*/ 3016861 w 3017001"/>
              <a:gd name="connsiteY0" fmla="*/ 286294 h 2396182"/>
              <a:gd name="connsiteX1" fmla="*/ 2876307 w 3017001"/>
              <a:gd name="connsiteY1" fmla="*/ 124994 h 2396182"/>
              <a:gd name="connsiteX2" fmla="*/ 2584728 w 3017001"/>
              <a:gd name="connsiteY2" fmla="*/ 6651 h 2396182"/>
              <a:gd name="connsiteX3" fmla="*/ 2224277 w 3017001"/>
              <a:gd name="connsiteY3" fmla="*/ 164903 h 2396182"/>
              <a:gd name="connsiteX4" fmla="*/ 2009154 w 3017001"/>
              <a:gd name="connsiteY4" fmla="*/ 589702 h 2396182"/>
              <a:gd name="connsiteX5" fmla="*/ 1596904 w 3017001"/>
              <a:gd name="connsiteY5" fmla="*/ 1420229 h 2396182"/>
              <a:gd name="connsiteX6" fmla="*/ 1366476 w 3017001"/>
              <a:gd name="connsiteY6" fmla="*/ 1823478 h 2396182"/>
              <a:gd name="connsiteX7" fmla="*/ 680804 w 3017001"/>
              <a:gd name="connsiteY7" fmla="*/ 2309410 h 2396182"/>
              <a:gd name="connsiteX8" fmla="*/ 0 w 3017001"/>
              <a:gd name="connsiteY8" fmla="*/ 1811353 h 2396182"/>
              <a:gd name="connsiteX0" fmla="*/ 2336057 w 2336197"/>
              <a:gd name="connsiteY0" fmla="*/ 286294 h 2309410"/>
              <a:gd name="connsiteX1" fmla="*/ 2195503 w 2336197"/>
              <a:gd name="connsiteY1" fmla="*/ 124994 h 2309410"/>
              <a:gd name="connsiteX2" fmla="*/ 1903924 w 2336197"/>
              <a:gd name="connsiteY2" fmla="*/ 6651 h 2309410"/>
              <a:gd name="connsiteX3" fmla="*/ 1543473 w 2336197"/>
              <a:gd name="connsiteY3" fmla="*/ 164903 h 2309410"/>
              <a:gd name="connsiteX4" fmla="*/ 1328350 w 2336197"/>
              <a:gd name="connsiteY4" fmla="*/ 589702 h 2309410"/>
              <a:gd name="connsiteX5" fmla="*/ 916100 w 2336197"/>
              <a:gd name="connsiteY5" fmla="*/ 1420229 h 2309410"/>
              <a:gd name="connsiteX6" fmla="*/ 685672 w 2336197"/>
              <a:gd name="connsiteY6" fmla="*/ 1823478 h 2309410"/>
              <a:gd name="connsiteX7" fmla="*/ 0 w 2336197"/>
              <a:gd name="connsiteY7" fmla="*/ 2309410 h 2309410"/>
              <a:gd name="connsiteX0" fmla="*/ 2336057 w 2336197"/>
              <a:gd name="connsiteY0" fmla="*/ 286294 h 2309411"/>
              <a:gd name="connsiteX1" fmla="*/ 2195503 w 2336197"/>
              <a:gd name="connsiteY1" fmla="*/ 124994 h 2309411"/>
              <a:gd name="connsiteX2" fmla="*/ 1903924 w 2336197"/>
              <a:gd name="connsiteY2" fmla="*/ 6651 h 2309411"/>
              <a:gd name="connsiteX3" fmla="*/ 1543473 w 2336197"/>
              <a:gd name="connsiteY3" fmla="*/ 164903 h 2309411"/>
              <a:gd name="connsiteX4" fmla="*/ 1328350 w 2336197"/>
              <a:gd name="connsiteY4" fmla="*/ 589702 h 2309411"/>
              <a:gd name="connsiteX5" fmla="*/ 916100 w 2336197"/>
              <a:gd name="connsiteY5" fmla="*/ 1420229 h 2309411"/>
              <a:gd name="connsiteX6" fmla="*/ 685672 w 2336197"/>
              <a:gd name="connsiteY6" fmla="*/ 1823478 h 2309411"/>
              <a:gd name="connsiteX7" fmla="*/ 0 w 2336197"/>
              <a:gd name="connsiteY7" fmla="*/ 2309411 h 2309411"/>
              <a:gd name="connsiteX0" fmla="*/ 2078240 w 2078380"/>
              <a:gd name="connsiteY0" fmla="*/ 286294 h 2118664"/>
              <a:gd name="connsiteX1" fmla="*/ 1937686 w 2078380"/>
              <a:gd name="connsiteY1" fmla="*/ 124994 h 2118664"/>
              <a:gd name="connsiteX2" fmla="*/ 1646107 w 2078380"/>
              <a:gd name="connsiteY2" fmla="*/ 6651 h 2118664"/>
              <a:gd name="connsiteX3" fmla="*/ 1285656 w 2078380"/>
              <a:gd name="connsiteY3" fmla="*/ 164903 h 2118664"/>
              <a:gd name="connsiteX4" fmla="*/ 1070533 w 2078380"/>
              <a:gd name="connsiteY4" fmla="*/ 589702 h 2118664"/>
              <a:gd name="connsiteX5" fmla="*/ 658283 w 2078380"/>
              <a:gd name="connsiteY5" fmla="*/ 1420229 h 2118664"/>
              <a:gd name="connsiteX6" fmla="*/ 427855 w 2078380"/>
              <a:gd name="connsiteY6" fmla="*/ 1823478 h 2118664"/>
              <a:gd name="connsiteX7" fmla="*/ 0 w 2078380"/>
              <a:gd name="connsiteY7" fmla="*/ 2118664 h 2118664"/>
              <a:gd name="connsiteX0" fmla="*/ 2031388 w 2031528"/>
              <a:gd name="connsiteY0" fmla="*/ 286294 h 2172430"/>
              <a:gd name="connsiteX1" fmla="*/ 1890834 w 2031528"/>
              <a:gd name="connsiteY1" fmla="*/ 124994 h 2172430"/>
              <a:gd name="connsiteX2" fmla="*/ 1599255 w 2031528"/>
              <a:gd name="connsiteY2" fmla="*/ 6651 h 2172430"/>
              <a:gd name="connsiteX3" fmla="*/ 1238804 w 2031528"/>
              <a:gd name="connsiteY3" fmla="*/ 164903 h 2172430"/>
              <a:gd name="connsiteX4" fmla="*/ 1023681 w 2031528"/>
              <a:gd name="connsiteY4" fmla="*/ 589702 h 2172430"/>
              <a:gd name="connsiteX5" fmla="*/ 611431 w 2031528"/>
              <a:gd name="connsiteY5" fmla="*/ 1420229 h 2172430"/>
              <a:gd name="connsiteX6" fmla="*/ 381003 w 2031528"/>
              <a:gd name="connsiteY6" fmla="*/ 1823478 h 2172430"/>
              <a:gd name="connsiteX7" fmla="*/ 0 w 2031528"/>
              <a:gd name="connsiteY7" fmla="*/ 2172430 h 2172430"/>
              <a:gd name="connsiteX0" fmla="*/ 2031388 w 2031528"/>
              <a:gd name="connsiteY0" fmla="*/ 286294 h 2172430"/>
              <a:gd name="connsiteX1" fmla="*/ 1890834 w 2031528"/>
              <a:gd name="connsiteY1" fmla="*/ 124994 h 2172430"/>
              <a:gd name="connsiteX2" fmla="*/ 1599255 w 2031528"/>
              <a:gd name="connsiteY2" fmla="*/ 6651 h 2172430"/>
              <a:gd name="connsiteX3" fmla="*/ 1238804 w 2031528"/>
              <a:gd name="connsiteY3" fmla="*/ 164903 h 2172430"/>
              <a:gd name="connsiteX4" fmla="*/ 1023681 w 2031528"/>
              <a:gd name="connsiteY4" fmla="*/ 589702 h 2172430"/>
              <a:gd name="connsiteX5" fmla="*/ 611431 w 2031528"/>
              <a:gd name="connsiteY5" fmla="*/ 1420229 h 2172430"/>
              <a:gd name="connsiteX6" fmla="*/ 381003 w 2031528"/>
              <a:gd name="connsiteY6" fmla="*/ 1823478 h 2172430"/>
              <a:gd name="connsiteX7" fmla="*/ 0 w 2031528"/>
              <a:gd name="connsiteY7" fmla="*/ 2172430 h 21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1528" h="2172430">
                <a:moveTo>
                  <a:pt x="2031388" y="286294"/>
                </a:moveTo>
                <a:cubicBezTo>
                  <a:pt x="2031528" y="286533"/>
                  <a:pt x="1962856" y="171601"/>
                  <a:pt x="1890834" y="124994"/>
                </a:cubicBezTo>
                <a:cubicBezTo>
                  <a:pt x="1818812" y="78387"/>
                  <a:pt x="1707927" y="0"/>
                  <a:pt x="1599255" y="6651"/>
                </a:cubicBezTo>
                <a:cubicBezTo>
                  <a:pt x="1490583" y="13302"/>
                  <a:pt x="1331344" y="75838"/>
                  <a:pt x="1238804" y="164903"/>
                </a:cubicBezTo>
                <a:cubicBezTo>
                  <a:pt x="1135067" y="253117"/>
                  <a:pt x="1128243" y="380481"/>
                  <a:pt x="1023681" y="589702"/>
                </a:cubicBezTo>
                <a:cubicBezTo>
                  <a:pt x="919119" y="798923"/>
                  <a:pt x="718544" y="1214600"/>
                  <a:pt x="611431" y="1420229"/>
                </a:cubicBezTo>
                <a:cubicBezTo>
                  <a:pt x="504318" y="1625858"/>
                  <a:pt x="482908" y="1698111"/>
                  <a:pt x="381003" y="1823478"/>
                </a:cubicBezTo>
                <a:cubicBezTo>
                  <a:pt x="279098" y="1948845"/>
                  <a:pt x="308215" y="1954230"/>
                  <a:pt x="0" y="2172430"/>
                </a:cubicBezTo>
              </a:path>
            </a:pathLst>
          </a:custGeom>
          <a:ln w="508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Freeform 71"/>
          <p:cNvSpPr/>
          <p:nvPr/>
        </p:nvSpPr>
        <p:spPr>
          <a:xfrm>
            <a:off x="6351" y="2870200"/>
            <a:ext cx="374650" cy="508000"/>
          </a:xfrm>
          <a:custGeom>
            <a:avLst/>
            <a:gdLst>
              <a:gd name="connsiteX0" fmla="*/ 374650 w 374650"/>
              <a:gd name="connsiteY0" fmla="*/ 508000 h 508000"/>
              <a:gd name="connsiteX1" fmla="*/ 120650 w 374650"/>
              <a:gd name="connsiteY1" fmla="*/ 304800 h 508000"/>
              <a:gd name="connsiteX2" fmla="*/ 0 w 374650"/>
              <a:gd name="connsiteY2" fmla="*/ 0 h 508000"/>
            </a:gdLst>
            <a:ahLst/>
            <a:cxnLst>
              <a:cxn ang="0">
                <a:pos x="connsiteX0" y="connsiteY0"/>
              </a:cxn>
              <a:cxn ang="0">
                <a:pos x="connsiteX1" y="connsiteY1"/>
              </a:cxn>
              <a:cxn ang="0">
                <a:pos x="connsiteX2" y="connsiteY2"/>
              </a:cxn>
            </a:cxnLst>
            <a:rect l="l" t="t" r="r" b="b"/>
            <a:pathLst>
              <a:path w="374650" h="508000">
                <a:moveTo>
                  <a:pt x="374650" y="508000"/>
                </a:moveTo>
                <a:cubicBezTo>
                  <a:pt x="278871" y="448733"/>
                  <a:pt x="183092" y="389467"/>
                  <a:pt x="120650" y="304800"/>
                </a:cubicBezTo>
                <a:cubicBezTo>
                  <a:pt x="58208" y="220133"/>
                  <a:pt x="29104" y="110066"/>
                  <a:pt x="0" y="0"/>
                </a:cubicBezTo>
              </a:path>
            </a:pathLst>
          </a:custGeom>
          <a:ln w="635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3" name="Group 72"/>
          <p:cNvGrpSpPr>
            <a:grpSpLocks noChangeAspect="1"/>
          </p:cNvGrpSpPr>
          <p:nvPr/>
        </p:nvGrpSpPr>
        <p:grpSpPr>
          <a:xfrm>
            <a:off x="3124514" y="4057193"/>
            <a:ext cx="845233" cy="2131459"/>
            <a:chOff x="4953435" y="717127"/>
            <a:chExt cx="2603497" cy="6565351"/>
          </a:xfrm>
        </p:grpSpPr>
        <p:sp>
          <p:nvSpPr>
            <p:cNvPr id="74" name="Oval 73"/>
            <p:cNvSpPr/>
            <p:nvPr/>
          </p:nvSpPr>
          <p:spPr>
            <a:xfrm>
              <a:off x="7217346" y="717127"/>
              <a:ext cx="339586" cy="339587"/>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7104151" y="1056715"/>
              <a:ext cx="266517" cy="266518"/>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6538175" y="2981043"/>
              <a:ext cx="226391" cy="226391"/>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6198587" y="2981041"/>
              <a:ext cx="266517" cy="266518"/>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4953435" y="6376910"/>
              <a:ext cx="379715" cy="339587"/>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5406219" y="6942891"/>
              <a:ext cx="379715" cy="339587"/>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5972196" y="6490108"/>
              <a:ext cx="379715" cy="339587"/>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5406219" y="5924129"/>
              <a:ext cx="379715" cy="339587"/>
            </a:xfrm>
            <a:prstGeom prst="ellips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6"/>
          <p:cNvGrpSpPr/>
          <p:nvPr/>
        </p:nvGrpSpPr>
        <p:grpSpPr>
          <a:xfrm>
            <a:off x="186556" y="3941978"/>
            <a:ext cx="1094533" cy="2619003"/>
            <a:chOff x="6436100" y="3198585"/>
            <a:chExt cx="2595073" cy="4487851"/>
          </a:xfrm>
        </p:grpSpPr>
        <p:sp>
          <p:nvSpPr>
            <p:cNvPr id="59" name="Freeform 58"/>
            <p:cNvSpPr/>
            <p:nvPr/>
          </p:nvSpPr>
          <p:spPr>
            <a:xfrm>
              <a:off x="6493707" y="3198585"/>
              <a:ext cx="1049265" cy="1895534"/>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6436100" y="6099380"/>
              <a:ext cx="921711"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Freeform 60"/>
            <p:cNvSpPr/>
            <p:nvPr/>
          </p:nvSpPr>
          <p:spPr>
            <a:xfrm rot="763876">
              <a:off x="8137774" y="5297128"/>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Freeform 66"/>
            <p:cNvSpPr/>
            <p:nvPr/>
          </p:nvSpPr>
          <p:spPr>
            <a:xfrm rot="763876">
              <a:off x="6534790" y="5160586"/>
              <a:ext cx="691207" cy="788777"/>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83" name="Straight Connector 82"/>
          <p:cNvCxnSpPr/>
          <p:nvPr/>
        </p:nvCxnSpPr>
        <p:spPr>
          <a:xfrm flipV="1">
            <a:off x="820233" y="2444197"/>
            <a:ext cx="633677" cy="460856"/>
          </a:xfrm>
          <a:prstGeom prst="line">
            <a:avLst/>
          </a:prstGeom>
          <a:ln w="57150">
            <a:solidFill>
              <a:schemeClr val="accent6">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6" name="Freeform 55"/>
          <p:cNvSpPr/>
          <p:nvPr/>
        </p:nvSpPr>
        <p:spPr>
          <a:xfrm>
            <a:off x="1741944" y="2444197"/>
            <a:ext cx="1324961" cy="2778290"/>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317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4" name="Straight Arrow Connector 83"/>
          <p:cNvCxnSpPr/>
          <p:nvPr/>
        </p:nvCxnSpPr>
        <p:spPr>
          <a:xfrm flipH="1">
            <a:off x="186556" y="5958224"/>
            <a:ext cx="460856" cy="633677"/>
          </a:xfrm>
          <a:prstGeom prst="straightConnector1">
            <a:avLst/>
          </a:prstGeom>
          <a:ln w="127000">
            <a:solidFill>
              <a:srgbClr val="C00000"/>
            </a:solidFill>
            <a:tailEnd type="non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flipV="1">
            <a:off x="474592" y="6246260"/>
            <a:ext cx="691283" cy="230427"/>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626731" y="4863691"/>
            <a:ext cx="518463" cy="518463"/>
          </a:xfrm>
          <a:prstGeom prst="line">
            <a:avLst/>
          </a:prstGeom>
          <a:ln w="57150">
            <a:solidFill>
              <a:schemeClr val="accent6">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sp>
        <p:nvSpPr>
          <p:cNvPr id="58" name="Freeform 57"/>
          <p:cNvSpPr/>
          <p:nvPr/>
        </p:nvSpPr>
        <p:spPr>
          <a:xfrm>
            <a:off x="3428999" y="926757"/>
            <a:ext cx="1970903" cy="961767"/>
          </a:xfrm>
          <a:custGeom>
            <a:avLst/>
            <a:gdLst>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06378 w 2193324"/>
              <a:gd name="connsiteY5" fmla="*/ 611659 h 961767"/>
              <a:gd name="connsiteX6" fmla="*/ 1970903 w 2193324"/>
              <a:gd name="connsiteY6" fmla="*/ 401594 h 961767"/>
              <a:gd name="connsiteX7" fmla="*/ 2193324 w 2193324"/>
              <a:gd name="connsiteY7" fmla="*/ 321275 h 961767"/>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54151 w 2193324"/>
              <a:gd name="connsiteY5" fmla="*/ 595728 h 961767"/>
              <a:gd name="connsiteX6" fmla="*/ 1970903 w 2193324"/>
              <a:gd name="connsiteY6" fmla="*/ 401594 h 961767"/>
              <a:gd name="connsiteX7" fmla="*/ 2193324 w 2193324"/>
              <a:gd name="connsiteY7" fmla="*/ 321275 h 961767"/>
              <a:gd name="connsiteX0" fmla="*/ 0 w 1970903"/>
              <a:gd name="connsiteY0" fmla="*/ 0 h 961767"/>
              <a:gd name="connsiteX1" fmla="*/ 420130 w 1970903"/>
              <a:gd name="connsiteY1" fmla="*/ 451021 h 961767"/>
              <a:gd name="connsiteX2" fmla="*/ 673443 w 1970903"/>
              <a:gd name="connsiteY2" fmla="*/ 759940 h 961767"/>
              <a:gd name="connsiteX3" fmla="*/ 951470 w 1970903"/>
              <a:gd name="connsiteY3" fmla="*/ 951470 h 961767"/>
              <a:gd name="connsiteX4" fmla="*/ 1439562 w 1970903"/>
              <a:gd name="connsiteY4" fmla="*/ 821724 h 961767"/>
              <a:gd name="connsiteX5" fmla="*/ 1654151 w 1970903"/>
              <a:gd name="connsiteY5" fmla="*/ 595728 h 961767"/>
              <a:gd name="connsiteX6" fmla="*/ 1970903 w 1970903"/>
              <a:gd name="connsiteY6" fmla="*/ 401594 h 96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0903" h="961767">
                <a:moveTo>
                  <a:pt x="0" y="0"/>
                </a:moveTo>
                <a:cubicBezTo>
                  <a:pt x="153945" y="162182"/>
                  <a:pt x="307890" y="324364"/>
                  <a:pt x="420130" y="451021"/>
                </a:cubicBezTo>
                <a:cubicBezTo>
                  <a:pt x="532370" y="577678"/>
                  <a:pt x="584886" y="676532"/>
                  <a:pt x="673443" y="759940"/>
                </a:cubicBezTo>
                <a:cubicBezTo>
                  <a:pt x="762000" y="843348"/>
                  <a:pt x="823784" y="941173"/>
                  <a:pt x="951470" y="951470"/>
                </a:cubicBezTo>
                <a:cubicBezTo>
                  <a:pt x="1079156" y="961767"/>
                  <a:pt x="1322449" y="881014"/>
                  <a:pt x="1439562" y="821724"/>
                </a:cubicBezTo>
                <a:cubicBezTo>
                  <a:pt x="1556675" y="762434"/>
                  <a:pt x="1565594" y="665750"/>
                  <a:pt x="1654151" y="595728"/>
                </a:cubicBezTo>
                <a:cubicBezTo>
                  <a:pt x="1742708" y="525706"/>
                  <a:pt x="1881041" y="447336"/>
                  <a:pt x="1970903" y="401594"/>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19" name="Freeform 18"/>
          <p:cNvSpPr/>
          <p:nvPr/>
        </p:nvSpPr>
        <p:spPr>
          <a:xfrm rot="21418255">
            <a:off x="-38959" y="715146"/>
            <a:ext cx="3508399" cy="2699402"/>
          </a:xfrm>
          <a:custGeom>
            <a:avLst/>
            <a:gdLst>
              <a:gd name="connsiteX0" fmla="*/ 1253705 w 1253705"/>
              <a:gd name="connsiteY0" fmla="*/ 0 h 1955321"/>
              <a:gd name="connsiteX1" fmla="*/ 977660 w 1253705"/>
              <a:gd name="connsiteY1" fmla="*/ 557842 h 1955321"/>
              <a:gd name="connsiteX2" fmla="*/ 575094 w 1253705"/>
              <a:gd name="connsiteY2" fmla="*/ 1345721 h 1955321"/>
              <a:gd name="connsiteX3" fmla="*/ 253041 w 1253705"/>
              <a:gd name="connsiteY3" fmla="*/ 1788544 h 1955321"/>
              <a:gd name="connsiteX4" fmla="*/ 0 w 1253705"/>
              <a:gd name="connsiteY4" fmla="*/ 1955321 h 1955321"/>
              <a:gd name="connsiteX0" fmla="*/ 1253705 w 1253705"/>
              <a:gd name="connsiteY0" fmla="*/ 0 h 1955321"/>
              <a:gd name="connsiteX1" fmla="*/ 977660 w 1253705"/>
              <a:gd name="connsiteY1" fmla="*/ 557842 h 1955321"/>
              <a:gd name="connsiteX2" fmla="*/ 575094 w 1253705"/>
              <a:gd name="connsiteY2" fmla="*/ 134572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28210 h 1955321"/>
              <a:gd name="connsiteX4" fmla="*/ 0 w 1253705"/>
              <a:gd name="connsiteY4" fmla="*/ 1955321 h 1955321"/>
              <a:gd name="connsiteX0" fmla="*/ 1196098 w 1196098"/>
              <a:gd name="connsiteY0" fmla="*/ 0 h 1958638"/>
              <a:gd name="connsiteX1" fmla="*/ 920053 w 1196098"/>
              <a:gd name="connsiteY1" fmla="*/ 55784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76069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1846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0 w 2355704"/>
              <a:gd name="connsiteY4" fmla="*/ 2175666 h 2175666"/>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845093 w 2355704"/>
              <a:gd name="connsiteY4" fmla="*/ 1930767 h 2175666"/>
              <a:gd name="connsiteX5" fmla="*/ 0 w 2355704"/>
              <a:gd name="connsiteY5" fmla="*/ 2175666 h 2175666"/>
              <a:gd name="connsiteX0" fmla="*/ 2355704 w 2355704"/>
              <a:gd name="connsiteY0" fmla="*/ 0 h 2237652"/>
              <a:gd name="connsiteX1" fmla="*/ 2032712 w 2355704"/>
              <a:gd name="connsiteY1" fmla="*/ 494434 h 2237652"/>
              <a:gd name="connsiteX2" fmla="*/ 1620462 w 2355704"/>
              <a:gd name="connsiteY2" fmla="*/ 1324961 h 2237652"/>
              <a:gd name="connsiteX3" fmla="*/ 1390034 w 2355704"/>
              <a:gd name="connsiteY3" fmla="*/ 1728210 h 2237652"/>
              <a:gd name="connsiteX4" fmla="*/ 706979 w 2355704"/>
              <a:gd name="connsiteY4" fmla="*/ 2163076 h 2237652"/>
              <a:gd name="connsiteX5" fmla="*/ 0 w 2355704"/>
              <a:gd name="connsiteY5" fmla="*/ 2175666 h 2237652"/>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67736"/>
              <a:gd name="connsiteX1" fmla="*/ 2027477 w 2350469"/>
              <a:gd name="connsiteY1" fmla="*/ 494434 h 2267736"/>
              <a:gd name="connsiteX2" fmla="*/ 1615227 w 2350469"/>
              <a:gd name="connsiteY2" fmla="*/ 1324961 h 2267736"/>
              <a:gd name="connsiteX3" fmla="*/ 1384799 w 2350469"/>
              <a:gd name="connsiteY3" fmla="*/ 1728210 h 2267736"/>
              <a:gd name="connsiteX4" fmla="*/ 701744 w 2350469"/>
              <a:gd name="connsiteY4" fmla="*/ 2163076 h 2267736"/>
              <a:gd name="connsiteX5" fmla="*/ 0 w 2350469"/>
              <a:gd name="connsiteY5" fmla="*/ 2073536 h 2267736"/>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701744 w 2350469"/>
              <a:gd name="connsiteY4" fmla="*/ 2163076 h 2326502"/>
              <a:gd name="connsiteX5" fmla="*/ 0 w 2350469"/>
              <a:gd name="connsiteY5" fmla="*/ 2073536 h 2326502"/>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699127 w 2350469"/>
              <a:gd name="connsiteY4" fmla="*/ 2214142 h 2326502"/>
              <a:gd name="connsiteX5" fmla="*/ 0 w 2350469"/>
              <a:gd name="connsiteY5" fmla="*/ 2073536 h 2326502"/>
              <a:gd name="connsiteX0" fmla="*/ 2342616 w 2342616"/>
              <a:gd name="connsiteY0" fmla="*/ 0 h 2246164"/>
              <a:gd name="connsiteX1" fmla="*/ 2019624 w 2342616"/>
              <a:gd name="connsiteY1" fmla="*/ 494434 h 2246164"/>
              <a:gd name="connsiteX2" fmla="*/ 1607374 w 2342616"/>
              <a:gd name="connsiteY2" fmla="*/ 1324961 h 2246164"/>
              <a:gd name="connsiteX3" fmla="*/ 1376946 w 2342616"/>
              <a:gd name="connsiteY3" fmla="*/ 1728210 h 2246164"/>
              <a:gd name="connsiteX4" fmla="*/ 691274 w 2342616"/>
              <a:gd name="connsiteY4" fmla="*/ 2214142 h 2246164"/>
              <a:gd name="connsiteX5" fmla="*/ 0 w 2342616"/>
              <a:gd name="connsiteY5" fmla="*/ 1920344 h 2246164"/>
              <a:gd name="connsiteX0" fmla="*/ 2337381 w 2337381"/>
              <a:gd name="connsiteY0" fmla="*/ 0 h 2229143"/>
              <a:gd name="connsiteX1" fmla="*/ 2014389 w 2337381"/>
              <a:gd name="connsiteY1" fmla="*/ 494434 h 2229143"/>
              <a:gd name="connsiteX2" fmla="*/ 1602139 w 2337381"/>
              <a:gd name="connsiteY2" fmla="*/ 1324961 h 2229143"/>
              <a:gd name="connsiteX3" fmla="*/ 1371711 w 2337381"/>
              <a:gd name="connsiteY3" fmla="*/ 1728210 h 2229143"/>
              <a:gd name="connsiteX4" fmla="*/ 686039 w 2337381"/>
              <a:gd name="connsiteY4" fmla="*/ 2214142 h 2229143"/>
              <a:gd name="connsiteX5" fmla="*/ 0 w 2337381"/>
              <a:gd name="connsiteY5" fmla="*/ 1818214 h 22291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2146 w 2332146"/>
              <a:gd name="connsiteY0" fmla="*/ 0 h 2300914"/>
              <a:gd name="connsiteX1" fmla="*/ 2009154 w 2332146"/>
              <a:gd name="connsiteY1" fmla="*/ 494434 h 2300914"/>
              <a:gd name="connsiteX2" fmla="*/ 1596904 w 2332146"/>
              <a:gd name="connsiteY2" fmla="*/ 1324961 h 2300914"/>
              <a:gd name="connsiteX3" fmla="*/ 1366476 w 2332146"/>
              <a:gd name="connsiteY3" fmla="*/ 1728210 h 2300914"/>
              <a:gd name="connsiteX4" fmla="*/ 680804 w 2332146"/>
              <a:gd name="connsiteY4" fmla="*/ 2214142 h 2300914"/>
              <a:gd name="connsiteX5" fmla="*/ 0 w 2332146"/>
              <a:gd name="connsiteY5" fmla="*/ 1716085 h 2300914"/>
              <a:gd name="connsiteX0" fmla="*/ 2332146 w 2332146"/>
              <a:gd name="connsiteY0" fmla="*/ 12771 h 2313685"/>
              <a:gd name="connsiteX1" fmla="*/ 2224277 w 2332146"/>
              <a:gd name="connsiteY1" fmla="*/ 82406 h 2313685"/>
              <a:gd name="connsiteX2" fmla="*/ 2009154 w 2332146"/>
              <a:gd name="connsiteY2" fmla="*/ 507205 h 2313685"/>
              <a:gd name="connsiteX3" fmla="*/ 1596904 w 2332146"/>
              <a:gd name="connsiteY3" fmla="*/ 1337732 h 2313685"/>
              <a:gd name="connsiteX4" fmla="*/ 1366476 w 2332146"/>
              <a:gd name="connsiteY4" fmla="*/ 1740981 h 2313685"/>
              <a:gd name="connsiteX5" fmla="*/ 680804 w 2332146"/>
              <a:gd name="connsiteY5" fmla="*/ 2226913 h 2313685"/>
              <a:gd name="connsiteX6" fmla="*/ 0 w 2332146"/>
              <a:gd name="connsiteY6" fmla="*/ 1728856 h 2313685"/>
              <a:gd name="connsiteX0" fmla="*/ 2631578 w 2631578"/>
              <a:gd name="connsiteY0" fmla="*/ 0 h 2335766"/>
              <a:gd name="connsiteX1" fmla="*/ 2224277 w 2631578"/>
              <a:gd name="connsiteY1" fmla="*/ 104487 h 2335766"/>
              <a:gd name="connsiteX2" fmla="*/ 2009154 w 2631578"/>
              <a:gd name="connsiteY2" fmla="*/ 529286 h 2335766"/>
              <a:gd name="connsiteX3" fmla="*/ 1596904 w 2631578"/>
              <a:gd name="connsiteY3" fmla="*/ 1359813 h 2335766"/>
              <a:gd name="connsiteX4" fmla="*/ 1366476 w 2631578"/>
              <a:gd name="connsiteY4" fmla="*/ 1763062 h 2335766"/>
              <a:gd name="connsiteX5" fmla="*/ 680804 w 2631578"/>
              <a:gd name="connsiteY5" fmla="*/ 2248994 h 2335766"/>
              <a:gd name="connsiteX6" fmla="*/ 0 w 2631578"/>
              <a:gd name="connsiteY6" fmla="*/ 1750937 h 2335766"/>
              <a:gd name="connsiteX0" fmla="*/ 2631578 w 2631578"/>
              <a:gd name="connsiteY0" fmla="*/ 54892 h 2390658"/>
              <a:gd name="connsiteX1" fmla="*/ 2224277 w 2631578"/>
              <a:gd name="connsiteY1" fmla="*/ 159379 h 2390658"/>
              <a:gd name="connsiteX2" fmla="*/ 2009154 w 2631578"/>
              <a:gd name="connsiteY2" fmla="*/ 584178 h 2390658"/>
              <a:gd name="connsiteX3" fmla="*/ 1596904 w 2631578"/>
              <a:gd name="connsiteY3" fmla="*/ 1414705 h 2390658"/>
              <a:gd name="connsiteX4" fmla="*/ 1366476 w 2631578"/>
              <a:gd name="connsiteY4" fmla="*/ 1817954 h 2390658"/>
              <a:gd name="connsiteX5" fmla="*/ 680804 w 2631578"/>
              <a:gd name="connsiteY5" fmla="*/ 2303886 h 2390658"/>
              <a:gd name="connsiteX6" fmla="*/ 0 w 2631578"/>
              <a:gd name="connsiteY6" fmla="*/ 1805829 h 2390658"/>
              <a:gd name="connsiteX0" fmla="*/ 2631578 w 2632280"/>
              <a:gd name="connsiteY0" fmla="*/ 22516 h 2358282"/>
              <a:gd name="connsiteX1" fmla="*/ 2564397 w 2632280"/>
              <a:gd name="connsiteY1" fmla="*/ 17414 h 2358282"/>
              <a:gd name="connsiteX2" fmla="*/ 2224277 w 2632280"/>
              <a:gd name="connsiteY2" fmla="*/ 127003 h 2358282"/>
              <a:gd name="connsiteX3" fmla="*/ 2009154 w 2632280"/>
              <a:gd name="connsiteY3" fmla="*/ 551802 h 2358282"/>
              <a:gd name="connsiteX4" fmla="*/ 1596904 w 2632280"/>
              <a:gd name="connsiteY4" fmla="*/ 1382329 h 2358282"/>
              <a:gd name="connsiteX5" fmla="*/ 1366476 w 2632280"/>
              <a:gd name="connsiteY5" fmla="*/ 1785578 h 2358282"/>
              <a:gd name="connsiteX6" fmla="*/ 680804 w 2632280"/>
              <a:gd name="connsiteY6" fmla="*/ 2271510 h 2358282"/>
              <a:gd name="connsiteX7" fmla="*/ 0 w 2632280"/>
              <a:gd name="connsiteY7" fmla="*/ 1773453 h 2358282"/>
              <a:gd name="connsiteX0" fmla="*/ 2631578 w 3020958"/>
              <a:gd name="connsiteY0" fmla="*/ 22516 h 2358282"/>
              <a:gd name="connsiteX1" fmla="*/ 2564397 w 3020958"/>
              <a:gd name="connsiteY1" fmla="*/ 17414 h 2358282"/>
              <a:gd name="connsiteX2" fmla="*/ 2224277 w 3020958"/>
              <a:gd name="connsiteY2" fmla="*/ 127003 h 2358282"/>
              <a:gd name="connsiteX3" fmla="*/ 2009154 w 3020958"/>
              <a:gd name="connsiteY3" fmla="*/ 551802 h 2358282"/>
              <a:gd name="connsiteX4" fmla="*/ 1596904 w 3020958"/>
              <a:gd name="connsiteY4" fmla="*/ 1382329 h 2358282"/>
              <a:gd name="connsiteX5" fmla="*/ 1366476 w 3020958"/>
              <a:gd name="connsiteY5" fmla="*/ 1785578 h 2358282"/>
              <a:gd name="connsiteX6" fmla="*/ 680804 w 3020958"/>
              <a:gd name="connsiteY6" fmla="*/ 2271510 h 2358282"/>
              <a:gd name="connsiteX7" fmla="*/ 0 w 3020958"/>
              <a:gd name="connsiteY7" fmla="*/ 1773453 h 2358282"/>
              <a:gd name="connsiteX0" fmla="*/ 2631578 w 3030676"/>
              <a:gd name="connsiteY0" fmla="*/ 16823 h 2352589"/>
              <a:gd name="connsiteX1" fmla="*/ 3019479 w 3030676"/>
              <a:gd name="connsiteY1" fmla="*/ 191635 h 2352589"/>
              <a:gd name="connsiteX2" fmla="*/ 2564397 w 3030676"/>
              <a:gd name="connsiteY2" fmla="*/ 11721 h 2352589"/>
              <a:gd name="connsiteX3" fmla="*/ 2224277 w 3030676"/>
              <a:gd name="connsiteY3" fmla="*/ 121310 h 2352589"/>
              <a:gd name="connsiteX4" fmla="*/ 2009154 w 3030676"/>
              <a:gd name="connsiteY4" fmla="*/ 546109 h 2352589"/>
              <a:gd name="connsiteX5" fmla="*/ 1596904 w 3030676"/>
              <a:gd name="connsiteY5" fmla="*/ 1376636 h 2352589"/>
              <a:gd name="connsiteX6" fmla="*/ 1366476 w 3030676"/>
              <a:gd name="connsiteY6" fmla="*/ 1779885 h 2352589"/>
              <a:gd name="connsiteX7" fmla="*/ 680804 w 3030676"/>
              <a:gd name="connsiteY7" fmla="*/ 2265817 h 2352589"/>
              <a:gd name="connsiteX8" fmla="*/ 0 w 3030676"/>
              <a:gd name="connsiteY8" fmla="*/ 1767760 h 2352589"/>
              <a:gd name="connsiteX0" fmla="*/ 2631578 w 3027287"/>
              <a:gd name="connsiteY0" fmla="*/ 65486 h 2401252"/>
              <a:gd name="connsiteX1" fmla="*/ 3019479 w 3027287"/>
              <a:gd name="connsiteY1" fmla="*/ 240298 h 2401252"/>
              <a:gd name="connsiteX2" fmla="*/ 2584728 w 3027287"/>
              <a:gd name="connsiteY2" fmla="*/ 11721 h 2401252"/>
              <a:gd name="connsiteX3" fmla="*/ 2224277 w 3027287"/>
              <a:gd name="connsiteY3" fmla="*/ 169973 h 2401252"/>
              <a:gd name="connsiteX4" fmla="*/ 2009154 w 3027287"/>
              <a:gd name="connsiteY4" fmla="*/ 594772 h 2401252"/>
              <a:gd name="connsiteX5" fmla="*/ 1596904 w 3027287"/>
              <a:gd name="connsiteY5" fmla="*/ 1425299 h 2401252"/>
              <a:gd name="connsiteX6" fmla="*/ 1366476 w 3027287"/>
              <a:gd name="connsiteY6" fmla="*/ 1828548 h 2401252"/>
              <a:gd name="connsiteX7" fmla="*/ 680804 w 3027287"/>
              <a:gd name="connsiteY7" fmla="*/ 2314480 h 2401252"/>
              <a:gd name="connsiteX8" fmla="*/ 0 w 3027287"/>
              <a:gd name="connsiteY8" fmla="*/ 1816423 h 2401252"/>
              <a:gd name="connsiteX0" fmla="*/ 3001154 w 3088883"/>
              <a:gd name="connsiteY0" fmla="*/ 597751 h 2401252"/>
              <a:gd name="connsiteX1" fmla="*/ 3019479 w 3088883"/>
              <a:gd name="connsiteY1" fmla="*/ 240298 h 2401252"/>
              <a:gd name="connsiteX2" fmla="*/ 2584728 w 3088883"/>
              <a:gd name="connsiteY2" fmla="*/ 11721 h 2401252"/>
              <a:gd name="connsiteX3" fmla="*/ 2224277 w 3088883"/>
              <a:gd name="connsiteY3" fmla="*/ 169973 h 2401252"/>
              <a:gd name="connsiteX4" fmla="*/ 2009154 w 3088883"/>
              <a:gd name="connsiteY4" fmla="*/ 594772 h 2401252"/>
              <a:gd name="connsiteX5" fmla="*/ 1596904 w 3088883"/>
              <a:gd name="connsiteY5" fmla="*/ 1425299 h 2401252"/>
              <a:gd name="connsiteX6" fmla="*/ 1366476 w 3088883"/>
              <a:gd name="connsiteY6" fmla="*/ 1828548 h 2401252"/>
              <a:gd name="connsiteX7" fmla="*/ 680804 w 3088883"/>
              <a:gd name="connsiteY7" fmla="*/ 2314480 h 2401252"/>
              <a:gd name="connsiteX8" fmla="*/ 0 w 3088883"/>
              <a:gd name="connsiteY8" fmla="*/ 1816423 h 2401252"/>
              <a:gd name="connsiteX0" fmla="*/ 3001154 w 3001294"/>
              <a:gd name="connsiteY0" fmla="*/ 593132 h 2396633"/>
              <a:gd name="connsiteX1" fmla="*/ 2826838 w 3001294"/>
              <a:gd name="connsiteY1" fmla="*/ 122742 h 2396633"/>
              <a:gd name="connsiteX2" fmla="*/ 2584728 w 3001294"/>
              <a:gd name="connsiteY2" fmla="*/ 7102 h 2396633"/>
              <a:gd name="connsiteX3" fmla="*/ 2224277 w 3001294"/>
              <a:gd name="connsiteY3" fmla="*/ 165354 h 2396633"/>
              <a:gd name="connsiteX4" fmla="*/ 2009154 w 3001294"/>
              <a:gd name="connsiteY4" fmla="*/ 590153 h 2396633"/>
              <a:gd name="connsiteX5" fmla="*/ 1596904 w 3001294"/>
              <a:gd name="connsiteY5" fmla="*/ 1420680 h 2396633"/>
              <a:gd name="connsiteX6" fmla="*/ 1366476 w 3001294"/>
              <a:gd name="connsiteY6" fmla="*/ 1823929 h 2396633"/>
              <a:gd name="connsiteX7" fmla="*/ 680804 w 3001294"/>
              <a:gd name="connsiteY7" fmla="*/ 2309861 h 2396633"/>
              <a:gd name="connsiteX8" fmla="*/ 0 w 3001294"/>
              <a:gd name="connsiteY8" fmla="*/ 1811804 h 2396633"/>
              <a:gd name="connsiteX0" fmla="*/ 3016861 w 3017001"/>
              <a:gd name="connsiteY0" fmla="*/ 286745 h 2396633"/>
              <a:gd name="connsiteX1" fmla="*/ 2826838 w 3017001"/>
              <a:gd name="connsiteY1" fmla="*/ 122742 h 2396633"/>
              <a:gd name="connsiteX2" fmla="*/ 2584728 w 3017001"/>
              <a:gd name="connsiteY2" fmla="*/ 7102 h 2396633"/>
              <a:gd name="connsiteX3" fmla="*/ 2224277 w 3017001"/>
              <a:gd name="connsiteY3" fmla="*/ 165354 h 2396633"/>
              <a:gd name="connsiteX4" fmla="*/ 2009154 w 3017001"/>
              <a:gd name="connsiteY4" fmla="*/ 590153 h 2396633"/>
              <a:gd name="connsiteX5" fmla="*/ 1596904 w 3017001"/>
              <a:gd name="connsiteY5" fmla="*/ 1420680 h 2396633"/>
              <a:gd name="connsiteX6" fmla="*/ 1366476 w 3017001"/>
              <a:gd name="connsiteY6" fmla="*/ 1823929 h 2396633"/>
              <a:gd name="connsiteX7" fmla="*/ 680804 w 3017001"/>
              <a:gd name="connsiteY7" fmla="*/ 2309861 h 2396633"/>
              <a:gd name="connsiteX8" fmla="*/ 0 w 3017001"/>
              <a:gd name="connsiteY8" fmla="*/ 1811804 h 2396633"/>
              <a:gd name="connsiteX0" fmla="*/ 3016861 w 3017001"/>
              <a:gd name="connsiteY0" fmla="*/ 286294 h 2396182"/>
              <a:gd name="connsiteX1" fmla="*/ 2876307 w 3017001"/>
              <a:gd name="connsiteY1" fmla="*/ 124994 h 2396182"/>
              <a:gd name="connsiteX2" fmla="*/ 2584728 w 3017001"/>
              <a:gd name="connsiteY2" fmla="*/ 6651 h 2396182"/>
              <a:gd name="connsiteX3" fmla="*/ 2224277 w 3017001"/>
              <a:gd name="connsiteY3" fmla="*/ 164903 h 2396182"/>
              <a:gd name="connsiteX4" fmla="*/ 2009154 w 3017001"/>
              <a:gd name="connsiteY4" fmla="*/ 589702 h 2396182"/>
              <a:gd name="connsiteX5" fmla="*/ 1596904 w 3017001"/>
              <a:gd name="connsiteY5" fmla="*/ 1420229 h 2396182"/>
              <a:gd name="connsiteX6" fmla="*/ 1366476 w 3017001"/>
              <a:gd name="connsiteY6" fmla="*/ 1823478 h 2396182"/>
              <a:gd name="connsiteX7" fmla="*/ 680804 w 3017001"/>
              <a:gd name="connsiteY7" fmla="*/ 2309410 h 2396182"/>
              <a:gd name="connsiteX8" fmla="*/ 0 w 3017001"/>
              <a:gd name="connsiteY8" fmla="*/ 1811353 h 239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001" h="2396182">
                <a:moveTo>
                  <a:pt x="3016861" y="286294"/>
                </a:moveTo>
                <a:cubicBezTo>
                  <a:pt x="3017001" y="286533"/>
                  <a:pt x="2948329" y="171601"/>
                  <a:pt x="2876307" y="124994"/>
                </a:cubicBezTo>
                <a:cubicBezTo>
                  <a:pt x="2804285" y="78387"/>
                  <a:pt x="2693400" y="0"/>
                  <a:pt x="2584728" y="6651"/>
                </a:cubicBezTo>
                <a:cubicBezTo>
                  <a:pt x="2476056" y="13302"/>
                  <a:pt x="2316817" y="75838"/>
                  <a:pt x="2224277" y="164903"/>
                </a:cubicBezTo>
                <a:cubicBezTo>
                  <a:pt x="2120540" y="253117"/>
                  <a:pt x="2113716" y="380481"/>
                  <a:pt x="2009154" y="589702"/>
                </a:cubicBezTo>
                <a:cubicBezTo>
                  <a:pt x="1904592" y="798923"/>
                  <a:pt x="1704017" y="1214600"/>
                  <a:pt x="1596904" y="1420229"/>
                </a:cubicBezTo>
                <a:cubicBezTo>
                  <a:pt x="1489791" y="1625858"/>
                  <a:pt x="1519159" y="1675281"/>
                  <a:pt x="1366476" y="1823478"/>
                </a:cubicBezTo>
                <a:cubicBezTo>
                  <a:pt x="1213793" y="1971675"/>
                  <a:pt x="881283" y="2253403"/>
                  <a:pt x="680804" y="2309410"/>
                </a:cubicBezTo>
                <a:cubicBezTo>
                  <a:pt x="452186" y="2324411"/>
                  <a:pt x="69440" y="2396182"/>
                  <a:pt x="0" y="1811353"/>
                </a:cubicBezTo>
              </a:path>
            </a:pathLst>
          </a:custGeom>
          <a:ln w="508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5889649" y="1109635"/>
            <a:ext cx="3341207" cy="1680204"/>
          </a:xfrm>
          <a:custGeom>
            <a:avLst/>
            <a:gdLst>
              <a:gd name="connsiteX0" fmla="*/ 0 w 7424468"/>
              <a:gd name="connsiteY0" fmla="*/ 4793 h 1696528"/>
              <a:gd name="connsiteX1" fmla="*/ 362309 w 7424468"/>
              <a:gd name="connsiteY1" fmla="*/ 378604 h 1696528"/>
              <a:gd name="connsiteX2" fmla="*/ 879894 w 7424468"/>
              <a:gd name="connsiteY2" fmla="*/ 798423 h 1696528"/>
              <a:gd name="connsiteX3" fmla="*/ 1495245 w 7424468"/>
              <a:gd name="connsiteY3" fmla="*/ 821427 h 1696528"/>
              <a:gd name="connsiteX4" fmla="*/ 2041585 w 7424468"/>
              <a:gd name="connsiteY4" fmla="*/ 367102 h 1696528"/>
              <a:gd name="connsiteX5" fmla="*/ 2472906 w 7424468"/>
              <a:gd name="connsiteY5" fmla="*/ 108310 h 1696528"/>
              <a:gd name="connsiteX6" fmla="*/ 3048000 w 7424468"/>
              <a:gd name="connsiteY6" fmla="*/ 50800 h 1696528"/>
              <a:gd name="connsiteX7" fmla="*/ 3479321 w 7424468"/>
              <a:gd name="connsiteY7" fmla="*/ 413110 h 1696528"/>
              <a:gd name="connsiteX8" fmla="*/ 3646098 w 7424468"/>
              <a:gd name="connsiteY8" fmla="*/ 1051465 h 1696528"/>
              <a:gd name="connsiteX9" fmla="*/ 4111924 w 7424468"/>
              <a:gd name="connsiteY9" fmla="*/ 1436778 h 1696528"/>
              <a:gd name="connsiteX10" fmla="*/ 4991819 w 7424468"/>
              <a:gd name="connsiteY10" fmla="*/ 1597804 h 1696528"/>
              <a:gd name="connsiteX11" fmla="*/ 5952226 w 7424468"/>
              <a:gd name="connsiteY11" fmla="*/ 1672566 h 1696528"/>
              <a:gd name="connsiteX12" fmla="*/ 6567577 w 7424468"/>
              <a:gd name="connsiteY12" fmla="*/ 1454031 h 1696528"/>
              <a:gd name="connsiteX13" fmla="*/ 6843623 w 7424468"/>
              <a:gd name="connsiteY13" fmla="*/ 1362015 h 1696528"/>
              <a:gd name="connsiteX14" fmla="*/ 7424468 w 7424468"/>
              <a:gd name="connsiteY14" fmla="*/ 1413774 h 1696528"/>
              <a:gd name="connsiteX0" fmla="*/ 0 w 7424468"/>
              <a:gd name="connsiteY0" fmla="*/ 112327 h 1804062"/>
              <a:gd name="connsiteX1" fmla="*/ 362309 w 7424468"/>
              <a:gd name="connsiteY1" fmla="*/ 486138 h 1804062"/>
              <a:gd name="connsiteX2" fmla="*/ 879894 w 7424468"/>
              <a:gd name="connsiteY2" fmla="*/ 905957 h 1804062"/>
              <a:gd name="connsiteX3" fmla="*/ 1495245 w 7424468"/>
              <a:gd name="connsiteY3" fmla="*/ 928961 h 1804062"/>
              <a:gd name="connsiteX4" fmla="*/ 2041585 w 7424468"/>
              <a:gd name="connsiteY4" fmla="*/ 474636 h 1804062"/>
              <a:gd name="connsiteX5" fmla="*/ 2427581 w 7424468"/>
              <a:gd name="connsiteY5" fmla="*/ 52717 h 1804062"/>
              <a:gd name="connsiteX6" fmla="*/ 3048000 w 7424468"/>
              <a:gd name="connsiteY6" fmla="*/ 158334 h 1804062"/>
              <a:gd name="connsiteX7" fmla="*/ 3479321 w 7424468"/>
              <a:gd name="connsiteY7" fmla="*/ 520644 h 1804062"/>
              <a:gd name="connsiteX8" fmla="*/ 3646098 w 7424468"/>
              <a:gd name="connsiteY8" fmla="*/ 1158999 h 1804062"/>
              <a:gd name="connsiteX9" fmla="*/ 4111924 w 7424468"/>
              <a:gd name="connsiteY9" fmla="*/ 1544312 h 1804062"/>
              <a:gd name="connsiteX10" fmla="*/ 4991819 w 7424468"/>
              <a:gd name="connsiteY10" fmla="*/ 1705338 h 1804062"/>
              <a:gd name="connsiteX11" fmla="*/ 5952226 w 7424468"/>
              <a:gd name="connsiteY11" fmla="*/ 1780100 h 1804062"/>
              <a:gd name="connsiteX12" fmla="*/ 6567577 w 7424468"/>
              <a:gd name="connsiteY12" fmla="*/ 1561565 h 1804062"/>
              <a:gd name="connsiteX13" fmla="*/ 6843623 w 7424468"/>
              <a:gd name="connsiteY13" fmla="*/ 1469549 h 1804062"/>
              <a:gd name="connsiteX14" fmla="*/ 7424468 w 7424468"/>
              <a:gd name="connsiteY14" fmla="*/ 1521308 h 1804062"/>
              <a:gd name="connsiteX0" fmla="*/ 0 w 7424468"/>
              <a:gd name="connsiteY0" fmla="*/ 80412 h 1772147"/>
              <a:gd name="connsiteX1" fmla="*/ 362309 w 7424468"/>
              <a:gd name="connsiteY1" fmla="*/ 454223 h 1772147"/>
              <a:gd name="connsiteX2" fmla="*/ 879894 w 7424468"/>
              <a:gd name="connsiteY2" fmla="*/ 874042 h 1772147"/>
              <a:gd name="connsiteX3" fmla="*/ 1495245 w 7424468"/>
              <a:gd name="connsiteY3" fmla="*/ 897046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9894 w 7424468"/>
              <a:gd name="connsiteY2" fmla="*/ 874042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526550 w 7424468"/>
              <a:gd name="connsiteY1" fmla="*/ 424051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152140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59655"/>
              <a:gd name="connsiteX1" fmla="*/ 518463 w 7416381"/>
              <a:gd name="connsiteY1" fmla="*/ 633677 h 1959655"/>
              <a:gd name="connsiteX2" fmla="*/ 864105 w 7416381"/>
              <a:gd name="connsiteY2" fmla="*/ 921712 h 1959655"/>
              <a:gd name="connsiteX3" fmla="*/ 1267354 w 7416381"/>
              <a:gd name="connsiteY3" fmla="*/ 864105 h 1959655"/>
              <a:gd name="connsiteX4" fmla="*/ 1728210 w 7416381"/>
              <a:gd name="connsiteY4" fmla="*/ 460856 h 1959655"/>
              <a:gd name="connsiteX5" fmla="*/ 2419494 w 7416381"/>
              <a:gd name="connsiteY5" fmla="*/ 230428 h 1959655"/>
              <a:gd name="connsiteX6" fmla="*/ 3110778 w 7416381"/>
              <a:gd name="connsiteY6" fmla="*/ 230428 h 1959655"/>
              <a:gd name="connsiteX7" fmla="*/ 3629241 w 7416381"/>
              <a:gd name="connsiteY7" fmla="*/ 633677 h 1959655"/>
              <a:gd name="connsiteX8" fmla="*/ 3859669 w 7416381"/>
              <a:gd name="connsiteY8" fmla="*/ 1152140 h 1959655"/>
              <a:gd name="connsiteX9" fmla="*/ 4320525 w 7416381"/>
              <a:gd name="connsiteY9" fmla="*/ 1440175 h 1959655"/>
              <a:gd name="connsiteX10" fmla="*/ 5069416 w 7416381"/>
              <a:gd name="connsiteY10" fmla="*/ 1728210 h 1959655"/>
              <a:gd name="connsiteX11" fmla="*/ 5944139 w 7416381"/>
              <a:gd name="connsiteY11" fmla="*/ 1957811 h 1959655"/>
              <a:gd name="connsiteX12" fmla="*/ 6559490 w 7416381"/>
              <a:gd name="connsiteY12" fmla="*/ 1739276 h 1959655"/>
              <a:gd name="connsiteX13" fmla="*/ 6835536 w 7416381"/>
              <a:gd name="connsiteY13" fmla="*/ 1647260 h 1959655"/>
              <a:gd name="connsiteX14" fmla="*/ 7416381 w 7416381"/>
              <a:gd name="connsiteY14" fmla="*/ 1699019 h 1959655"/>
              <a:gd name="connsiteX0" fmla="*/ 0 w 6835536"/>
              <a:gd name="connsiteY0" fmla="*/ 0 h 1959655"/>
              <a:gd name="connsiteX1" fmla="*/ 518463 w 6835536"/>
              <a:gd name="connsiteY1" fmla="*/ 633677 h 1959655"/>
              <a:gd name="connsiteX2" fmla="*/ 864105 w 6835536"/>
              <a:gd name="connsiteY2" fmla="*/ 921712 h 1959655"/>
              <a:gd name="connsiteX3" fmla="*/ 1267354 w 6835536"/>
              <a:gd name="connsiteY3" fmla="*/ 864105 h 1959655"/>
              <a:gd name="connsiteX4" fmla="*/ 1728210 w 6835536"/>
              <a:gd name="connsiteY4" fmla="*/ 460856 h 1959655"/>
              <a:gd name="connsiteX5" fmla="*/ 2419494 w 6835536"/>
              <a:gd name="connsiteY5" fmla="*/ 230428 h 1959655"/>
              <a:gd name="connsiteX6" fmla="*/ 3110778 w 6835536"/>
              <a:gd name="connsiteY6" fmla="*/ 230428 h 1959655"/>
              <a:gd name="connsiteX7" fmla="*/ 3629241 w 6835536"/>
              <a:gd name="connsiteY7" fmla="*/ 633677 h 1959655"/>
              <a:gd name="connsiteX8" fmla="*/ 3859669 w 6835536"/>
              <a:gd name="connsiteY8" fmla="*/ 1152140 h 1959655"/>
              <a:gd name="connsiteX9" fmla="*/ 4320525 w 6835536"/>
              <a:gd name="connsiteY9" fmla="*/ 1440175 h 1959655"/>
              <a:gd name="connsiteX10" fmla="*/ 5069416 w 6835536"/>
              <a:gd name="connsiteY10" fmla="*/ 1728210 h 1959655"/>
              <a:gd name="connsiteX11" fmla="*/ 5944139 w 6835536"/>
              <a:gd name="connsiteY11" fmla="*/ 1957811 h 1959655"/>
              <a:gd name="connsiteX12" fmla="*/ 6559490 w 6835536"/>
              <a:gd name="connsiteY12" fmla="*/ 1739276 h 1959655"/>
              <a:gd name="connsiteX13" fmla="*/ 6835536 w 6835536"/>
              <a:gd name="connsiteY13" fmla="*/ 1647260 h 1959655"/>
              <a:gd name="connsiteX0" fmla="*/ 0 w 6559490"/>
              <a:gd name="connsiteY0" fmla="*/ 0 h 1959655"/>
              <a:gd name="connsiteX1" fmla="*/ 518463 w 6559490"/>
              <a:gd name="connsiteY1" fmla="*/ 633677 h 1959655"/>
              <a:gd name="connsiteX2" fmla="*/ 864105 w 6559490"/>
              <a:gd name="connsiteY2" fmla="*/ 921712 h 1959655"/>
              <a:gd name="connsiteX3" fmla="*/ 1267354 w 6559490"/>
              <a:gd name="connsiteY3" fmla="*/ 864105 h 1959655"/>
              <a:gd name="connsiteX4" fmla="*/ 1728210 w 6559490"/>
              <a:gd name="connsiteY4" fmla="*/ 460856 h 1959655"/>
              <a:gd name="connsiteX5" fmla="*/ 2419494 w 6559490"/>
              <a:gd name="connsiteY5" fmla="*/ 230428 h 1959655"/>
              <a:gd name="connsiteX6" fmla="*/ 3110778 w 6559490"/>
              <a:gd name="connsiteY6" fmla="*/ 230428 h 1959655"/>
              <a:gd name="connsiteX7" fmla="*/ 3629241 w 6559490"/>
              <a:gd name="connsiteY7" fmla="*/ 633677 h 1959655"/>
              <a:gd name="connsiteX8" fmla="*/ 3859669 w 6559490"/>
              <a:gd name="connsiteY8" fmla="*/ 1152140 h 1959655"/>
              <a:gd name="connsiteX9" fmla="*/ 4320525 w 6559490"/>
              <a:gd name="connsiteY9" fmla="*/ 1440175 h 1959655"/>
              <a:gd name="connsiteX10" fmla="*/ 5069416 w 6559490"/>
              <a:gd name="connsiteY10" fmla="*/ 1728210 h 1959655"/>
              <a:gd name="connsiteX11" fmla="*/ 5944139 w 6559490"/>
              <a:gd name="connsiteY11" fmla="*/ 1957811 h 1959655"/>
              <a:gd name="connsiteX12" fmla="*/ 6559490 w 6559490"/>
              <a:gd name="connsiteY12" fmla="*/ 1739276 h 1959655"/>
              <a:gd name="connsiteX0" fmla="*/ 0 w 5944139"/>
              <a:gd name="connsiteY0" fmla="*/ 0 h 1957811"/>
              <a:gd name="connsiteX1" fmla="*/ 518463 w 5944139"/>
              <a:gd name="connsiteY1" fmla="*/ 633677 h 1957811"/>
              <a:gd name="connsiteX2" fmla="*/ 864105 w 5944139"/>
              <a:gd name="connsiteY2" fmla="*/ 921712 h 1957811"/>
              <a:gd name="connsiteX3" fmla="*/ 1267354 w 5944139"/>
              <a:gd name="connsiteY3" fmla="*/ 864105 h 1957811"/>
              <a:gd name="connsiteX4" fmla="*/ 1728210 w 5944139"/>
              <a:gd name="connsiteY4" fmla="*/ 460856 h 1957811"/>
              <a:gd name="connsiteX5" fmla="*/ 2419494 w 5944139"/>
              <a:gd name="connsiteY5" fmla="*/ 230428 h 1957811"/>
              <a:gd name="connsiteX6" fmla="*/ 3110778 w 5944139"/>
              <a:gd name="connsiteY6" fmla="*/ 230428 h 1957811"/>
              <a:gd name="connsiteX7" fmla="*/ 3629241 w 5944139"/>
              <a:gd name="connsiteY7" fmla="*/ 633677 h 1957811"/>
              <a:gd name="connsiteX8" fmla="*/ 3859669 w 5944139"/>
              <a:gd name="connsiteY8" fmla="*/ 1152140 h 1957811"/>
              <a:gd name="connsiteX9" fmla="*/ 4320525 w 5944139"/>
              <a:gd name="connsiteY9" fmla="*/ 1440175 h 1957811"/>
              <a:gd name="connsiteX10" fmla="*/ 5069416 w 5944139"/>
              <a:gd name="connsiteY10" fmla="*/ 1728210 h 1957811"/>
              <a:gd name="connsiteX11" fmla="*/ 5944139 w 5944139"/>
              <a:gd name="connsiteY11" fmla="*/ 1957811 h 1957811"/>
              <a:gd name="connsiteX0" fmla="*/ 0 w 5760701"/>
              <a:gd name="connsiteY0" fmla="*/ 0 h 1843424"/>
              <a:gd name="connsiteX1" fmla="*/ 518463 w 5760701"/>
              <a:gd name="connsiteY1" fmla="*/ 633677 h 1843424"/>
              <a:gd name="connsiteX2" fmla="*/ 864105 w 5760701"/>
              <a:gd name="connsiteY2" fmla="*/ 921712 h 1843424"/>
              <a:gd name="connsiteX3" fmla="*/ 1267354 w 5760701"/>
              <a:gd name="connsiteY3" fmla="*/ 864105 h 1843424"/>
              <a:gd name="connsiteX4" fmla="*/ 1728210 w 5760701"/>
              <a:gd name="connsiteY4" fmla="*/ 460856 h 1843424"/>
              <a:gd name="connsiteX5" fmla="*/ 2419494 w 5760701"/>
              <a:gd name="connsiteY5" fmla="*/ 230428 h 1843424"/>
              <a:gd name="connsiteX6" fmla="*/ 3110778 w 5760701"/>
              <a:gd name="connsiteY6" fmla="*/ 230428 h 1843424"/>
              <a:gd name="connsiteX7" fmla="*/ 3629241 w 5760701"/>
              <a:gd name="connsiteY7" fmla="*/ 633677 h 1843424"/>
              <a:gd name="connsiteX8" fmla="*/ 3859669 w 5760701"/>
              <a:gd name="connsiteY8" fmla="*/ 1152140 h 1843424"/>
              <a:gd name="connsiteX9" fmla="*/ 4320525 w 5760701"/>
              <a:gd name="connsiteY9" fmla="*/ 1440175 h 1843424"/>
              <a:gd name="connsiteX10" fmla="*/ 5069416 w 5760701"/>
              <a:gd name="connsiteY10" fmla="*/ 1728210 h 1843424"/>
              <a:gd name="connsiteX11" fmla="*/ 5760701 w 5760701"/>
              <a:gd name="connsiteY11" fmla="*/ 1843424 h 1843424"/>
              <a:gd name="connsiteX0" fmla="*/ 0 w 5242238"/>
              <a:gd name="connsiteY0" fmla="*/ 470457 h 1680204"/>
              <a:gd name="connsiteX1" fmla="*/ 345642 w 5242238"/>
              <a:gd name="connsiteY1" fmla="*/ 758492 h 1680204"/>
              <a:gd name="connsiteX2" fmla="*/ 748891 w 5242238"/>
              <a:gd name="connsiteY2" fmla="*/ 700885 h 1680204"/>
              <a:gd name="connsiteX3" fmla="*/ 1209747 w 5242238"/>
              <a:gd name="connsiteY3" fmla="*/ 297636 h 1680204"/>
              <a:gd name="connsiteX4" fmla="*/ 1901031 w 5242238"/>
              <a:gd name="connsiteY4" fmla="*/ 67208 h 1680204"/>
              <a:gd name="connsiteX5" fmla="*/ 2592315 w 5242238"/>
              <a:gd name="connsiteY5" fmla="*/ 67208 h 1680204"/>
              <a:gd name="connsiteX6" fmla="*/ 3110778 w 5242238"/>
              <a:gd name="connsiteY6" fmla="*/ 470457 h 1680204"/>
              <a:gd name="connsiteX7" fmla="*/ 3341206 w 5242238"/>
              <a:gd name="connsiteY7" fmla="*/ 988920 h 1680204"/>
              <a:gd name="connsiteX8" fmla="*/ 3802062 w 5242238"/>
              <a:gd name="connsiteY8" fmla="*/ 1276955 h 1680204"/>
              <a:gd name="connsiteX9" fmla="*/ 4550953 w 5242238"/>
              <a:gd name="connsiteY9" fmla="*/ 1564990 h 1680204"/>
              <a:gd name="connsiteX10" fmla="*/ 5242238 w 5242238"/>
              <a:gd name="connsiteY10"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493347"/>
              <a:gd name="connsiteY0" fmla="*/ 700885 h 1680204"/>
              <a:gd name="connsiteX1" fmla="*/ 460856 w 4493347"/>
              <a:gd name="connsiteY1" fmla="*/ 297636 h 1680204"/>
              <a:gd name="connsiteX2" fmla="*/ 1152140 w 4493347"/>
              <a:gd name="connsiteY2" fmla="*/ 67208 h 1680204"/>
              <a:gd name="connsiteX3" fmla="*/ 1843424 w 4493347"/>
              <a:gd name="connsiteY3" fmla="*/ 67208 h 1680204"/>
              <a:gd name="connsiteX4" fmla="*/ 2361887 w 4493347"/>
              <a:gd name="connsiteY4" fmla="*/ 470457 h 1680204"/>
              <a:gd name="connsiteX5" fmla="*/ 2592315 w 4493347"/>
              <a:gd name="connsiteY5" fmla="*/ 988920 h 1680204"/>
              <a:gd name="connsiteX6" fmla="*/ 3053171 w 4493347"/>
              <a:gd name="connsiteY6" fmla="*/ 1276955 h 1680204"/>
              <a:gd name="connsiteX7" fmla="*/ 3802062 w 4493347"/>
              <a:gd name="connsiteY7" fmla="*/ 1564990 h 1680204"/>
              <a:gd name="connsiteX8" fmla="*/ 4493347 w 4493347"/>
              <a:gd name="connsiteY8"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3341207"/>
              <a:gd name="connsiteY0" fmla="*/ 67208 h 1680204"/>
              <a:gd name="connsiteX1" fmla="*/ 691284 w 3341207"/>
              <a:gd name="connsiteY1" fmla="*/ 67208 h 1680204"/>
              <a:gd name="connsiteX2" fmla="*/ 1209747 w 3341207"/>
              <a:gd name="connsiteY2" fmla="*/ 470457 h 1680204"/>
              <a:gd name="connsiteX3" fmla="*/ 1440175 w 3341207"/>
              <a:gd name="connsiteY3" fmla="*/ 988920 h 1680204"/>
              <a:gd name="connsiteX4" fmla="*/ 1901031 w 3341207"/>
              <a:gd name="connsiteY4" fmla="*/ 1276955 h 1680204"/>
              <a:gd name="connsiteX5" fmla="*/ 2649922 w 3341207"/>
              <a:gd name="connsiteY5" fmla="*/ 1564990 h 1680204"/>
              <a:gd name="connsiteX6" fmla="*/ 3341207 w 3341207"/>
              <a:gd name="connsiteY6" fmla="*/ 1680204 h 168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1207" h="1680204">
                <a:moveTo>
                  <a:pt x="0" y="67208"/>
                </a:moveTo>
                <a:cubicBezTo>
                  <a:pt x="230428" y="28803"/>
                  <a:pt x="489660" y="0"/>
                  <a:pt x="691284" y="67208"/>
                </a:cubicBezTo>
                <a:cubicBezTo>
                  <a:pt x="892908" y="134416"/>
                  <a:pt x="1084932" y="316838"/>
                  <a:pt x="1209747" y="470457"/>
                </a:cubicBezTo>
                <a:cubicBezTo>
                  <a:pt x="1334562" y="624076"/>
                  <a:pt x="1324961" y="854504"/>
                  <a:pt x="1440175" y="988920"/>
                </a:cubicBezTo>
                <a:cubicBezTo>
                  <a:pt x="1555389" y="1123336"/>
                  <a:pt x="1699407" y="1180943"/>
                  <a:pt x="1901031" y="1276955"/>
                </a:cubicBezTo>
                <a:cubicBezTo>
                  <a:pt x="2102655" y="1372967"/>
                  <a:pt x="2409893" y="1497782"/>
                  <a:pt x="2649922" y="1564990"/>
                </a:cubicBezTo>
                <a:cubicBezTo>
                  <a:pt x="2889951" y="1632198"/>
                  <a:pt x="3092861" y="1678360"/>
                  <a:pt x="3341207" y="1680204"/>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743465" y="3308302"/>
            <a:ext cx="275967" cy="2023638"/>
          </a:xfrm>
          <a:custGeom>
            <a:avLst/>
            <a:gdLst>
              <a:gd name="connsiteX0" fmla="*/ 57664 w 304799"/>
              <a:gd name="connsiteY0" fmla="*/ 0 h 2304536"/>
              <a:gd name="connsiteX1" fmla="*/ 14416 w 304799"/>
              <a:gd name="connsiteY1" fmla="*/ 463379 h 2304536"/>
              <a:gd name="connsiteX2" fmla="*/ 144162 w 304799"/>
              <a:gd name="connsiteY2" fmla="*/ 970006 h 2304536"/>
              <a:gd name="connsiteX3" fmla="*/ 45308 w 304799"/>
              <a:gd name="connsiteY3" fmla="*/ 1519881 h 2304536"/>
              <a:gd name="connsiteX4" fmla="*/ 205945 w 304799"/>
              <a:gd name="connsiteY4" fmla="*/ 2125363 h 2304536"/>
              <a:gd name="connsiteX5" fmla="*/ 304799 w 304799"/>
              <a:gd name="connsiteY5" fmla="*/ 2304536 h 2304536"/>
              <a:gd name="connsiteX0" fmla="*/ 72427 w 319562"/>
              <a:gd name="connsiteY0" fmla="*/ 0 h 2304536"/>
              <a:gd name="connsiteX1" fmla="*/ 29179 w 319562"/>
              <a:gd name="connsiteY1" fmla="*/ 463379 h 2304536"/>
              <a:gd name="connsiteX2" fmla="*/ 5149 w 319562"/>
              <a:gd name="connsiteY2" fmla="*/ 984050 h 2304536"/>
              <a:gd name="connsiteX3" fmla="*/ 60071 w 319562"/>
              <a:gd name="connsiteY3" fmla="*/ 1519881 h 2304536"/>
              <a:gd name="connsiteX4" fmla="*/ 220708 w 319562"/>
              <a:gd name="connsiteY4" fmla="*/ 2125363 h 2304536"/>
              <a:gd name="connsiteX5" fmla="*/ 319562 w 319562"/>
              <a:gd name="connsiteY5" fmla="*/ 2304536 h 2304536"/>
              <a:gd name="connsiteX0" fmla="*/ 60838 w 307973"/>
              <a:gd name="connsiteY0" fmla="*/ 0 h 2304536"/>
              <a:gd name="connsiteX1" fmla="*/ 17590 w 307973"/>
              <a:gd name="connsiteY1" fmla="*/ 463379 h 2304536"/>
              <a:gd name="connsiteX2" fmla="*/ 166381 w 307973"/>
              <a:gd name="connsiteY2" fmla="*/ 918447 h 2304536"/>
              <a:gd name="connsiteX3" fmla="*/ 48482 w 307973"/>
              <a:gd name="connsiteY3" fmla="*/ 1519881 h 2304536"/>
              <a:gd name="connsiteX4" fmla="*/ 209119 w 307973"/>
              <a:gd name="connsiteY4" fmla="*/ 2125363 h 2304536"/>
              <a:gd name="connsiteX5" fmla="*/ 307973 w 307973"/>
              <a:gd name="connsiteY5" fmla="*/ 2304536 h 2304536"/>
              <a:gd name="connsiteX0" fmla="*/ 28832 w 275967"/>
              <a:gd name="connsiteY0" fmla="*/ 0 h 2304536"/>
              <a:gd name="connsiteX1" fmla="*/ 134375 w 275967"/>
              <a:gd name="connsiteY1" fmla="*/ 459223 h 2304536"/>
              <a:gd name="connsiteX2" fmla="*/ 134375 w 275967"/>
              <a:gd name="connsiteY2" fmla="*/ 918447 h 2304536"/>
              <a:gd name="connsiteX3" fmla="*/ 16476 w 275967"/>
              <a:gd name="connsiteY3" fmla="*/ 1519881 h 2304536"/>
              <a:gd name="connsiteX4" fmla="*/ 177113 w 275967"/>
              <a:gd name="connsiteY4" fmla="*/ 2125363 h 2304536"/>
              <a:gd name="connsiteX5" fmla="*/ 275967 w 275967"/>
              <a:gd name="connsiteY5" fmla="*/ 2304536 h 230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67" h="2304536">
                <a:moveTo>
                  <a:pt x="28832" y="0"/>
                </a:moveTo>
                <a:cubicBezTo>
                  <a:pt x="0" y="150855"/>
                  <a:pt x="116785" y="306149"/>
                  <a:pt x="134375" y="459223"/>
                </a:cubicBezTo>
                <a:cubicBezTo>
                  <a:pt x="151965" y="612297"/>
                  <a:pt x="154025" y="741671"/>
                  <a:pt x="134375" y="918447"/>
                </a:cubicBezTo>
                <a:cubicBezTo>
                  <a:pt x="114725" y="1095223"/>
                  <a:pt x="9353" y="1318728"/>
                  <a:pt x="16476" y="1519881"/>
                </a:cubicBezTo>
                <a:cubicBezTo>
                  <a:pt x="23599" y="1721034"/>
                  <a:pt x="133865" y="1994587"/>
                  <a:pt x="177113" y="2125363"/>
                </a:cubicBezTo>
                <a:cubicBezTo>
                  <a:pt x="220362" y="2256139"/>
                  <a:pt x="248164" y="2280337"/>
                  <a:pt x="275967" y="2304536"/>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508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9241722" y="1619395"/>
            <a:ext cx="1772959" cy="1205240"/>
          </a:xfrm>
          <a:custGeom>
            <a:avLst/>
            <a:gdLst>
              <a:gd name="connsiteX0" fmla="*/ 0 w 1772959"/>
              <a:gd name="connsiteY0" fmla="*/ 1165686 h 1205240"/>
              <a:gd name="connsiteX1" fmla="*/ 411829 w 1772959"/>
              <a:gd name="connsiteY1" fmla="*/ 1179646 h 1205240"/>
              <a:gd name="connsiteX2" fmla="*/ 977222 w 1772959"/>
              <a:gd name="connsiteY2" fmla="*/ 1012123 h 1205240"/>
              <a:gd name="connsiteX3" fmla="*/ 1368110 w 1772959"/>
              <a:gd name="connsiteY3" fmla="*/ 767817 h 1205240"/>
              <a:gd name="connsiteX4" fmla="*/ 1619396 w 1772959"/>
              <a:gd name="connsiteY4" fmla="*/ 321087 h 1205240"/>
              <a:gd name="connsiteX5" fmla="*/ 1772959 w 1772959"/>
              <a:gd name="connsiteY5" fmla="*/ 0 h 120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2959" h="1205240">
                <a:moveTo>
                  <a:pt x="0" y="1165686"/>
                </a:moveTo>
                <a:cubicBezTo>
                  <a:pt x="124479" y="1185463"/>
                  <a:pt x="248959" y="1205240"/>
                  <a:pt x="411829" y="1179646"/>
                </a:cubicBezTo>
                <a:cubicBezTo>
                  <a:pt x="574699" y="1154052"/>
                  <a:pt x="817842" y="1080761"/>
                  <a:pt x="977222" y="1012123"/>
                </a:cubicBezTo>
                <a:cubicBezTo>
                  <a:pt x="1136602" y="943485"/>
                  <a:pt x="1261081" y="882990"/>
                  <a:pt x="1368110" y="767817"/>
                </a:cubicBezTo>
                <a:cubicBezTo>
                  <a:pt x="1475139" y="652644"/>
                  <a:pt x="1551921" y="449056"/>
                  <a:pt x="1619396" y="321087"/>
                </a:cubicBezTo>
                <a:cubicBezTo>
                  <a:pt x="1686871" y="193118"/>
                  <a:pt x="1729915" y="96559"/>
                  <a:pt x="1772959" y="0"/>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7" name="Freeform 26"/>
          <p:cNvSpPr/>
          <p:nvPr/>
        </p:nvSpPr>
        <p:spPr>
          <a:xfrm>
            <a:off x="762626" y="588397"/>
            <a:ext cx="2107795" cy="2719905"/>
          </a:xfrm>
          <a:custGeom>
            <a:avLst/>
            <a:gdLst>
              <a:gd name="connsiteX0" fmla="*/ 2091193 w 2091193"/>
              <a:gd name="connsiteY0" fmla="*/ 0 h 2671638"/>
              <a:gd name="connsiteX1" fmla="*/ 1558455 w 2091193"/>
              <a:gd name="connsiteY1" fmla="*/ 397565 h 2671638"/>
              <a:gd name="connsiteX2" fmla="*/ 1240403 w 2091193"/>
              <a:gd name="connsiteY2" fmla="*/ 1208598 h 2671638"/>
              <a:gd name="connsiteX3" fmla="*/ 906449 w 2091193"/>
              <a:gd name="connsiteY3" fmla="*/ 1908313 h 2671638"/>
              <a:gd name="connsiteX4" fmla="*/ 612250 w 2091193"/>
              <a:gd name="connsiteY4" fmla="*/ 2282024 h 2671638"/>
              <a:gd name="connsiteX5" fmla="*/ 0 w 2091193"/>
              <a:gd name="connsiteY5" fmla="*/ 2671638 h 2671638"/>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795" h="2719905">
                <a:moveTo>
                  <a:pt x="2107795" y="0"/>
                </a:moveTo>
                <a:cubicBezTo>
                  <a:pt x="1912325" y="98066"/>
                  <a:pt x="1716855" y="196132"/>
                  <a:pt x="1575057" y="397565"/>
                </a:cubicBezTo>
                <a:cubicBezTo>
                  <a:pt x="1433259" y="598998"/>
                  <a:pt x="1365673" y="956807"/>
                  <a:pt x="1257005" y="1208598"/>
                </a:cubicBezTo>
                <a:cubicBezTo>
                  <a:pt x="1148337" y="1460389"/>
                  <a:pt x="1027743" y="1729409"/>
                  <a:pt x="923051" y="1908313"/>
                </a:cubicBezTo>
                <a:cubicBezTo>
                  <a:pt x="818359" y="2087217"/>
                  <a:pt x="782694" y="2146759"/>
                  <a:pt x="628852" y="2282024"/>
                </a:cubicBezTo>
                <a:cubicBezTo>
                  <a:pt x="475010" y="2417289"/>
                  <a:pt x="37633" y="2615070"/>
                  <a:pt x="0" y="2719905"/>
                </a:cubicBezTo>
              </a:path>
            </a:pathLst>
          </a:custGeom>
          <a:ln w="666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6263" y="1315233"/>
            <a:ext cx="3100192" cy="5426902"/>
          </a:xfrm>
          <a:custGeom>
            <a:avLst/>
            <a:gdLst>
              <a:gd name="connsiteX0" fmla="*/ 2862197 w 3100192"/>
              <a:gd name="connsiteY0" fmla="*/ 0 h 5426902"/>
              <a:gd name="connsiteX1" fmla="*/ 3050088 w 3100192"/>
              <a:gd name="connsiteY1" fmla="*/ 482252 h 5426902"/>
              <a:gd name="connsiteX2" fmla="*/ 2949879 w 3100192"/>
              <a:gd name="connsiteY2" fmla="*/ 782877 h 5426902"/>
              <a:gd name="connsiteX3" fmla="*/ 3006247 w 3100192"/>
              <a:gd name="connsiteY3" fmla="*/ 1114816 h 5426902"/>
              <a:gd name="connsiteX4" fmla="*/ 3093929 w 3100192"/>
              <a:gd name="connsiteY4" fmla="*/ 1584542 h 5426902"/>
              <a:gd name="connsiteX5" fmla="*/ 2968668 w 3100192"/>
              <a:gd name="connsiteY5" fmla="*/ 1935271 h 5426902"/>
              <a:gd name="connsiteX6" fmla="*/ 2849671 w 3100192"/>
              <a:gd name="connsiteY6" fmla="*/ 2135688 h 5426902"/>
              <a:gd name="connsiteX7" fmla="*/ 2736937 w 3100192"/>
              <a:gd name="connsiteY7" fmla="*/ 3081403 h 5426902"/>
              <a:gd name="connsiteX8" fmla="*/ 2473890 w 3100192"/>
              <a:gd name="connsiteY8" fmla="*/ 3394553 h 5426902"/>
              <a:gd name="connsiteX9" fmla="*/ 2223370 w 3100192"/>
              <a:gd name="connsiteY9" fmla="*/ 3501025 h 5426902"/>
              <a:gd name="connsiteX10" fmla="*/ 1979112 w 3100192"/>
              <a:gd name="connsiteY10" fmla="*/ 3601233 h 5426902"/>
              <a:gd name="connsiteX11" fmla="*/ 1828800 w 3100192"/>
              <a:gd name="connsiteY11" fmla="*/ 3801649 h 5426902"/>
              <a:gd name="connsiteX12" fmla="*/ 1089764 w 3100192"/>
              <a:gd name="connsiteY12" fmla="*/ 4033381 h 5426902"/>
              <a:gd name="connsiteX13" fmla="*/ 839244 w 3100192"/>
              <a:gd name="connsiteY13" fmla="*/ 4158641 h 5426902"/>
              <a:gd name="connsiteX14" fmla="*/ 613775 w 3100192"/>
              <a:gd name="connsiteY14" fmla="*/ 4521896 h 5426902"/>
              <a:gd name="connsiteX15" fmla="*/ 501041 w 3100192"/>
              <a:gd name="connsiteY15" fmla="*/ 4828783 h 5426902"/>
              <a:gd name="connsiteX16" fmla="*/ 118997 w 3100192"/>
              <a:gd name="connsiteY16" fmla="*/ 5329825 h 5426902"/>
              <a:gd name="connsiteX17" fmla="*/ 0 w 3100192"/>
              <a:gd name="connsiteY17" fmla="*/ 5411244 h 542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00192" h="5426902">
                <a:moveTo>
                  <a:pt x="2862197" y="0"/>
                </a:moveTo>
                <a:cubicBezTo>
                  <a:pt x="2948835" y="175886"/>
                  <a:pt x="3035474" y="351773"/>
                  <a:pt x="3050088" y="482252"/>
                </a:cubicBezTo>
                <a:cubicBezTo>
                  <a:pt x="3064702" y="612731"/>
                  <a:pt x="2957186" y="677450"/>
                  <a:pt x="2949879" y="782877"/>
                </a:cubicBezTo>
                <a:cubicBezTo>
                  <a:pt x="2942572" y="888304"/>
                  <a:pt x="2982239" y="981205"/>
                  <a:pt x="3006247" y="1114816"/>
                </a:cubicBezTo>
                <a:cubicBezTo>
                  <a:pt x="3030255" y="1248427"/>
                  <a:pt x="3100192" y="1447800"/>
                  <a:pt x="3093929" y="1584542"/>
                </a:cubicBezTo>
                <a:cubicBezTo>
                  <a:pt x="3087666" y="1721284"/>
                  <a:pt x="3009378" y="1843413"/>
                  <a:pt x="2968668" y="1935271"/>
                </a:cubicBezTo>
                <a:cubicBezTo>
                  <a:pt x="2927958" y="2027129"/>
                  <a:pt x="2888293" y="1944666"/>
                  <a:pt x="2849671" y="2135688"/>
                </a:cubicBezTo>
                <a:cubicBezTo>
                  <a:pt x="2811049" y="2326710"/>
                  <a:pt x="2799567" y="2871592"/>
                  <a:pt x="2736937" y="3081403"/>
                </a:cubicBezTo>
                <a:cubicBezTo>
                  <a:pt x="2674307" y="3291214"/>
                  <a:pt x="2559485" y="3324616"/>
                  <a:pt x="2473890" y="3394553"/>
                </a:cubicBezTo>
                <a:cubicBezTo>
                  <a:pt x="2388296" y="3464490"/>
                  <a:pt x="2223370" y="3501025"/>
                  <a:pt x="2223370" y="3501025"/>
                </a:cubicBezTo>
                <a:cubicBezTo>
                  <a:pt x="2140907" y="3535472"/>
                  <a:pt x="2044874" y="3551129"/>
                  <a:pt x="1979112" y="3601233"/>
                </a:cubicBezTo>
                <a:cubicBezTo>
                  <a:pt x="1913350" y="3651337"/>
                  <a:pt x="1977025" y="3729624"/>
                  <a:pt x="1828800" y="3801649"/>
                </a:cubicBezTo>
                <a:cubicBezTo>
                  <a:pt x="1680575" y="3873674"/>
                  <a:pt x="1254690" y="3973882"/>
                  <a:pt x="1089764" y="4033381"/>
                </a:cubicBezTo>
                <a:cubicBezTo>
                  <a:pt x="924838" y="4092880"/>
                  <a:pt x="918575" y="4077222"/>
                  <a:pt x="839244" y="4158641"/>
                </a:cubicBezTo>
                <a:cubicBezTo>
                  <a:pt x="759913" y="4240060"/>
                  <a:pt x="670142" y="4410206"/>
                  <a:pt x="613775" y="4521896"/>
                </a:cubicBezTo>
                <a:cubicBezTo>
                  <a:pt x="557408" y="4633586"/>
                  <a:pt x="583504" y="4694128"/>
                  <a:pt x="501041" y="4828783"/>
                </a:cubicBezTo>
                <a:cubicBezTo>
                  <a:pt x="418578" y="4963438"/>
                  <a:pt x="202504" y="5232748"/>
                  <a:pt x="118997" y="5329825"/>
                </a:cubicBezTo>
                <a:cubicBezTo>
                  <a:pt x="35490" y="5426902"/>
                  <a:pt x="17745" y="5419073"/>
                  <a:pt x="0" y="5411244"/>
                </a:cubicBezTo>
              </a:path>
            </a:pathLst>
          </a:custGeom>
          <a:ln w="88900">
            <a:solidFill>
              <a:srgbClr val="00B0F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157753" y="2767693"/>
            <a:ext cx="1941710"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39" name="Freeform 38"/>
          <p:cNvSpPr/>
          <p:nvPr/>
        </p:nvSpPr>
        <p:spPr>
          <a:xfrm rot="20573284">
            <a:off x="193787" y="3565375"/>
            <a:ext cx="728483" cy="1303812"/>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 name="connsiteX0" fmla="*/ 73611 w 516411"/>
              <a:gd name="connsiteY0" fmla="*/ 0 h 1190513"/>
              <a:gd name="connsiteX1" fmla="*/ 390411 w 516411"/>
              <a:gd name="connsiteY1" fmla="*/ 136800 h 1190513"/>
              <a:gd name="connsiteX2" fmla="*/ 440811 w 516411"/>
              <a:gd name="connsiteY2" fmla="*/ 590400 h 1190513"/>
              <a:gd name="connsiteX3" fmla="*/ 484011 w 516411"/>
              <a:gd name="connsiteY3" fmla="*/ 1072800 h 1190513"/>
              <a:gd name="connsiteX4" fmla="*/ 246411 w 516411"/>
              <a:gd name="connsiteY4" fmla="*/ 1116000 h 1190513"/>
              <a:gd name="connsiteX5" fmla="*/ 61674 w 516411"/>
              <a:gd name="connsiteY5" fmla="*/ 625725 h 1190513"/>
              <a:gd name="connsiteX6" fmla="*/ 8811 w 516411"/>
              <a:gd name="connsiteY6" fmla="*/ 223200 h 1190513"/>
              <a:gd name="connsiteX7" fmla="*/ 8811 w 516411"/>
              <a:gd name="connsiteY7" fmla="*/ 57600 h 1190513"/>
              <a:gd name="connsiteX8" fmla="*/ 73611 w 516411"/>
              <a:gd name="connsiteY8" fmla="*/ 0 h 1190513"/>
              <a:gd name="connsiteX0" fmla="*/ 74905 w 517705"/>
              <a:gd name="connsiteY0" fmla="*/ 0 h 1190513"/>
              <a:gd name="connsiteX1" fmla="*/ 391705 w 517705"/>
              <a:gd name="connsiteY1" fmla="*/ 136800 h 1190513"/>
              <a:gd name="connsiteX2" fmla="*/ 442105 w 517705"/>
              <a:gd name="connsiteY2" fmla="*/ 590400 h 1190513"/>
              <a:gd name="connsiteX3" fmla="*/ 485305 w 517705"/>
              <a:gd name="connsiteY3" fmla="*/ 1072800 h 1190513"/>
              <a:gd name="connsiteX4" fmla="*/ 247705 w 517705"/>
              <a:gd name="connsiteY4" fmla="*/ 1116000 h 1190513"/>
              <a:gd name="connsiteX5" fmla="*/ 62968 w 517705"/>
              <a:gd name="connsiteY5" fmla="*/ 625725 h 1190513"/>
              <a:gd name="connsiteX6" fmla="*/ 10105 w 517705"/>
              <a:gd name="connsiteY6" fmla="*/ 223200 h 1190513"/>
              <a:gd name="connsiteX7" fmla="*/ 123599 w 517705"/>
              <a:gd name="connsiteY7" fmla="*/ 134084 h 1190513"/>
              <a:gd name="connsiteX8" fmla="*/ 74905 w 517705"/>
              <a:gd name="connsiteY8" fmla="*/ 0 h 1190513"/>
              <a:gd name="connsiteX0" fmla="*/ 52358 w 495158"/>
              <a:gd name="connsiteY0" fmla="*/ 0 h 1190513"/>
              <a:gd name="connsiteX1" fmla="*/ 369158 w 495158"/>
              <a:gd name="connsiteY1" fmla="*/ 136800 h 1190513"/>
              <a:gd name="connsiteX2" fmla="*/ 419558 w 495158"/>
              <a:gd name="connsiteY2" fmla="*/ 590400 h 1190513"/>
              <a:gd name="connsiteX3" fmla="*/ 462758 w 495158"/>
              <a:gd name="connsiteY3" fmla="*/ 1072800 h 1190513"/>
              <a:gd name="connsiteX4" fmla="*/ 225158 w 495158"/>
              <a:gd name="connsiteY4" fmla="*/ 1116000 h 1190513"/>
              <a:gd name="connsiteX5" fmla="*/ 40421 w 495158"/>
              <a:gd name="connsiteY5" fmla="*/ 625725 h 1190513"/>
              <a:gd name="connsiteX6" fmla="*/ 10105 w 495158"/>
              <a:gd name="connsiteY6" fmla="*/ 357557 h 1190513"/>
              <a:gd name="connsiteX7" fmla="*/ 101052 w 495158"/>
              <a:gd name="connsiteY7" fmla="*/ 134084 h 1190513"/>
              <a:gd name="connsiteX8" fmla="*/ 52358 w 495158"/>
              <a:gd name="connsiteY8" fmla="*/ 0 h 1190513"/>
              <a:gd name="connsiteX0" fmla="*/ 212211 w 495158"/>
              <a:gd name="connsiteY0" fmla="*/ 0 h 1145818"/>
              <a:gd name="connsiteX1" fmla="*/ 369158 w 495158"/>
              <a:gd name="connsiteY1" fmla="*/ 92105 h 1145818"/>
              <a:gd name="connsiteX2" fmla="*/ 419558 w 495158"/>
              <a:gd name="connsiteY2" fmla="*/ 545705 h 1145818"/>
              <a:gd name="connsiteX3" fmla="*/ 462758 w 495158"/>
              <a:gd name="connsiteY3" fmla="*/ 1028105 h 1145818"/>
              <a:gd name="connsiteX4" fmla="*/ 225158 w 495158"/>
              <a:gd name="connsiteY4" fmla="*/ 1071305 h 1145818"/>
              <a:gd name="connsiteX5" fmla="*/ 40421 w 495158"/>
              <a:gd name="connsiteY5" fmla="*/ 581030 h 1145818"/>
              <a:gd name="connsiteX6" fmla="*/ 10105 w 495158"/>
              <a:gd name="connsiteY6" fmla="*/ 312862 h 1145818"/>
              <a:gd name="connsiteX7" fmla="*/ 101052 w 495158"/>
              <a:gd name="connsiteY7" fmla="*/ 89389 h 1145818"/>
              <a:gd name="connsiteX8" fmla="*/ 212211 w 495158"/>
              <a:gd name="connsiteY8" fmla="*/ 0 h 1145818"/>
              <a:gd name="connsiteX0" fmla="*/ 212211 w 430558"/>
              <a:gd name="connsiteY0" fmla="*/ 0 h 1123449"/>
              <a:gd name="connsiteX1" fmla="*/ 369158 w 430558"/>
              <a:gd name="connsiteY1" fmla="*/ 92105 h 1123449"/>
              <a:gd name="connsiteX2" fmla="*/ 419558 w 430558"/>
              <a:gd name="connsiteY2" fmla="*/ 545705 h 1123449"/>
              <a:gd name="connsiteX3" fmla="*/ 303158 w 430558"/>
              <a:gd name="connsiteY3" fmla="*/ 893893 h 1123449"/>
              <a:gd name="connsiteX4" fmla="*/ 225158 w 430558"/>
              <a:gd name="connsiteY4" fmla="*/ 1071305 h 1123449"/>
              <a:gd name="connsiteX5" fmla="*/ 40421 w 430558"/>
              <a:gd name="connsiteY5" fmla="*/ 581030 h 1123449"/>
              <a:gd name="connsiteX6" fmla="*/ 10105 w 430558"/>
              <a:gd name="connsiteY6" fmla="*/ 312862 h 1123449"/>
              <a:gd name="connsiteX7" fmla="*/ 101052 w 430558"/>
              <a:gd name="connsiteY7" fmla="*/ 89389 h 1123449"/>
              <a:gd name="connsiteX8" fmla="*/ 212211 w 430558"/>
              <a:gd name="connsiteY8" fmla="*/ 0 h 1123449"/>
              <a:gd name="connsiteX0" fmla="*/ 212211 w 430558"/>
              <a:gd name="connsiteY0" fmla="*/ 0 h 1169510"/>
              <a:gd name="connsiteX1" fmla="*/ 369158 w 430558"/>
              <a:gd name="connsiteY1" fmla="*/ 92105 h 1169510"/>
              <a:gd name="connsiteX2" fmla="*/ 419558 w 430558"/>
              <a:gd name="connsiteY2" fmla="*/ 545705 h 1169510"/>
              <a:gd name="connsiteX3" fmla="*/ 303158 w 430558"/>
              <a:gd name="connsiteY3" fmla="*/ 893893 h 1169510"/>
              <a:gd name="connsiteX4" fmla="*/ 90948 w 430558"/>
              <a:gd name="connsiteY4" fmla="*/ 1117366 h 1169510"/>
              <a:gd name="connsiteX5" fmla="*/ 40421 w 430558"/>
              <a:gd name="connsiteY5" fmla="*/ 581030 h 1169510"/>
              <a:gd name="connsiteX6" fmla="*/ 10105 w 430558"/>
              <a:gd name="connsiteY6" fmla="*/ 312862 h 1169510"/>
              <a:gd name="connsiteX7" fmla="*/ 101052 w 430558"/>
              <a:gd name="connsiteY7" fmla="*/ 89389 h 1169510"/>
              <a:gd name="connsiteX8" fmla="*/ 212211 w 430558"/>
              <a:gd name="connsiteY8" fmla="*/ 0 h 1169510"/>
              <a:gd name="connsiteX0" fmla="*/ 212211 w 430558"/>
              <a:gd name="connsiteY0" fmla="*/ 0 h 1132264"/>
              <a:gd name="connsiteX1" fmla="*/ 369158 w 430558"/>
              <a:gd name="connsiteY1" fmla="*/ 92105 h 1132264"/>
              <a:gd name="connsiteX2" fmla="*/ 419558 w 430558"/>
              <a:gd name="connsiteY2" fmla="*/ 545705 h 1132264"/>
              <a:gd name="connsiteX3" fmla="*/ 303158 w 430558"/>
              <a:gd name="connsiteY3" fmla="*/ 893893 h 1132264"/>
              <a:gd name="connsiteX4" fmla="*/ 90948 w 430558"/>
              <a:gd name="connsiteY4" fmla="*/ 1117366 h 1132264"/>
              <a:gd name="connsiteX5" fmla="*/ 30316 w 430558"/>
              <a:gd name="connsiteY5" fmla="*/ 804503 h 1132264"/>
              <a:gd name="connsiteX6" fmla="*/ 40421 w 430558"/>
              <a:gd name="connsiteY6" fmla="*/ 581030 h 1132264"/>
              <a:gd name="connsiteX7" fmla="*/ 10105 w 430558"/>
              <a:gd name="connsiteY7" fmla="*/ 312862 h 1132264"/>
              <a:gd name="connsiteX8" fmla="*/ 101052 w 430558"/>
              <a:gd name="connsiteY8" fmla="*/ 89389 h 1132264"/>
              <a:gd name="connsiteX9" fmla="*/ 212211 w 430558"/>
              <a:gd name="connsiteY9" fmla="*/ 0 h 1132264"/>
              <a:gd name="connsiteX0" fmla="*/ 250947 w 469294"/>
              <a:gd name="connsiteY0" fmla="*/ 0 h 1132264"/>
              <a:gd name="connsiteX1" fmla="*/ 407894 w 469294"/>
              <a:gd name="connsiteY1" fmla="*/ 92105 h 1132264"/>
              <a:gd name="connsiteX2" fmla="*/ 458294 w 469294"/>
              <a:gd name="connsiteY2" fmla="*/ 545705 h 1132264"/>
              <a:gd name="connsiteX3" fmla="*/ 341894 w 469294"/>
              <a:gd name="connsiteY3" fmla="*/ 893893 h 1132264"/>
              <a:gd name="connsiteX4" fmla="*/ 129684 w 469294"/>
              <a:gd name="connsiteY4" fmla="*/ 1117366 h 1132264"/>
              <a:gd name="connsiteX5" fmla="*/ 8421 w 469294"/>
              <a:gd name="connsiteY5" fmla="*/ 804503 h 1132264"/>
              <a:gd name="connsiteX6" fmla="*/ 79157 w 469294"/>
              <a:gd name="connsiteY6" fmla="*/ 581030 h 1132264"/>
              <a:gd name="connsiteX7" fmla="*/ 48841 w 469294"/>
              <a:gd name="connsiteY7" fmla="*/ 312862 h 1132264"/>
              <a:gd name="connsiteX8" fmla="*/ 139788 w 469294"/>
              <a:gd name="connsiteY8" fmla="*/ 89389 h 1132264"/>
              <a:gd name="connsiteX9" fmla="*/ 250947 w 469294"/>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983281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62737 w 481084"/>
              <a:gd name="connsiteY0" fmla="*/ 0 h 1057772"/>
              <a:gd name="connsiteX1" fmla="*/ 419684 w 481084"/>
              <a:gd name="connsiteY1" fmla="*/ 92105 h 1057772"/>
              <a:gd name="connsiteX2" fmla="*/ 470084 w 481084"/>
              <a:gd name="connsiteY2" fmla="*/ 545705 h 1057772"/>
              <a:gd name="connsiteX3" fmla="*/ 353684 w 481084"/>
              <a:gd name="connsiteY3" fmla="*/ 893893 h 1057772"/>
              <a:gd name="connsiteX4" fmla="*/ 171790 w 481084"/>
              <a:gd name="connsiteY4" fmla="*/ 1027976 h 1057772"/>
              <a:gd name="connsiteX5" fmla="*/ 20211 w 481084"/>
              <a:gd name="connsiteY5" fmla="*/ 983281 h 1057772"/>
              <a:gd name="connsiteX6" fmla="*/ 50526 w 481084"/>
              <a:gd name="connsiteY6" fmla="*/ 581030 h 1057772"/>
              <a:gd name="connsiteX7" fmla="*/ 111158 w 481084"/>
              <a:gd name="connsiteY7" fmla="*/ 268168 h 1057772"/>
              <a:gd name="connsiteX8" fmla="*/ 151578 w 481084"/>
              <a:gd name="connsiteY8" fmla="*/ 89389 h 1057772"/>
              <a:gd name="connsiteX9" fmla="*/ 262737 w 481084"/>
              <a:gd name="connsiteY9" fmla="*/ 0 h 1057772"/>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62737 w 490295"/>
              <a:gd name="connsiteY9" fmla="*/ 0 h 1065221"/>
              <a:gd name="connsiteX0" fmla="*/ 293054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93054 w 490295"/>
              <a:gd name="connsiteY9" fmla="*/ 0 h 1065221"/>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51578 w 490295"/>
              <a:gd name="connsiteY8" fmla="*/ 134084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78779 h 1109916"/>
              <a:gd name="connsiteX9" fmla="*/ 293054 w 490295"/>
              <a:gd name="connsiteY9" fmla="*/ 0 h 110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295" h="1109916">
                <a:moveTo>
                  <a:pt x="293054" y="0"/>
                </a:moveTo>
                <a:cubicBezTo>
                  <a:pt x="420854" y="19200"/>
                  <a:pt x="358327" y="282450"/>
                  <a:pt x="414316" y="357557"/>
                </a:cubicBezTo>
                <a:cubicBezTo>
                  <a:pt x="448874" y="448508"/>
                  <a:pt x="490295" y="515909"/>
                  <a:pt x="470084" y="590400"/>
                </a:cubicBezTo>
                <a:cubicBezTo>
                  <a:pt x="449874" y="664891"/>
                  <a:pt x="342769" y="724125"/>
                  <a:pt x="293053" y="804504"/>
                </a:cubicBezTo>
                <a:cubicBezTo>
                  <a:pt x="243337" y="884883"/>
                  <a:pt x="217264" y="1035426"/>
                  <a:pt x="171790" y="1072671"/>
                </a:cubicBezTo>
                <a:cubicBezTo>
                  <a:pt x="126316" y="1109916"/>
                  <a:pt x="40422" y="1102467"/>
                  <a:pt x="20211" y="1027976"/>
                </a:cubicBezTo>
                <a:cubicBezTo>
                  <a:pt x="0" y="953485"/>
                  <a:pt x="43789" y="707665"/>
                  <a:pt x="50526" y="625725"/>
                </a:cubicBezTo>
                <a:cubicBezTo>
                  <a:pt x="105882" y="547984"/>
                  <a:pt x="96000" y="387354"/>
                  <a:pt x="111158" y="312863"/>
                </a:cubicBezTo>
                <a:cubicBezTo>
                  <a:pt x="126316" y="238372"/>
                  <a:pt x="141474" y="178779"/>
                  <a:pt x="141474" y="178779"/>
                </a:cubicBezTo>
                <a:cubicBezTo>
                  <a:pt x="170913" y="117195"/>
                  <a:pt x="242527" y="44695"/>
                  <a:pt x="293054" y="0"/>
                </a:cubicBezTo>
                <a:close/>
              </a:path>
            </a:pathLst>
          </a:cu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1877159" y="4777650"/>
            <a:ext cx="340158" cy="461665"/>
          </a:xfrm>
          <a:prstGeom prst="rect">
            <a:avLst/>
          </a:prstGeom>
          <a:noFill/>
        </p:spPr>
        <p:txBody>
          <a:bodyPr wrap="none" rtlCol="0">
            <a:spAutoFit/>
          </a:bodyPr>
          <a:lstStyle/>
          <a:p>
            <a:pPr algn="ctr"/>
            <a:r>
              <a:rPr lang="en-US" sz="2400" b="1" dirty="0"/>
              <a:t>1</a:t>
            </a:r>
          </a:p>
        </p:txBody>
      </p:sp>
      <p:sp>
        <p:nvSpPr>
          <p:cNvPr id="52" name="TextBox 51"/>
          <p:cNvSpPr txBox="1"/>
          <p:nvPr/>
        </p:nvSpPr>
        <p:spPr>
          <a:xfrm>
            <a:off x="1855682" y="4763317"/>
            <a:ext cx="340158" cy="461665"/>
          </a:xfrm>
          <a:prstGeom prst="rect">
            <a:avLst/>
          </a:prstGeom>
          <a:noFill/>
        </p:spPr>
        <p:txBody>
          <a:bodyPr wrap="none" rtlCol="0">
            <a:spAutoFit/>
          </a:bodyPr>
          <a:lstStyle/>
          <a:p>
            <a:pPr algn="ctr"/>
            <a:r>
              <a:rPr lang="en-US" sz="2400" b="1" dirty="0"/>
              <a:t>1</a:t>
            </a:r>
          </a:p>
        </p:txBody>
      </p:sp>
      <p:sp>
        <p:nvSpPr>
          <p:cNvPr id="53" name="TextBox 52"/>
          <p:cNvSpPr txBox="1"/>
          <p:nvPr/>
        </p:nvSpPr>
        <p:spPr>
          <a:xfrm>
            <a:off x="1866782" y="4770992"/>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54" name="Oval 53"/>
          <p:cNvSpPr/>
          <p:nvPr/>
        </p:nvSpPr>
        <p:spPr>
          <a:xfrm>
            <a:off x="1874281" y="480654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2766679" y="5636966"/>
            <a:ext cx="354013" cy="402899"/>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2723340" y="5612582"/>
            <a:ext cx="458780" cy="430887"/>
          </a:xfrm>
          <a:prstGeom prst="rect">
            <a:avLst/>
          </a:prstGeom>
          <a:noFill/>
        </p:spPr>
        <p:txBody>
          <a:bodyPr wrap="none" rtlCol="0">
            <a:spAutoFit/>
          </a:bodyPr>
          <a:lstStyle/>
          <a:p>
            <a:pPr algn="r"/>
            <a:r>
              <a:rPr lang="en-US" b="1" dirty="0">
                <a:solidFill>
                  <a:schemeClr val="bg1"/>
                </a:solidFill>
              </a:rPr>
              <a:t>3?</a:t>
            </a:r>
          </a:p>
        </p:txBody>
      </p:sp>
      <p:sp>
        <p:nvSpPr>
          <p:cNvPr id="49" name="Freeform 48"/>
          <p:cNvSpPr/>
          <p:nvPr/>
        </p:nvSpPr>
        <p:spPr>
          <a:xfrm>
            <a:off x="1741944" y="2444197"/>
            <a:ext cx="1324961" cy="2778290"/>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317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p:cNvSpPr txBox="1"/>
          <p:nvPr/>
        </p:nvSpPr>
        <p:spPr>
          <a:xfrm>
            <a:off x="313845" y="3903424"/>
            <a:ext cx="444353" cy="707886"/>
          </a:xfrm>
          <a:prstGeom prst="rect">
            <a:avLst/>
          </a:prstGeom>
          <a:noFill/>
        </p:spPr>
        <p:txBody>
          <a:bodyPr wrap="none" rtlCol="0">
            <a:spAutoFit/>
          </a:bodyPr>
          <a:lstStyle/>
          <a:p>
            <a:pPr algn="ctr"/>
            <a:r>
              <a:rPr lang="en-US" sz="4000" b="1" dirty="0"/>
              <a:t>2</a:t>
            </a:r>
          </a:p>
        </p:txBody>
      </p:sp>
      <p:sp>
        <p:nvSpPr>
          <p:cNvPr id="40" name="TextBox 39"/>
          <p:cNvSpPr txBox="1"/>
          <p:nvPr/>
        </p:nvSpPr>
        <p:spPr>
          <a:xfrm>
            <a:off x="272205" y="3864779"/>
            <a:ext cx="444353" cy="707886"/>
          </a:xfrm>
          <a:prstGeom prst="rect">
            <a:avLst/>
          </a:prstGeom>
          <a:noFill/>
        </p:spPr>
        <p:txBody>
          <a:bodyPr wrap="none" rtlCol="0">
            <a:spAutoFit/>
          </a:bodyPr>
          <a:lstStyle/>
          <a:p>
            <a:pPr algn="ctr"/>
            <a:r>
              <a:rPr lang="en-US" sz="4000" b="1" dirty="0"/>
              <a:t>2</a:t>
            </a:r>
          </a:p>
        </p:txBody>
      </p:sp>
      <p:sp>
        <p:nvSpPr>
          <p:cNvPr id="44" name="TextBox 43"/>
          <p:cNvSpPr txBox="1"/>
          <p:nvPr/>
        </p:nvSpPr>
        <p:spPr>
          <a:xfrm>
            <a:off x="2176828" y="3558323"/>
            <a:ext cx="444353" cy="707886"/>
          </a:xfrm>
          <a:prstGeom prst="rect">
            <a:avLst/>
          </a:prstGeom>
          <a:noFill/>
        </p:spPr>
        <p:txBody>
          <a:bodyPr wrap="none" rtlCol="0">
            <a:spAutoFit/>
          </a:bodyPr>
          <a:lstStyle/>
          <a:p>
            <a:pPr algn="ctr"/>
            <a:r>
              <a:rPr lang="en-US" sz="4000" b="1" dirty="0"/>
              <a:t>1</a:t>
            </a:r>
          </a:p>
        </p:txBody>
      </p:sp>
      <p:sp>
        <p:nvSpPr>
          <p:cNvPr id="47" name="TextBox 46"/>
          <p:cNvSpPr txBox="1"/>
          <p:nvPr/>
        </p:nvSpPr>
        <p:spPr>
          <a:xfrm>
            <a:off x="2131111" y="3524859"/>
            <a:ext cx="444353" cy="707886"/>
          </a:xfrm>
          <a:prstGeom prst="rect">
            <a:avLst/>
          </a:prstGeom>
          <a:noFill/>
        </p:spPr>
        <p:txBody>
          <a:bodyPr wrap="none" rtlCol="0">
            <a:spAutoFit/>
          </a:bodyPr>
          <a:lstStyle/>
          <a:p>
            <a:pPr algn="ctr"/>
            <a:r>
              <a:rPr lang="en-US" sz="4000" b="1" dirty="0"/>
              <a:t>1</a:t>
            </a:r>
          </a:p>
        </p:txBody>
      </p:sp>
      <p:sp>
        <p:nvSpPr>
          <p:cNvPr id="48" name="TextBox 47"/>
          <p:cNvSpPr txBox="1"/>
          <p:nvPr/>
        </p:nvSpPr>
        <p:spPr>
          <a:xfrm>
            <a:off x="2150704" y="3538730"/>
            <a:ext cx="444353" cy="707886"/>
          </a:xfrm>
          <a:prstGeom prst="rect">
            <a:avLst/>
          </a:prstGeom>
          <a:noFill/>
        </p:spPr>
        <p:txBody>
          <a:bodyPr wrap="none" rtlCol="0">
            <a:spAutoFit/>
          </a:bodyPr>
          <a:lstStyle/>
          <a:p>
            <a:pPr algn="ctr"/>
            <a:r>
              <a:rPr lang="en-US" sz="4000" b="1" dirty="0">
                <a:solidFill>
                  <a:srgbClr val="00CC99"/>
                </a:solidFill>
              </a:rPr>
              <a:t>1</a:t>
            </a:r>
          </a:p>
        </p:txBody>
      </p:sp>
      <p:cxnSp>
        <p:nvCxnSpPr>
          <p:cNvPr id="56" name="Straight Arrow Connector 55"/>
          <p:cNvCxnSpPr/>
          <p:nvPr/>
        </p:nvCxnSpPr>
        <p:spPr>
          <a:xfrm flipH="1">
            <a:off x="2007106" y="1228187"/>
            <a:ext cx="240776" cy="562546"/>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01770" y="3884372"/>
            <a:ext cx="444353" cy="707886"/>
          </a:xfrm>
          <a:prstGeom prst="rect">
            <a:avLst/>
          </a:prstGeom>
          <a:noFill/>
        </p:spPr>
        <p:txBody>
          <a:bodyPr wrap="none" rtlCol="0">
            <a:spAutoFit/>
          </a:bodyPr>
          <a:lstStyle/>
          <a:p>
            <a:pPr algn="ctr"/>
            <a:r>
              <a:rPr lang="en-US" sz="4000" b="1" dirty="0">
                <a:solidFill>
                  <a:srgbClr val="00CC99"/>
                </a:solidFill>
              </a:rPr>
              <a:t>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8" name="Straight Arrow Connector 2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48" name="Straight Arrow Connector 47"/>
          <p:cNvCxnSpPr>
            <a:endCxn id="49" idx="4"/>
          </p:cNvCxnSpPr>
          <p:nvPr/>
        </p:nvCxnSpPr>
        <p:spPr>
          <a:xfrm flipH="1">
            <a:off x="1195251" y="3381714"/>
            <a:ext cx="936638" cy="334669"/>
          </a:xfrm>
          <a:prstGeom prst="straightConnector1">
            <a:avLst/>
          </a:prstGeom>
          <a:ln w="25400">
            <a:solidFill>
              <a:srgbClr val="FFFF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9" name="Freeform 48"/>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57753" y="2767693"/>
            <a:ext cx="1941710"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3" name="TextBox 52"/>
          <p:cNvSpPr txBox="1"/>
          <p:nvPr/>
        </p:nvSpPr>
        <p:spPr>
          <a:xfrm>
            <a:off x="2109187" y="3092274"/>
            <a:ext cx="1788009" cy="664797"/>
          </a:xfrm>
          <a:prstGeom prst="rect">
            <a:avLst/>
          </a:prstGeom>
          <a:noFill/>
        </p:spPr>
        <p:txBody>
          <a:bodyPr wrap="square" lIns="109728" tIns="54864" rIns="109728" bIns="54864" rtlCol="0">
            <a:spAutoFit/>
          </a:bodyPr>
          <a:lstStyle/>
          <a:p>
            <a:r>
              <a:rPr lang="en-US" sz="1800" b="1" dirty="0"/>
              <a:t>Original Headwall</a:t>
            </a:r>
          </a:p>
        </p:txBody>
      </p:sp>
      <p:sp>
        <p:nvSpPr>
          <p:cNvPr id="55" name="TextBox 54"/>
          <p:cNvSpPr txBox="1"/>
          <p:nvPr/>
        </p:nvSpPr>
        <p:spPr>
          <a:xfrm>
            <a:off x="2101987" y="3077874"/>
            <a:ext cx="1788009" cy="664797"/>
          </a:xfrm>
          <a:prstGeom prst="rect">
            <a:avLst/>
          </a:prstGeom>
          <a:noFill/>
        </p:spPr>
        <p:txBody>
          <a:bodyPr wrap="square" lIns="109728" tIns="54864" rIns="109728" bIns="54864" rtlCol="0">
            <a:spAutoFit/>
          </a:bodyPr>
          <a:lstStyle/>
          <a:p>
            <a:r>
              <a:rPr lang="en-US" sz="1800" b="1" dirty="0">
                <a:solidFill>
                  <a:schemeClr val="bg1"/>
                </a:solidFill>
              </a:rPr>
              <a:t>Original Headwall</a:t>
            </a:r>
          </a:p>
        </p:txBody>
      </p:sp>
      <p:cxnSp>
        <p:nvCxnSpPr>
          <p:cNvPr id="22" name="Straight Arrow Connector 21"/>
          <p:cNvCxnSpPr/>
          <p:nvPr/>
        </p:nvCxnSpPr>
        <p:spPr>
          <a:xfrm flipH="1" flipV="1">
            <a:off x="1396303" y="4806084"/>
            <a:ext cx="748885" cy="57607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1338696" y="5843010"/>
            <a:ext cx="748885" cy="57607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38" name="Straight Arrow Connector 37"/>
          <p:cNvCxnSpPr/>
          <p:nvPr/>
        </p:nvCxnSpPr>
        <p:spPr>
          <a:xfrm flipH="1" flipV="1">
            <a:off x="1453910" y="4748477"/>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1626731" y="4633263"/>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1108268" y="3308302"/>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41" name="Straight Arrow Connector 40"/>
          <p:cNvCxnSpPr/>
          <p:nvPr/>
        </p:nvCxnSpPr>
        <p:spPr>
          <a:xfrm flipH="1" flipV="1">
            <a:off x="1396303" y="4057193"/>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49" idx="4"/>
          </p:cNvCxnSpPr>
          <p:nvPr/>
        </p:nvCxnSpPr>
        <p:spPr>
          <a:xfrm flipH="1">
            <a:off x="1195251" y="3381714"/>
            <a:ext cx="936638" cy="334669"/>
          </a:xfrm>
          <a:prstGeom prst="straightConnector1">
            <a:avLst/>
          </a:prstGeom>
          <a:ln w="25400">
            <a:solidFill>
              <a:srgbClr val="FFFF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9" name="Freeform 48"/>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57753" y="2767693"/>
            <a:ext cx="1941710"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0" name="Freeform 49"/>
          <p:cNvSpPr/>
          <p:nvPr/>
        </p:nvSpPr>
        <p:spPr>
          <a:xfrm>
            <a:off x="169200" y="3909600"/>
            <a:ext cx="576000" cy="1196400"/>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00" h="1196400">
                <a:moveTo>
                  <a:pt x="133200" y="0"/>
                </a:moveTo>
                <a:cubicBezTo>
                  <a:pt x="261000" y="19200"/>
                  <a:pt x="388800" y="38400"/>
                  <a:pt x="450000" y="136800"/>
                </a:cubicBezTo>
                <a:cubicBezTo>
                  <a:pt x="511200" y="235200"/>
                  <a:pt x="484800" y="434400"/>
                  <a:pt x="500400" y="590400"/>
                </a:cubicBezTo>
                <a:cubicBezTo>
                  <a:pt x="516000" y="746400"/>
                  <a:pt x="576000" y="985200"/>
                  <a:pt x="543600" y="1072800"/>
                </a:cubicBezTo>
                <a:cubicBezTo>
                  <a:pt x="511200" y="1160400"/>
                  <a:pt x="390000" y="1196400"/>
                  <a:pt x="306000" y="1116000"/>
                </a:cubicBezTo>
                <a:cubicBezTo>
                  <a:pt x="222000" y="1035600"/>
                  <a:pt x="79200" y="739200"/>
                  <a:pt x="39600" y="590400"/>
                </a:cubicBezTo>
                <a:cubicBezTo>
                  <a:pt x="0" y="441600"/>
                  <a:pt x="63600" y="312000"/>
                  <a:pt x="68400" y="223200"/>
                </a:cubicBezTo>
                <a:cubicBezTo>
                  <a:pt x="73200" y="134400"/>
                  <a:pt x="68400" y="57600"/>
                  <a:pt x="68400" y="57600"/>
                </a:cubicBezTo>
                <a:lnTo>
                  <a:pt x="133200" y="0"/>
                </a:lnTo>
                <a:close/>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TextBox 52"/>
          <p:cNvSpPr txBox="1"/>
          <p:nvPr/>
        </p:nvSpPr>
        <p:spPr>
          <a:xfrm>
            <a:off x="2109187" y="3092274"/>
            <a:ext cx="1788009" cy="664797"/>
          </a:xfrm>
          <a:prstGeom prst="rect">
            <a:avLst/>
          </a:prstGeom>
          <a:noFill/>
        </p:spPr>
        <p:txBody>
          <a:bodyPr wrap="square" lIns="109728" tIns="54864" rIns="109728" bIns="54864" rtlCol="0">
            <a:spAutoFit/>
          </a:bodyPr>
          <a:lstStyle/>
          <a:p>
            <a:r>
              <a:rPr lang="en-US" sz="1800" b="1" dirty="0"/>
              <a:t>Original Headwall</a:t>
            </a:r>
          </a:p>
        </p:txBody>
      </p:sp>
      <p:sp>
        <p:nvSpPr>
          <p:cNvPr id="55" name="TextBox 54"/>
          <p:cNvSpPr txBox="1"/>
          <p:nvPr/>
        </p:nvSpPr>
        <p:spPr>
          <a:xfrm>
            <a:off x="2101987" y="3077874"/>
            <a:ext cx="1788009" cy="664797"/>
          </a:xfrm>
          <a:prstGeom prst="rect">
            <a:avLst/>
          </a:prstGeom>
          <a:noFill/>
        </p:spPr>
        <p:txBody>
          <a:bodyPr wrap="square" lIns="109728" tIns="54864" rIns="109728" bIns="54864" rtlCol="0">
            <a:spAutoFit/>
          </a:bodyPr>
          <a:lstStyle/>
          <a:p>
            <a:r>
              <a:rPr lang="en-US" sz="1800" b="1" dirty="0">
                <a:solidFill>
                  <a:schemeClr val="bg1"/>
                </a:solidFill>
              </a:rPr>
              <a:t>Original Headwall</a:t>
            </a:r>
          </a:p>
        </p:txBody>
      </p:sp>
      <p:cxnSp>
        <p:nvCxnSpPr>
          <p:cNvPr id="52" name="Straight Connector 51"/>
          <p:cNvCxnSpPr/>
          <p:nvPr/>
        </p:nvCxnSpPr>
        <p:spPr>
          <a:xfrm flipH="1">
            <a:off x="1799552" y="1695306"/>
            <a:ext cx="2765136" cy="4954202"/>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flipV="1">
            <a:off x="1338696" y="5727796"/>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935447" y="3020267"/>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993054" y="6419080"/>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1223482" y="4806084"/>
            <a:ext cx="403248" cy="17282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46" name="Straight Arrow Connector 45"/>
          <p:cNvCxnSpPr/>
          <p:nvPr/>
        </p:nvCxnSpPr>
        <p:spPr>
          <a:xfrm flipH="1" flipV="1">
            <a:off x="3758190" y="4690870"/>
            <a:ext cx="403248" cy="17282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3124514" y="5554975"/>
            <a:ext cx="403248" cy="17282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9" name="Freeform 48"/>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57753" y="2767693"/>
            <a:ext cx="1941710"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0" name="Freeform 49"/>
          <p:cNvSpPr/>
          <p:nvPr/>
        </p:nvSpPr>
        <p:spPr>
          <a:xfrm>
            <a:off x="169200" y="3909600"/>
            <a:ext cx="576000" cy="1196400"/>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00" h="1196400">
                <a:moveTo>
                  <a:pt x="133200" y="0"/>
                </a:moveTo>
                <a:cubicBezTo>
                  <a:pt x="261000" y="19200"/>
                  <a:pt x="388800" y="38400"/>
                  <a:pt x="450000" y="136800"/>
                </a:cubicBezTo>
                <a:cubicBezTo>
                  <a:pt x="511200" y="235200"/>
                  <a:pt x="484800" y="434400"/>
                  <a:pt x="500400" y="590400"/>
                </a:cubicBezTo>
                <a:cubicBezTo>
                  <a:pt x="516000" y="746400"/>
                  <a:pt x="576000" y="985200"/>
                  <a:pt x="543600" y="1072800"/>
                </a:cubicBezTo>
                <a:cubicBezTo>
                  <a:pt x="511200" y="1160400"/>
                  <a:pt x="390000" y="1196400"/>
                  <a:pt x="306000" y="1116000"/>
                </a:cubicBezTo>
                <a:cubicBezTo>
                  <a:pt x="222000" y="1035600"/>
                  <a:pt x="79200" y="739200"/>
                  <a:pt x="39600" y="590400"/>
                </a:cubicBezTo>
                <a:cubicBezTo>
                  <a:pt x="0" y="441600"/>
                  <a:pt x="63600" y="312000"/>
                  <a:pt x="68400" y="223200"/>
                </a:cubicBezTo>
                <a:cubicBezTo>
                  <a:pt x="73200" y="134400"/>
                  <a:pt x="68400" y="57600"/>
                  <a:pt x="68400" y="57600"/>
                </a:cubicBezTo>
                <a:lnTo>
                  <a:pt x="133200" y="0"/>
                </a:lnTo>
                <a:close/>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2" name="Straight Connector 51"/>
          <p:cNvCxnSpPr/>
          <p:nvPr/>
        </p:nvCxnSpPr>
        <p:spPr>
          <a:xfrm flipH="1">
            <a:off x="1799552" y="1695306"/>
            <a:ext cx="2765136" cy="4954202"/>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FCA5409-BC93-6AB0-A264-AE42B719CF46}"/>
              </a:ext>
            </a:extLst>
          </p:cNvPr>
          <p:cNvCxnSpPr/>
          <p:nvPr/>
        </p:nvCxnSpPr>
        <p:spPr>
          <a:xfrm flipH="1">
            <a:off x="416984" y="24703"/>
            <a:ext cx="1843424" cy="2326988"/>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72BF77-5A56-57D2-34AF-E09A7B034E7F}"/>
              </a:ext>
            </a:extLst>
          </p:cNvPr>
          <p:cNvCxnSpPr/>
          <p:nvPr/>
        </p:nvCxnSpPr>
        <p:spPr>
          <a:xfrm flipH="1">
            <a:off x="6408112" y="2098555"/>
            <a:ext cx="979319" cy="3330061"/>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EAB8491-FBD6-8DAE-9237-E9B30C853E67}"/>
              </a:ext>
            </a:extLst>
          </p:cNvPr>
          <p:cNvCxnSpPr/>
          <p:nvPr/>
        </p:nvCxnSpPr>
        <p:spPr>
          <a:xfrm>
            <a:off x="9115641" y="2963225"/>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74DE947-6115-54D8-D312-E47B0FB8C43C}"/>
              </a:ext>
            </a:extLst>
          </p:cNvPr>
          <p:cNvCxnSpPr/>
          <p:nvPr/>
        </p:nvCxnSpPr>
        <p:spPr>
          <a:xfrm>
            <a:off x="9000427" y="3020267"/>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A902DB8-5D94-D8F7-7E7E-448C221F51BE}"/>
              </a:ext>
            </a:extLst>
          </p:cNvPr>
          <p:cNvCxnSpPr>
            <a:cxnSpLocks/>
          </p:cNvCxnSpPr>
          <p:nvPr/>
        </p:nvCxnSpPr>
        <p:spPr>
          <a:xfrm>
            <a:off x="9029721" y="3126503"/>
            <a:ext cx="277479" cy="1835262"/>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8" name="Straight Arrow Connector 2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9" name="Freeform 48"/>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57753" y="2767693"/>
            <a:ext cx="1941710"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0" name="Freeform 49"/>
          <p:cNvSpPr/>
          <p:nvPr/>
        </p:nvSpPr>
        <p:spPr>
          <a:xfrm>
            <a:off x="169200" y="3909600"/>
            <a:ext cx="576000" cy="1196400"/>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00" h="1196400">
                <a:moveTo>
                  <a:pt x="133200" y="0"/>
                </a:moveTo>
                <a:cubicBezTo>
                  <a:pt x="261000" y="19200"/>
                  <a:pt x="388800" y="38400"/>
                  <a:pt x="450000" y="136800"/>
                </a:cubicBezTo>
                <a:cubicBezTo>
                  <a:pt x="511200" y="235200"/>
                  <a:pt x="484800" y="434400"/>
                  <a:pt x="500400" y="590400"/>
                </a:cubicBezTo>
                <a:cubicBezTo>
                  <a:pt x="516000" y="746400"/>
                  <a:pt x="576000" y="985200"/>
                  <a:pt x="543600" y="1072800"/>
                </a:cubicBezTo>
                <a:cubicBezTo>
                  <a:pt x="511200" y="1160400"/>
                  <a:pt x="390000" y="1196400"/>
                  <a:pt x="306000" y="1116000"/>
                </a:cubicBezTo>
                <a:cubicBezTo>
                  <a:pt x="222000" y="1035600"/>
                  <a:pt x="79200" y="739200"/>
                  <a:pt x="39600" y="590400"/>
                </a:cubicBezTo>
                <a:cubicBezTo>
                  <a:pt x="0" y="441600"/>
                  <a:pt x="63600" y="312000"/>
                  <a:pt x="68400" y="223200"/>
                </a:cubicBezTo>
                <a:cubicBezTo>
                  <a:pt x="73200" y="134400"/>
                  <a:pt x="68400" y="57600"/>
                  <a:pt x="68400" y="57600"/>
                </a:cubicBezTo>
                <a:lnTo>
                  <a:pt x="133200" y="0"/>
                </a:lnTo>
                <a:close/>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2" name="Straight Connector 51"/>
          <p:cNvCxnSpPr/>
          <p:nvPr/>
        </p:nvCxnSpPr>
        <p:spPr>
          <a:xfrm flipH="1">
            <a:off x="1799552" y="1695306"/>
            <a:ext cx="2765136" cy="4954202"/>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1972372" y="2444197"/>
            <a:ext cx="1382569" cy="3053171"/>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2433229" y="3596337"/>
            <a:ext cx="444353" cy="707886"/>
          </a:xfrm>
          <a:prstGeom prst="rect">
            <a:avLst/>
          </a:prstGeom>
          <a:noFill/>
        </p:spPr>
        <p:txBody>
          <a:bodyPr wrap="none" rtlCol="0">
            <a:spAutoFit/>
          </a:bodyPr>
          <a:lstStyle/>
          <a:p>
            <a:pPr algn="ctr"/>
            <a:r>
              <a:rPr lang="en-US" sz="4000" b="1" dirty="0">
                <a:solidFill>
                  <a:srgbClr val="00CC99"/>
                </a:solidFill>
              </a:rPr>
              <a:t>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Land Technical\Maps\Aerial Photos\1931 c-1436_11 5x7 retouch.jpg"/>
          <p:cNvPicPr>
            <a:picLocks noChangeAspect="1" noChangeArrowheads="1"/>
          </p:cNvPicPr>
          <p:nvPr/>
        </p:nvPicPr>
        <p:blipFill>
          <a:blip r:embed="rId3" cstate="print"/>
          <a:srcRect l="2766" t="10388" r="15211" b="5666"/>
          <a:stretch>
            <a:fillRect/>
          </a:stretch>
        </p:blipFill>
        <p:spPr bwMode="auto">
          <a:xfrm>
            <a:off x="0" y="5712"/>
            <a:ext cx="10972847"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cxnSp>
        <p:nvCxnSpPr>
          <p:cNvPr id="30" name="Straight Connector 29"/>
          <p:cNvCxnSpPr/>
          <p:nvPr/>
        </p:nvCxnSpPr>
        <p:spPr>
          <a:xfrm flipH="1">
            <a:off x="1131223" y="6879936"/>
            <a:ext cx="6758151"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0376752" y="3365909"/>
            <a:ext cx="596048" cy="24354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979734"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919756"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889376"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89374" y="5455694"/>
            <a:ext cx="0"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8311762"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25" name="Straight Arrow Connector 24"/>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24" name="Straight Connector 23"/>
          <p:cNvCxnSpPr/>
          <p:nvPr/>
        </p:nvCxnSpPr>
        <p:spPr>
          <a:xfrm flipH="1">
            <a:off x="1131222" y="3121996"/>
            <a:ext cx="1" cy="375794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165875" y="3308302"/>
            <a:ext cx="1200970" cy="369332"/>
          </a:xfrm>
          <a:prstGeom prst="rect">
            <a:avLst/>
          </a:prstGeom>
          <a:noFill/>
        </p:spPr>
        <p:txBody>
          <a:bodyPr wrap="none" rtlCol="0">
            <a:spAutoFit/>
          </a:bodyPr>
          <a:lstStyle/>
          <a:p>
            <a:r>
              <a:rPr lang="en-US" sz="1800" b="1" dirty="0">
                <a:solidFill>
                  <a:schemeClr val="bg1"/>
                </a:solidFill>
              </a:rPr>
              <a:t>Ceanothus</a:t>
            </a:r>
          </a:p>
        </p:txBody>
      </p:sp>
      <p:sp>
        <p:nvSpPr>
          <p:cNvPr id="28" name="TextBox 27"/>
          <p:cNvSpPr txBox="1"/>
          <p:nvPr/>
        </p:nvSpPr>
        <p:spPr>
          <a:xfrm>
            <a:off x="2721264" y="2386590"/>
            <a:ext cx="705386" cy="369332"/>
          </a:xfrm>
          <a:prstGeom prst="rect">
            <a:avLst/>
          </a:prstGeom>
          <a:noFill/>
        </p:spPr>
        <p:txBody>
          <a:bodyPr wrap="none" rtlCol="0">
            <a:spAutoFit/>
          </a:bodyPr>
          <a:lstStyle/>
          <a:p>
            <a:r>
              <a:rPr lang="en-US" sz="1800" b="1" dirty="0">
                <a:solidFill>
                  <a:schemeClr val="bg1"/>
                </a:solidFill>
              </a:rPr>
              <a:t>Grass</a:t>
            </a:r>
          </a:p>
        </p:txBody>
      </p:sp>
      <p:sp>
        <p:nvSpPr>
          <p:cNvPr id="29" name="Freeform 28"/>
          <p:cNvSpPr/>
          <p:nvPr/>
        </p:nvSpPr>
        <p:spPr>
          <a:xfrm rot="20949670">
            <a:off x="842109" y="3731233"/>
            <a:ext cx="1086599" cy="1792857"/>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 name="connsiteX0" fmla="*/ 73611 w 516411"/>
              <a:gd name="connsiteY0" fmla="*/ 0 h 1190513"/>
              <a:gd name="connsiteX1" fmla="*/ 390411 w 516411"/>
              <a:gd name="connsiteY1" fmla="*/ 136800 h 1190513"/>
              <a:gd name="connsiteX2" fmla="*/ 440811 w 516411"/>
              <a:gd name="connsiteY2" fmla="*/ 590400 h 1190513"/>
              <a:gd name="connsiteX3" fmla="*/ 484011 w 516411"/>
              <a:gd name="connsiteY3" fmla="*/ 1072800 h 1190513"/>
              <a:gd name="connsiteX4" fmla="*/ 246411 w 516411"/>
              <a:gd name="connsiteY4" fmla="*/ 1116000 h 1190513"/>
              <a:gd name="connsiteX5" fmla="*/ 61674 w 516411"/>
              <a:gd name="connsiteY5" fmla="*/ 625725 h 1190513"/>
              <a:gd name="connsiteX6" fmla="*/ 8811 w 516411"/>
              <a:gd name="connsiteY6" fmla="*/ 223200 h 1190513"/>
              <a:gd name="connsiteX7" fmla="*/ 8811 w 516411"/>
              <a:gd name="connsiteY7" fmla="*/ 57600 h 1190513"/>
              <a:gd name="connsiteX8" fmla="*/ 73611 w 516411"/>
              <a:gd name="connsiteY8" fmla="*/ 0 h 1190513"/>
              <a:gd name="connsiteX0" fmla="*/ 74905 w 517705"/>
              <a:gd name="connsiteY0" fmla="*/ 0 h 1190513"/>
              <a:gd name="connsiteX1" fmla="*/ 391705 w 517705"/>
              <a:gd name="connsiteY1" fmla="*/ 136800 h 1190513"/>
              <a:gd name="connsiteX2" fmla="*/ 442105 w 517705"/>
              <a:gd name="connsiteY2" fmla="*/ 590400 h 1190513"/>
              <a:gd name="connsiteX3" fmla="*/ 485305 w 517705"/>
              <a:gd name="connsiteY3" fmla="*/ 1072800 h 1190513"/>
              <a:gd name="connsiteX4" fmla="*/ 247705 w 517705"/>
              <a:gd name="connsiteY4" fmla="*/ 1116000 h 1190513"/>
              <a:gd name="connsiteX5" fmla="*/ 62968 w 517705"/>
              <a:gd name="connsiteY5" fmla="*/ 625725 h 1190513"/>
              <a:gd name="connsiteX6" fmla="*/ 10105 w 517705"/>
              <a:gd name="connsiteY6" fmla="*/ 223200 h 1190513"/>
              <a:gd name="connsiteX7" fmla="*/ 123599 w 517705"/>
              <a:gd name="connsiteY7" fmla="*/ 134084 h 1190513"/>
              <a:gd name="connsiteX8" fmla="*/ 74905 w 517705"/>
              <a:gd name="connsiteY8" fmla="*/ 0 h 1190513"/>
              <a:gd name="connsiteX0" fmla="*/ 52358 w 495158"/>
              <a:gd name="connsiteY0" fmla="*/ 0 h 1190513"/>
              <a:gd name="connsiteX1" fmla="*/ 369158 w 495158"/>
              <a:gd name="connsiteY1" fmla="*/ 136800 h 1190513"/>
              <a:gd name="connsiteX2" fmla="*/ 419558 w 495158"/>
              <a:gd name="connsiteY2" fmla="*/ 590400 h 1190513"/>
              <a:gd name="connsiteX3" fmla="*/ 462758 w 495158"/>
              <a:gd name="connsiteY3" fmla="*/ 1072800 h 1190513"/>
              <a:gd name="connsiteX4" fmla="*/ 225158 w 495158"/>
              <a:gd name="connsiteY4" fmla="*/ 1116000 h 1190513"/>
              <a:gd name="connsiteX5" fmla="*/ 40421 w 495158"/>
              <a:gd name="connsiteY5" fmla="*/ 625725 h 1190513"/>
              <a:gd name="connsiteX6" fmla="*/ 10105 w 495158"/>
              <a:gd name="connsiteY6" fmla="*/ 357557 h 1190513"/>
              <a:gd name="connsiteX7" fmla="*/ 101052 w 495158"/>
              <a:gd name="connsiteY7" fmla="*/ 134084 h 1190513"/>
              <a:gd name="connsiteX8" fmla="*/ 52358 w 495158"/>
              <a:gd name="connsiteY8" fmla="*/ 0 h 1190513"/>
              <a:gd name="connsiteX0" fmla="*/ 212211 w 495158"/>
              <a:gd name="connsiteY0" fmla="*/ 0 h 1145818"/>
              <a:gd name="connsiteX1" fmla="*/ 369158 w 495158"/>
              <a:gd name="connsiteY1" fmla="*/ 92105 h 1145818"/>
              <a:gd name="connsiteX2" fmla="*/ 419558 w 495158"/>
              <a:gd name="connsiteY2" fmla="*/ 545705 h 1145818"/>
              <a:gd name="connsiteX3" fmla="*/ 462758 w 495158"/>
              <a:gd name="connsiteY3" fmla="*/ 1028105 h 1145818"/>
              <a:gd name="connsiteX4" fmla="*/ 225158 w 495158"/>
              <a:gd name="connsiteY4" fmla="*/ 1071305 h 1145818"/>
              <a:gd name="connsiteX5" fmla="*/ 40421 w 495158"/>
              <a:gd name="connsiteY5" fmla="*/ 581030 h 1145818"/>
              <a:gd name="connsiteX6" fmla="*/ 10105 w 495158"/>
              <a:gd name="connsiteY6" fmla="*/ 312862 h 1145818"/>
              <a:gd name="connsiteX7" fmla="*/ 101052 w 495158"/>
              <a:gd name="connsiteY7" fmla="*/ 89389 h 1145818"/>
              <a:gd name="connsiteX8" fmla="*/ 212211 w 495158"/>
              <a:gd name="connsiteY8" fmla="*/ 0 h 1145818"/>
              <a:gd name="connsiteX0" fmla="*/ 212211 w 430558"/>
              <a:gd name="connsiteY0" fmla="*/ 0 h 1123449"/>
              <a:gd name="connsiteX1" fmla="*/ 369158 w 430558"/>
              <a:gd name="connsiteY1" fmla="*/ 92105 h 1123449"/>
              <a:gd name="connsiteX2" fmla="*/ 419558 w 430558"/>
              <a:gd name="connsiteY2" fmla="*/ 545705 h 1123449"/>
              <a:gd name="connsiteX3" fmla="*/ 303158 w 430558"/>
              <a:gd name="connsiteY3" fmla="*/ 893893 h 1123449"/>
              <a:gd name="connsiteX4" fmla="*/ 225158 w 430558"/>
              <a:gd name="connsiteY4" fmla="*/ 1071305 h 1123449"/>
              <a:gd name="connsiteX5" fmla="*/ 40421 w 430558"/>
              <a:gd name="connsiteY5" fmla="*/ 581030 h 1123449"/>
              <a:gd name="connsiteX6" fmla="*/ 10105 w 430558"/>
              <a:gd name="connsiteY6" fmla="*/ 312862 h 1123449"/>
              <a:gd name="connsiteX7" fmla="*/ 101052 w 430558"/>
              <a:gd name="connsiteY7" fmla="*/ 89389 h 1123449"/>
              <a:gd name="connsiteX8" fmla="*/ 212211 w 430558"/>
              <a:gd name="connsiteY8" fmla="*/ 0 h 1123449"/>
              <a:gd name="connsiteX0" fmla="*/ 212211 w 430558"/>
              <a:gd name="connsiteY0" fmla="*/ 0 h 1169510"/>
              <a:gd name="connsiteX1" fmla="*/ 369158 w 430558"/>
              <a:gd name="connsiteY1" fmla="*/ 92105 h 1169510"/>
              <a:gd name="connsiteX2" fmla="*/ 419558 w 430558"/>
              <a:gd name="connsiteY2" fmla="*/ 545705 h 1169510"/>
              <a:gd name="connsiteX3" fmla="*/ 303158 w 430558"/>
              <a:gd name="connsiteY3" fmla="*/ 893893 h 1169510"/>
              <a:gd name="connsiteX4" fmla="*/ 90948 w 430558"/>
              <a:gd name="connsiteY4" fmla="*/ 1117366 h 1169510"/>
              <a:gd name="connsiteX5" fmla="*/ 40421 w 430558"/>
              <a:gd name="connsiteY5" fmla="*/ 581030 h 1169510"/>
              <a:gd name="connsiteX6" fmla="*/ 10105 w 430558"/>
              <a:gd name="connsiteY6" fmla="*/ 312862 h 1169510"/>
              <a:gd name="connsiteX7" fmla="*/ 101052 w 430558"/>
              <a:gd name="connsiteY7" fmla="*/ 89389 h 1169510"/>
              <a:gd name="connsiteX8" fmla="*/ 212211 w 430558"/>
              <a:gd name="connsiteY8" fmla="*/ 0 h 1169510"/>
              <a:gd name="connsiteX0" fmla="*/ 212211 w 430558"/>
              <a:gd name="connsiteY0" fmla="*/ 0 h 1132264"/>
              <a:gd name="connsiteX1" fmla="*/ 369158 w 430558"/>
              <a:gd name="connsiteY1" fmla="*/ 92105 h 1132264"/>
              <a:gd name="connsiteX2" fmla="*/ 419558 w 430558"/>
              <a:gd name="connsiteY2" fmla="*/ 545705 h 1132264"/>
              <a:gd name="connsiteX3" fmla="*/ 303158 w 430558"/>
              <a:gd name="connsiteY3" fmla="*/ 893893 h 1132264"/>
              <a:gd name="connsiteX4" fmla="*/ 90948 w 430558"/>
              <a:gd name="connsiteY4" fmla="*/ 1117366 h 1132264"/>
              <a:gd name="connsiteX5" fmla="*/ 30316 w 430558"/>
              <a:gd name="connsiteY5" fmla="*/ 804503 h 1132264"/>
              <a:gd name="connsiteX6" fmla="*/ 40421 w 430558"/>
              <a:gd name="connsiteY6" fmla="*/ 581030 h 1132264"/>
              <a:gd name="connsiteX7" fmla="*/ 10105 w 430558"/>
              <a:gd name="connsiteY7" fmla="*/ 312862 h 1132264"/>
              <a:gd name="connsiteX8" fmla="*/ 101052 w 430558"/>
              <a:gd name="connsiteY8" fmla="*/ 89389 h 1132264"/>
              <a:gd name="connsiteX9" fmla="*/ 212211 w 430558"/>
              <a:gd name="connsiteY9" fmla="*/ 0 h 1132264"/>
              <a:gd name="connsiteX0" fmla="*/ 250947 w 469294"/>
              <a:gd name="connsiteY0" fmla="*/ 0 h 1132264"/>
              <a:gd name="connsiteX1" fmla="*/ 407894 w 469294"/>
              <a:gd name="connsiteY1" fmla="*/ 92105 h 1132264"/>
              <a:gd name="connsiteX2" fmla="*/ 458294 w 469294"/>
              <a:gd name="connsiteY2" fmla="*/ 545705 h 1132264"/>
              <a:gd name="connsiteX3" fmla="*/ 341894 w 469294"/>
              <a:gd name="connsiteY3" fmla="*/ 893893 h 1132264"/>
              <a:gd name="connsiteX4" fmla="*/ 129684 w 469294"/>
              <a:gd name="connsiteY4" fmla="*/ 1117366 h 1132264"/>
              <a:gd name="connsiteX5" fmla="*/ 8421 w 469294"/>
              <a:gd name="connsiteY5" fmla="*/ 804503 h 1132264"/>
              <a:gd name="connsiteX6" fmla="*/ 79157 w 469294"/>
              <a:gd name="connsiteY6" fmla="*/ 581030 h 1132264"/>
              <a:gd name="connsiteX7" fmla="*/ 48841 w 469294"/>
              <a:gd name="connsiteY7" fmla="*/ 312862 h 1132264"/>
              <a:gd name="connsiteX8" fmla="*/ 139788 w 469294"/>
              <a:gd name="connsiteY8" fmla="*/ 89389 h 1132264"/>
              <a:gd name="connsiteX9" fmla="*/ 250947 w 469294"/>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983281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62737 w 481084"/>
              <a:gd name="connsiteY0" fmla="*/ 0 h 1057772"/>
              <a:gd name="connsiteX1" fmla="*/ 419684 w 481084"/>
              <a:gd name="connsiteY1" fmla="*/ 92105 h 1057772"/>
              <a:gd name="connsiteX2" fmla="*/ 470084 w 481084"/>
              <a:gd name="connsiteY2" fmla="*/ 545705 h 1057772"/>
              <a:gd name="connsiteX3" fmla="*/ 353684 w 481084"/>
              <a:gd name="connsiteY3" fmla="*/ 893893 h 1057772"/>
              <a:gd name="connsiteX4" fmla="*/ 171790 w 481084"/>
              <a:gd name="connsiteY4" fmla="*/ 1027976 h 1057772"/>
              <a:gd name="connsiteX5" fmla="*/ 20211 w 481084"/>
              <a:gd name="connsiteY5" fmla="*/ 983281 h 1057772"/>
              <a:gd name="connsiteX6" fmla="*/ 50526 w 481084"/>
              <a:gd name="connsiteY6" fmla="*/ 581030 h 1057772"/>
              <a:gd name="connsiteX7" fmla="*/ 111158 w 481084"/>
              <a:gd name="connsiteY7" fmla="*/ 268168 h 1057772"/>
              <a:gd name="connsiteX8" fmla="*/ 151578 w 481084"/>
              <a:gd name="connsiteY8" fmla="*/ 89389 h 1057772"/>
              <a:gd name="connsiteX9" fmla="*/ 262737 w 481084"/>
              <a:gd name="connsiteY9" fmla="*/ 0 h 1057772"/>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62737 w 490295"/>
              <a:gd name="connsiteY9" fmla="*/ 0 h 1065221"/>
              <a:gd name="connsiteX0" fmla="*/ 293054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93054 w 490295"/>
              <a:gd name="connsiteY9" fmla="*/ 0 h 1065221"/>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51578 w 490295"/>
              <a:gd name="connsiteY8" fmla="*/ 134084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78779 h 1109916"/>
              <a:gd name="connsiteX9" fmla="*/ 293054 w 490295"/>
              <a:gd name="connsiteY9" fmla="*/ 0 h 1109916"/>
              <a:gd name="connsiteX0" fmla="*/ 293054 w 448874"/>
              <a:gd name="connsiteY0" fmla="*/ 0 h 1109916"/>
              <a:gd name="connsiteX1" fmla="*/ 414316 w 448874"/>
              <a:gd name="connsiteY1" fmla="*/ 357557 h 1109916"/>
              <a:gd name="connsiteX2" fmla="*/ 395799 w 448874"/>
              <a:gd name="connsiteY2" fmla="*/ 591624 h 1109916"/>
              <a:gd name="connsiteX3" fmla="*/ 293053 w 448874"/>
              <a:gd name="connsiteY3" fmla="*/ 804504 h 1109916"/>
              <a:gd name="connsiteX4" fmla="*/ 171790 w 448874"/>
              <a:gd name="connsiteY4" fmla="*/ 1072671 h 1109916"/>
              <a:gd name="connsiteX5" fmla="*/ 20211 w 448874"/>
              <a:gd name="connsiteY5" fmla="*/ 1027976 h 1109916"/>
              <a:gd name="connsiteX6" fmla="*/ 50526 w 448874"/>
              <a:gd name="connsiteY6" fmla="*/ 625725 h 1109916"/>
              <a:gd name="connsiteX7" fmla="*/ 111158 w 448874"/>
              <a:gd name="connsiteY7" fmla="*/ 312863 h 1109916"/>
              <a:gd name="connsiteX8" fmla="*/ 141474 w 448874"/>
              <a:gd name="connsiteY8" fmla="*/ 178779 h 1109916"/>
              <a:gd name="connsiteX9" fmla="*/ 293054 w 448874"/>
              <a:gd name="connsiteY9" fmla="*/ 0 h 110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874" h="1109916">
                <a:moveTo>
                  <a:pt x="293054" y="0"/>
                </a:moveTo>
                <a:cubicBezTo>
                  <a:pt x="420854" y="19200"/>
                  <a:pt x="358327" y="282450"/>
                  <a:pt x="414316" y="357557"/>
                </a:cubicBezTo>
                <a:cubicBezTo>
                  <a:pt x="448874" y="448508"/>
                  <a:pt x="416010" y="517133"/>
                  <a:pt x="395799" y="591624"/>
                </a:cubicBezTo>
                <a:cubicBezTo>
                  <a:pt x="375589" y="666115"/>
                  <a:pt x="330388" y="724330"/>
                  <a:pt x="293053" y="804504"/>
                </a:cubicBezTo>
                <a:cubicBezTo>
                  <a:pt x="255718" y="884678"/>
                  <a:pt x="217264" y="1035426"/>
                  <a:pt x="171790" y="1072671"/>
                </a:cubicBezTo>
                <a:cubicBezTo>
                  <a:pt x="126316" y="1109916"/>
                  <a:pt x="40422" y="1102467"/>
                  <a:pt x="20211" y="1027976"/>
                </a:cubicBezTo>
                <a:cubicBezTo>
                  <a:pt x="0" y="953485"/>
                  <a:pt x="43789" y="707665"/>
                  <a:pt x="50526" y="625725"/>
                </a:cubicBezTo>
                <a:cubicBezTo>
                  <a:pt x="105882" y="547984"/>
                  <a:pt x="96000" y="387354"/>
                  <a:pt x="111158" y="312863"/>
                </a:cubicBezTo>
                <a:cubicBezTo>
                  <a:pt x="126316" y="238372"/>
                  <a:pt x="141474" y="178779"/>
                  <a:pt x="141474" y="178779"/>
                </a:cubicBezTo>
                <a:cubicBezTo>
                  <a:pt x="170913" y="117195"/>
                  <a:pt x="242527" y="44695"/>
                  <a:pt x="293054" y="0"/>
                </a:cubicBezTo>
                <a:close/>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p:cNvSpPr txBox="1"/>
          <p:nvPr/>
        </p:nvSpPr>
        <p:spPr>
          <a:xfrm>
            <a:off x="1626731" y="4460442"/>
            <a:ext cx="1065099" cy="923330"/>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Bay &amp;</a:t>
            </a:r>
          </a:p>
          <a:p>
            <a:pPr algn="ctr"/>
            <a:r>
              <a:rPr lang="en-US" sz="1800" b="1" dirty="0">
                <a:solidFill>
                  <a:schemeClr val="bg1"/>
                </a:solidFill>
              </a:rPr>
              <a:t>Madrone</a:t>
            </a:r>
          </a:p>
        </p:txBody>
      </p:sp>
      <p:sp>
        <p:nvSpPr>
          <p:cNvPr id="47" name="Freeform 46"/>
          <p:cNvSpPr/>
          <p:nvPr/>
        </p:nvSpPr>
        <p:spPr>
          <a:xfrm>
            <a:off x="2606049" y="2559411"/>
            <a:ext cx="1382569" cy="3053171"/>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TextBox 47"/>
          <p:cNvSpPr txBox="1"/>
          <p:nvPr/>
        </p:nvSpPr>
        <p:spPr>
          <a:xfrm>
            <a:off x="3066906" y="3711551"/>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49" name="TextBox 48"/>
          <p:cNvSpPr txBox="1"/>
          <p:nvPr/>
        </p:nvSpPr>
        <p:spPr>
          <a:xfrm>
            <a:off x="1223482" y="4155805"/>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51" name="TextBox 50"/>
          <p:cNvSpPr txBox="1"/>
          <p:nvPr/>
        </p:nvSpPr>
        <p:spPr>
          <a:xfrm>
            <a:off x="3988618" y="5726987"/>
            <a:ext cx="503664" cy="461665"/>
          </a:xfrm>
          <a:prstGeom prst="rect">
            <a:avLst/>
          </a:prstGeom>
          <a:noFill/>
        </p:spPr>
        <p:txBody>
          <a:bodyPr wrap="none" rtlCol="0">
            <a:spAutoFit/>
          </a:bodyPr>
          <a:lstStyle/>
          <a:p>
            <a:pPr algn="ctr"/>
            <a:r>
              <a:rPr lang="en-US" sz="2400" b="1" dirty="0">
                <a:solidFill>
                  <a:srgbClr val="00CC99"/>
                </a:solidFill>
              </a:rPr>
              <a:t>3C</a:t>
            </a:r>
          </a:p>
        </p:txBody>
      </p:sp>
      <p:sp>
        <p:nvSpPr>
          <p:cNvPr id="52" name="TextBox 51"/>
          <p:cNvSpPr txBox="1"/>
          <p:nvPr/>
        </p:nvSpPr>
        <p:spPr>
          <a:xfrm>
            <a:off x="3401280" y="6060784"/>
            <a:ext cx="800860" cy="646331"/>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&amp; Bay</a:t>
            </a:r>
          </a:p>
        </p:txBody>
      </p:sp>
      <p:sp>
        <p:nvSpPr>
          <p:cNvPr id="53" name="TextBox 52"/>
          <p:cNvSpPr txBox="1"/>
          <p:nvPr/>
        </p:nvSpPr>
        <p:spPr>
          <a:xfrm>
            <a:off x="4329451" y="4287621"/>
            <a:ext cx="513282" cy="461665"/>
          </a:xfrm>
          <a:prstGeom prst="rect">
            <a:avLst/>
          </a:prstGeom>
          <a:noFill/>
        </p:spPr>
        <p:txBody>
          <a:bodyPr wrap="none" rtlCol="0">
            <a:spAutoFit/>
          </a:bodyPr>
          <a:lstStyle/>
          <a:p>
            <a:pPr algn="ctr"/>
            <a:r>
              <a:rPr lang="en-US" sz="2400" b="1" dirty="0">
                <a:solidFill>
                  <a:srgbClr val="00CC99"/>
                </a:solidFill>
              </a:rPr>
              <a:t>3B</a:t>
            </a:r>
          </a:p>
        </p:txBody>
      </p:sp>
      <p:sp>
        <p:nvSpPr>
          <p:cNvPr id="54" name="TextBox 53"/>
          <p:cNvSpPr txBox="1"/>
          <p:nvPr/>
        </p:nvSpPr>
        <p:spPr>
          <a:xfrm>
            <a:off x="4327848" y="4921298"/>
            <a:ext cx="526106" cy="461665"/>
          </a:xfrm>
          <a:prstGeom prst="rect">
            <a:avLst/>
          </a:prstGeom>
          <a:noFill/>
        </p:spPr>
        <p:txBody>
          <a:bodyPr wrap="none" rtlCol="0">
            <a:spAutoFit/>
          </a:bodyPr>
          <a:lstStyle/>
          <a:p>
            <a:pPr algn="ctr"/>
            <a:r>
              <a:rPr lang="en-US" sz="2400" b="1" dirty="0">
                <a:solidFill>
                  <a:srgbClr val="00CC99"/>
                </a:solidFill>
              </a:rPr>
              <a:t>3A</a:t>
            </a:r>
          </a:p>
        </p:txBody>
      </p:sp>
      <p:sp>
        <p:nvSpPr>
          <p:cNvPr id="55" name="TextBox 54"/>
          <p:cNvSpPr txBox="1"/>
          <p:nvPr/>
        </p:nvSpPr>
        <p:spPr>
          <a:xfrm>
            <a:off x="4583325" y="3745468"/>
            <a:ext cx="533158" cy="369332"/>
          </a:xfrm>
          <a:prstGeom prst="rect">
            <a:avLst/>
          </a:prstGeom>
          <a:noFill/>
        </p:spPr>
        <p:txBody>
          <a:bodyPr wrap="none" rtlCol="0">
            <a:spAutoFit/>
          </a:bodyPr>
          <a:lstStyle/>
          <a:p>
            <a:pPr algn="ctr"/>
            <a:r>
              <a:rPr lang="en-US" sz="1800" b="1" dirty="0">
                <a:solidFill>
                  <a:schemeClr val="bg1"/>
                </a:solidFill>
              </a:rPr>
              <a:t>Bay</a:t>
            </a:r>
          </a:p>
        </p:txBody>
      </p:sp>
      <p:sp>
        <p:nvSpPr>
          <p:cNvPr id="56" name="TextBox 55"/>
          <p:cNvSpPr txBox="1"/>
          <p:nvPr/>
        </p:nvSpPr>
        <p:spPr>
          <a:xfrm>
            <a:off x="3815797" y="4978905"/>
            <a:ext cx="533158" cy="369332"/>
          </a:xfrm>
          <a:prstGeom prst="rect">
            <a:avLst/>
          </a:prstGeom>
          <a:noFill/>
        </p:spPr>
        <p:txBody>
          <a:bodyPr wrap="none" rtlCol="0">
            <a:spAutoFit/>
          </a:bodyPr>
          <a:lstStyle/>
          <a:p>
            <a:pPr algn="ctr"/>
            <a:r>
              <a:rPr lang="en-US" sz="1800" b="1" dirty="0">
                <a:solidFill>
                  <a:schemeClr val="bg1"/>
                </a:solidFill>
              </a:rPr>
              <a:t>Bay</a:t>
            </a:r>
          </a:p>
        </p:txBody>
      </p:sp>
      <p:sp>
        <p:nvSpPr>
          <p:cNvPr id="57" name="TextBox 56"/>
          <p:cNvSpPr txBox="1"/>
          <p:nvPr/>
        </p:nvSpPr>
        <p:spPr>
          <a:xfrm>
            <a:off x="4852723" y="5036512"/>
            <a:ext cx="800860" cy="646331"/>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&amp; Bay</a:t>
            </a:r>
          </a:p>
        </p:txBody>
      </p:sp>
      <p:sp>
        <p:nvSpPr>
          <p:cNvPr id="58" name="Freeform 57"/>
          <p:cNvSpPr/>
          <p:nvPr/>
        </p:nvSpPr>
        <p:spPr>
          <a:xfrm>
            <a:off x="1857159" y="5670189"/>
            <a:ext cx="539663" cy="650310"/>
          </a:xfrm>
          <a:custGeom>
            <a:avLst/>
            <a:gdLst>
              <a:gd name="connsiteX0" fmla="*/ 502085 w 539663"/>
              <a:gd name="connsiteY0" fmla="*/ 99165 h 650310"/>
              <a:gd name="connsiteX1" fmla="*/ 383088 w 539663"/>
              <a:gd name="connsiteY1" fmla="*/ 30271 h 650310"/>
              <a:gd name="connsiteX2" fmla="*/ 107515 w 539663"/>
              <a:gd name="connsiteY2" fmla="*/ 61586 h 650310"/>
              <a:gd name="connsiteX3" fmla="*/ 7307 w 539663"/>
              <a:gd name="connsiteY3" fmla="*/ 399789 h 650310"/>
              <a:gd name="connsiteX4" fmla="*/ 151356 w 539663"/>
              <a:gd name="connsiteY4" fmla="*/ 625258 h 650310"/>
              <a:gd name="connsiteX5" fmla="*/ 426929 w 539663"/>
              <a:gd name="connsiteY5" fmla="*/ 550102 h 650310"/>
              <a:gd name="connsiteX6" fmla="*/ 508348 w 539663"/>
              <a:gd name="connsiteY6" fmla="*/ 387263 h 650310"/>
              <a:gd name="connsiteX7" fmla="*/ 539663 w 539663"/>
              <a:gd name="connsiteY7" fmla="*/ 262003 h 650310"/>
              <a:gd name="connsiteX0" fmla="*/ 502085 w 539663"/>
              <a:gd name="connsiteY0" fmla="*/ 99165 h 650310"/>
              <a:gd name="connsiteX1" fmla="*/ 383088 w 539663"/>
              <a:gd name="connsiteY1" fmla="*/ 30271 h 650310"/>
              <a:gd name="connsiteX2" fmla="*/ 107515 w 539663"/>
              <a:gd name="connsiteY2" fmla="*/ 61586 h 650310"/>
              <a:gd name="connsiteX3" fmla="*/ 7307 w 539663"/>
              <a:gd name="connsiteY3" fmla="*/ 399789 h 650310"/>
              <a:gd name="connsiteX4" fmla="*/ 151356 w 539663"/>
              <a:gd name="connsiteY4" fmla="*/ 625258 h 650310"/>
              <a:gd name="connsiteX5" fmla="*/ 426929 w 539663"/>
              <a:gd name="connsiteY5" fmla="*/ 550102 h 650310"/>
              <a:gd name="connsiteX6" fmla="*/ 508348 w 539663"/>
              <a:gd name="connsiteY6" fmla="*/ 387263 h 650310"/>
              <a:gd name="connsiteX7" fmla="*/ 539663 w 539663"/>
              <a:gd name="connsiteY7" fmla="*/ 262003 h 650310"/>
              <a:gd name="connsiteX8" fmla="*/ 502085 w 539663"/>
              <a:gd name="connsiteY8" fmla="*/ 99165 h 65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663" h="650310">
                <a:moveTo>
                  <a:pt x="502085" y="99165"/>
                </a:moveTo>
                <a:cubicBezTo>
                  <a:pt x="475467" y="67849"/>
                  <a:pt x="448850" y="36534"/>
                  <a:pt x="383088" y="30271"/>
                </a:cubicBezTo>
                <a:cubicBezTo>
                  <a:pt x="317326" y="24008"/>
                  <a:pt x="170145" y="0"/>
                  <a:pt x="107515" y="61586"/>
                </a:cubicBezTo>
                <a:cubicBezTo>
                  <a:pt x="44885" y="123172"/>
                  <a:pt x="0" y="305844"/>
                  <a:pt x="7307" y="399789"/>
                </a:cubicBezTo>
                <a:cubicBezTo>
                  <a:pt x="14614" y="493734"/>
                  <a:pt x="81419" y="600206"/>
                  <a:pt x="151356" y="625258"/>
                </a:cubicBezTo>
                <a:cubicBezTo>
                  <a:pt x="221293" y="650310"/>
                  <a:pt x="367430" y="589768"/>
                  <a:pt x="426929" y="550102"/>
                </a:cubicBezTo>
                <a:cubicBezTo>
                  <a:pt x="486428" y="510436"/>
                  <a:pt x="489559" y="435280"/>
                  <a:pt x="508348" y="387263"/>
                </a:cubicBezTo>
                <a:cubicBezTo>
                  <a:pt x="527137" y="339247"/>
                  <a:pt x="533400" y="300625"/>
                  <a:pt x="539663" y="262003"/>
                </a:cubicBezTo>
                <a:lnTo>
                  <a:pt x="502085" y="99165"/>
                </a:lnTo>
                <a:close/>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Freeform 58"/>
          <p:cNvSpPr/>
          <p:nvPr/>
        </p:nvSpPr>
        <p:spPr>
          <a:xfrm>
            <a:off x="961141" y="6083756"/>
            <a:ext cx="682330" cy="911394"/>
          </a:xfrm>
          <a:custGeom>
            <a:avLst/>
            <a:gdLst>
              <a:gd name="connsiteX0" fmla="*/ 431800 w 1108456"/>
              <a:gd name="connsiteY0" fmla="*/ 1053592 h 1323848"/>
              <a:gd name="connsiteX1" fmla="*/ 1004824 w 1108456"/>
              <a:gd name="connsiteY1" fmla="*/ 700024 h 1323848"/>
              <a:gd name="connsiteX2" fmla="*/ 1053592 w 1108456"/>
              <a:gd name="connsiteY2" fmla="*/ 480568 h 1323848"/>
              <a:gd name="connsiteX3" fmla="*/ 907288 w 1108456"/>
              <a:gd name="connsiteY3" fmla="*/ 127000 h 1323848"/>
              <a:gd name="connsiteX4" fmla="*/ 480568 w 1108456"/>
              <a:gd name="connsiteY4" fmla="*/ 41656 h 1323848"/>
              <a:gd name="connsiteX5" fmla="*/ 401320 w 1108456"/>
              <a:gd name="connsiteY5" fmla="*/ 376936 h 1323848"/>
              <a:gd name="connsiteX6" fmla="*/ 309880 w 1108456"/>
              <a:gd name="connsiteY6" fmla="*/ 700024 h 1323848"/>
              <a:gd name="connsiteX7" fmla="*/ 35560 w 1108456"/>
              <a:gd name="connsiteY7" fmla="*/ 846328 h 1323848"/>
              <a:gd name="connsiteX8" fmla="*/ 96520 w 1108456"/>
              <a:gd name="connsiteY8" fmla="*/ 1285240 h 1323848"/>
              <a:gd name="connsiteX9" fmla="*/ 431800 w 1108456"/>
              <a:gd name="connsiteY9" fmla="*/ 1053592 h 1323848"/>
              <a:gd name="connsiteX0" fmla="*/ 355600 w 1032256"/>
              <a:gd name="connsiteY0" fmla="*/ 1053592 h 1344168"/>
              <a:gd name="connsiteX1" fmla="*/ 928624 w 1032256"/>
              <a:gd name="connsiteY1" fmla="*/ 700024 h 1344168"/>
              <a:gd name="connsiteX2" fmla="*/ 977392 w 1032256"/>
              <a:gd name="connsiteY2" fmla="*/ 480568 h 1344168"/>
              <a:gd name="connsiteX3" fmla="*/ 831088 w 1032256"/>
              <a:gd name="connsiteY3" fmla="*/ 127000 h 1344168"/>
              <a:gd name="connsiteX4" fmla="*/ 404368 w 1032256"/>
              <a:gd name="connsiteY4" fmla="*/ 41656 h 1344168"/>
              <a:gd name="connsiteX5" fmla="*/ 325120 w 1032256"/>
              <a:gd name="connsiteY5" fmla="*/ 376936 h 1344168"/>
              <a:gd name="connsiteX6" fmla="*/ 233680 w 1032256"/>
              <a:gd name="connsiteY6" fmla="*/ 700024 h 1344168"/>
              <a:gd name="connsiteX7" fmla="*/ 20320 w 1032256"/>
              <a:gd name="connsiteY7" fmla="*/ 1285240 h 1344168"/>
              <a:gd name="connsiteX8" fmla="*/ 355600 w 1032256"/>
              <a:gd name="connsiteY8" fmla="*/ 1053592 h 1344168"/>
              <a:gd name="connsiteX0" fmla="*/ 127000 w 803656"/>
              <a:gd name="connsiteY0" fmla="*/ 1053592 h 1053592"/>
              <a:gd name="connsiteX1" fmla="*/ 700024 w 803656"/>
              <a:gd name="connsiteY1" fmla="*/ 700024 h 1053592"/>
              <a:gd name="connsiteX2" fmla="*/ 748792 w 803656"/>
              <a:gd name="connsiteY2" fmla="*/ 480568 h 1053592"/>
              <a:gd name="connsiteX3" fmla="*/ 602488 w 803656"/>
              <a:gd name="connsiteY3" fmla="*/ 127000 h 1053592"/>
              <a:gd name="connsiteX4" fmla="*/ 175768 w 803656"/>
              <a:gd name="connsiteY4" fmla="*/ 41656 h 1053592"/>
              <a:gd name="connsiteX5" fmla="*/ 96520 w 803656"/>
              <a:gd name="connsiteY5" fmla="*/ 376936 h 1053592"/>
              <a:gd name="connsiteX6" fmla="*/ 5080 w 803656"/>
              <a:gd name="connsiteY6" fmla="*/ 700024 h 1053592"/>
              <a:gd name="connsiteX7" fmla="*/ 127000 w 803656"/>
              <a:gd name="connsiteY7" fmla="*/ 1053592 h 1053592"/>
              <a:gd name="connsiteX0" fmla="*/ 95603 w 772259"/>
              <a:gd name="connsiteY0" fmla="*/ 1053592 h 1057403"/>
              <a:gd name="connsiteX1" fmla="*/ 668627 w 772259"/>
              <a:gd name="connsiteY1" fmla="*/ 700024 h 1057403"/>
              <a:gd name="connsiteX2" fmla="*/ 717395 w 772259"/>
              <a:gd name="connsiteY2" fmla="*/ 480568 h 1057403"/>
              <a:gd name="connsiteX3" fmla="*/ 571091 w 772259"/>
              <a:gd name="connsiteY3" fmla="*/ 127000 h 1057403"/>
              <a:gd name="connsiteX4" fmla="*/ 144371 w 772259"/>
              <a:gd name="connsiteY4" fmla="*/ 41656 h 1057403"/>
              <a:gd name="connsiteX5" fmla="*/ 65123 w 772259"/>
              <a:gd name="connsiteY5" fmla="*/ 376936 h 1057403"/>
              <a:gd name="connsiteX6" fmla="*/ 95009 w 772259"/>
              <a:gd name="connsiteY6" fmla="*/ 677155 h 1057403"/>
              <a:gd name="connsiteX7" fmla="*/ 95603 w 772259"/>
              <a:gd name="connsiteY7" fmla="*/ 1053592 h 1057403"/>
              <a:gd name="connsiteX0" fmla="*/ 273814 w 682330"/>
              <a:gd name="connsiteY0" fmla="*/ 907583 h 911394"/>
              <a:gd name="connsiteX1" fmla="*/ 617004 w 682330"/>
              <a:gd name="connsiteY1" fmla="*/ 700024 h 911394"/>
              <a:gd name="connsiteX2" fmla="*/ 665772 w 682330"/>
              <a:gd name="connsiteY2" fmla="*/ 480568 h 911394"/>
              <a:gd name="connsiteX3" fmla="*/ 519468 w 682330"/>
              <a:gd name="connsiteY3" fmla="*/ 127000 h 911394"/>
              <a:gd name="connsiteX4" fmla="*/ 92748 w 682330"/>
              <a:gd name="connsiteY4" fmla="*/ 41656 h 911394"/>
              <a:gd name="connsiteX5" fmla="*/ 13500 w 682330"/>
              <a:gd name="connsiteY5" fmla="*/ 376936 h 911394"/>
              <a:gd name="connsiteX6" fmla="*/ 43386 w 682330"/>
              <a:gd name="connsiteY6" fmla="*/ 677155 h 911394"/>
              <a:gd name="connsiteX7" fmla="*/ 273814 w 682330"/>
              <a:gd name="connsiteY7" fmla="*/ 907583 h 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330" h="911394">
                <a:moveTo>
                  <a:pt x="273814" y="907583"/>
                </a:moveTo>
                <a:cubicBezTo>
                  <a:pt x="369417" y="911394"/>
                  <a:pt x="551678" y="771193"/>
                  <a:pt x="617004" y="700024"/>
                </a:cubicBezTo>
                <a:cubicBezTo>
                  <a:pt x="682330" y="628855"/>
                  <a:pt x="682028" y="576072"/>
                  <a:pt x="665772" y="480568"/>
                </a:cubicBezTo>
                <a:cubicBezTo>
                  <a:pt x="649516" y="385064"/>
                  <a:pt x="614972" y="200152"/>
                  <a:pt x="519468" y="127000"/>
                </a:cubicBezTo>
                <a:cubicBezTo>
                  <a:pt x="423964" y="53848"/>
                  <a:pt x="177076" y="0"/>
                  <a:pt x="92748" y="41656"/>
                </a:cubicBezTo>
                <a:cubicBezTo>
                  <a:pt x="8420" y="83312"/>
                  <a:pt x="21727" y="271020"/>
                  <a:pt x="13500" y="376936"/>
                </a:cubicBezTo>
                <a:cubicBezTo>
                  <a:pt x="5273" y="482852"/>
                  <a:pt x="0" y="588714"/>
                  <a:pt x="43386" y="677155"/>
                </a:cubicBezTo>
                <a:cubicBezTo>
                  <a:pt x="86772" y="765596"/>
                  <a:pt x="178211" y="903772"/>
                  <a:pt x="273814" y="907583"/>
                </a:cubicBezTo>
                <a:close/>
              </a:path>
            </a:pathLst>
          </a:cu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2951692" y="6419080"/>
            <a:ext cx="533158" cy="369332"/>
          </a:xfrm>
          <a:prstGeom prst="rect">
            <a:avLst/>
          </a:prstGeom>
          <a:noFill/>
        </p:spPr>
        <p:txBody>
          <a:bodyPr wrap="none" rtlCol="0">
            <a:spAutoFit/>
          </a:bodyPr>
          <a:lstStyle/>
          <a:p>
            <a:pPr algn="ctr"/>
            <a:r>
              <a:rPr lang="en-US" sz="1800" b="1" dirty="0">
                <a:solidFill>
                  <a:schemeClr val="bg1"/>
                </a:solidFill>
              </a:rPr>
              <a:t>Bay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Land Technical\Maps\Aerial Photos\1931 c-1436_11 5x7 retouch.jpg"/>
          <p:cNvPicPr>
            <a:picLocks noChangeAspect="1" noChangeArrowheads="1"/>
          </p:cNvPicPr>
          <p:nvPr/>
        </p:nvPicPr>
        <p:blipFill>
          <a:blip r:embed="rId3" cstate="print"/>
          <a:srcRect l="2766" t="10388" r="15211" b="5666"/>
          <a:stretch>
            <a:fillRect/>
          </a:stretch>
        </p:blipFill>
        <p:spPr bwMode="auto">
          <a:xfrm>
            <a:off x="0" y="5712"/>
            <a:ext cx="10972847" cy="8223888"/>
          </a:xfrm>
          <a:prstGeom prst="rect">
            <a:avLst/>
          </a:prstGeom>
          <a:noFill/>
        </p:spPr>
      </p:pic>
      <p:cxnSp>
        <p:nvCxnSpPr>
          <p:cNvPr id="30" name="Straight Connector 29"/>
          <p:cNvCxnSpPr/>
          <p:nvPr/>
        </p:nvCxnSpPr>
        <p:spPr>
          <a:xfrm flipH="1">
            <a:off x="1131223" y="6879936"/>
            <a:ext cx="6758151"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131222" y="3121996"/>
            <a:ext cx="1" cy="375794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0376752" y="3365909"/>
            <a:ext cx="596048" cy="24354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979734"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919756"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889376"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89374" y="5455694"/>
            <a:ext cx="0"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8311762"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25" name="Straight Arrow Connector 24"/>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4" name="TextBox 43"/>
          <p:cNvSpPr txBox="1"/>
          <p:nvPr/>
        </p:nvSpPr>
        <p:spPr>
          <a:xfrm>
            <a:off x="1165875" y="3308302"/>
            <a:ext cx="1200970" cy="369332"/>
          </a:xfrm>
          <a:prstGeom prst="rect">
            <a:avLst/>
          </a:prstGeom>
          <a:noFill/>
        </p:spPr>
        <p:txBody>
          <a:bodyPr wrap="none" rtlCol="0">
            <a:spAutoFit/>
          </a:bodyPr>
          <a:lstStyle/>
          <a:p>
            <a:r>
              <a:rPr lang="en-US" sz="1800" b="1" dirty="0">
                <a:solidFill>
                  <a:schemeClr val="bg1"/>
                </a:solidFill>
              </a:rPr>
              <a:t>Ceanothus</a:t>
            </a:r>
          </a:p>
        </p:txBody>
      </p:sp>
      <p:sp>
        <p:nvSpPr>
          <p:cNvPr id="45" name="TextBox 44"/>
          <p:cNvSpPr txBox="1"/>
          <p:nvPr/>
        </p:nvSpPr>
        <p:spPr>
          <a:xfrm>
            <a:off x="2721264" y="2386590"/>
            <a:ext cx="705386" cy="369332"/>
          </a:xfrm>
          <a:prstGeom prst="rect">
            <a:avLst/>
          </a:prstGeom>
          <a:noFill/>
        </p:spPr>
        <p:txBody>
          <a:bodyPr wrap="none" rtlCol="0">
            <a:spAutoFit/>
          </a:bodyPr>
          <a:lstStyle/>
          <a:p>
            <a:r>
              <a:rPr lang="en-US" sz="1800" b="1" dirty="0">
                <a:solidFill>
                  <a:schemeClr val="bg1"/>
                </a:solidFill>
              </a:rPr>
              <a:t>Grass</a:t>
            </a:r>
          </a:p>
        </p:txBody>
      </p:sp>
      <p:sp>
        <p:nvSpPr>
          <p:cNvPr id="42" name="Freeform 41"/>
          <p:cNvSpPr/>
          <p:nvPr/>
        </p:nvSpPr>
        <p:spPr>
          <a:xfrm rot="20949670">
            <a:off x="842109" y="3731233"/>
            <a:ext cx="1086599" cy="1792857"/>
          </a:xfrm>
          <a:custGeom>
            <a:avLst/>
            <a:gdLst>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0" fmla="*/ 133200 w 576000"/>
              <a:gd name="connsiteY0" fmla="*/ 0 h 1196400"/>
              <a:gd name="connsiteX1" fmla="*/ 450000 w 576000"/>
              <a:gd name="connsiteY1" fmla="*/ 136800 h 1196400"/>
              <a:gd name="connsiteX2" fmla="*/ 500400 w 576000"/>
              <a:gd name="connsiteY2" fmla="*/ 590400 h 1196400"/>
              <a:gd name="connsiteX3" fmla="*/ 543600 w 576000"/>
              <a:gd name="connsiteY3" fmla="*/ 1072800 h 1196400"/>
              <a:gd name="connsiteX4" fmla="*/ 306000 w 576000"/>
              <a:gd name="connsiteY4" fmla="*/ 1116000 h 1196400"/>
              <a:gd name="connsiteX5" fmla="*/ 39600 w 576000"/>
              <a:gd name="connsiteY5" fmla="*/ 590400 h 1196400"/>
              <a:gd name="connsiteX6" fmla="*/ 68400 w 576000"/>
              <a:gd name="connsiteY6" fmla="*/ 223200 h 1196400"/>
              <a:gd name="connsiteX7" fmla="*/ 68400 w 576000"/>
              <a:gd name="connsiteY7" fmla="*/ 57600 h 1196400"/>
              <a:gd name="connsiteX8" fmla="*/ 133200 w 576000"/>
              <a:gd name="connsiteY8" fmla="*/ 0 h 1196400"/>
              <a:gd name="connsiteX0" fmla="*/ 73611 w 516411"/>
              <a:gd name="connsiteY0" fmla="*/ 0 h 1190513"/>
              <a:gd name="connsiteX1" fmla="*/ 390411 w 516411"/>
              <a:gd name="connsiteY1" fmla="*/ 136800 h 1190513"/>
              <a:gd name="connsiteX2" fmla="*/ 440811 w 516411"/>
              <a:gd name="connsiteY2" fmla="*/ 590400 h 1190513"/>
              <a:gd name="connsiteX3" fmla="*/ 484011 w 516411"/>
              <a:gd name="connsiteY3" fmla="*/ 1072800 h 1190513"/>
              <a:gd name="connsiteX4" fmla="*/ 246411 w 516411"/>
              <a:gd name="connsiteY4" fmla="*/ 1116000 h 1190513"/>
              <a:gd name="connsiteX5" fmla="*/ 61674 w 516411"/>
              <a:gd name="connsiteY5" fmla="*/ 625725 h 1190513"/>
              <a:gd name="connsiteX6" fmla="*/ 8811 w 516411"/>
              <a:gd name="connsiteY6" fmla="*/ 223200 h 1190513"/>
              <a:gd name="connsiteX7" fmla="*/ 8811 w 516411"/>
              <a:gd name="connsiteY7" fmla="*/ 57600 h 1190513"/>
              <a:gd name="connsiteX8" fmla="*/ 73611 w 516411"/>
              <a:gd name="connsiteY8" fmla="*/ 0 h 1190513"/>
              <a:gd name="connsiteX0" fmla="*/ 74905 w 517705"/>
              <a:gd name="connsiteY0" fmla="*/ 0 h 1190513"/>
              <a:gd name="connsiteX1" fmla="*/ 391705 w 517705"/>
              <a:gd name="connsiteY1" fmla="*/ 136800 h 1190513"/>
              <a:gd name="connsiteX2" fmla="*/ 442105 w 517705"/>
              <a:gd name="connsiteY2" fmla="*/ 590400 h 1190513"/>
              <a:gd name="connsiteX3" fmla="*/ 485305 w 517705"/>
              <a:gd name="connsiteY3" fmla="*/ 1072800 h 1190513"/>
              <a:gd name="connsiteX4" fmla="*/ 247705 w 517705"/>
              <a:gd name="connsiteY4" fmla="*/ 1116000 h 1190513"/>
              <a:gd name="connsiteX5" fmla="*/ 62968 w 517705"/>
              <a:gd name="connsiteY5" fmla="*/ 625725 h 1190513"/>
              <a:gd name="connsiteX6" fmla="*/ 10105 w 517705"/>
              <a:gd name="connsiteY6" fmla="*/ 223200 h 1190513"/>
              <a:gd name="connsiteX7" fmla="*/ 123599 w 517705"/>
              <a:gd name="connsiteY7" fmla="*/ 134084 h 1190513"/>
              <a:gd name="connsiteX8" fmla="*/ 74905 w 517705"/>
              <a:gd name="connsiteY8" fmla="*/ 0 h 1190513"/>
              <a:gd name="connsiteX0" fmla="*/ 52358 w 495158"/>
              <a:gd name="connsiteY0" fmla="*/ 0 h 1190513"/>
              <a:gd name="connsiteX1" fmla="*/ 369158 w 495158"/>
              <a:gd name="connsiteY1" fmla="*/ 136800 h 1190513"/>
              <a:gd name="connsiteX2" fmla="*/ 419558 w 495158"/>
              <a:gd name="connsiteY2" fmla="*/ 590400 h 1190513"/>
              <a:gd name="connsiteX3" fmla="*/ 462758 w 495158"/>
              <a:gd name="connsiteY3" fmla="*/ 1072800 h 1190513"/>
              <a:gd name="connsiteX4" fmla="*/ 225158 w 495158"/>
              <a:gd name="connsiteY4" fmla="*/ 1116000 h 1190513"/>
              <a:gd name="connsiteX5" fmla="*/ 40421 w 495158"/>
              <a:gd name="connsiteY5" fmla="*/ 625725 h 1190513"/>
              <a:gd name="connsiteX6" fmla="*/ 10105 w 495158"/>
              <a:gd name="connsiteY6" fmla="*/ 357557 h 1190513"/>
              <a:gd name="connsiteX7" fmla="*/ 101052 w 495158"/>
              <a:gd name="connsiteY7" fmla="*/ 134084 h 1190513"/>
              <a:gd name="connsiteX8" fmla="*/ 52358 w 495158"/>
              <a:gd name="connsiteY8" fmla="*/ 0 h 1190513"/>
              <a:gd name="connsiteX0" fmla="*/ 212211 w 495158"/>
              <a:gd name="connsiteY0" fmla="*/ 0 h 1145818"/>
              <a:gd name="connsiteX1" fmla="*/ 369158 w 495158"/>
              <a:gd name="connsiteY1" fmla="*/ 92105 h 1145818"/>
              <a:gd name="connsiteX2" fmla="*/ 419558 w 495158"/>
              <a:gd name="connsiteY2" fmla="*/ 545705 h 1145818"/>
              <a:gd name="connsiteX3" fmla="*/ 462758 w 495158"/>
              <a:gd name="connsiteY3" fmla="*/ 1028105 h 1145818"/>
              <a:gd name="connsiteX4" fmla="*/ 225158 w 495158"/>
              <a:gd name="connsiteY4" fmla="*/ 1071305 h 1145818"/>
              <a:gd name="connsiteX5" fmla="*/ 40421 w 495158"/>
              <a:gd name="connsiteY5" fmla="*/ 581030 h 1145818"/>
              <a:gd name="connsiteX6" fmla="*/ 10105 w 495158"/>
              <a:gd name="connsiteY6" fmla="*/ 312862 h 1145818"/>
              <a:gd name="connsiteX7" fmla="*/ 101052 w 495158"/>
              <a:gd name="connsiteY7" fmla="*/ 89389 h 1145818"/>
              <a:gd name="connsiteX8" fmla="*/ 212211 w 495158"/>
              <a:gd name="connsiteY8" fmla="*/ 0 h 1145818"/>
              <a:gd name="connsiteX0" fmla="*/ 212211 w 430558"/>
              <a:gd name="connsiteY0" fmla="*/ 0 h 1123449"/>
              <a:gd name="connsiteX1" fmla="*/ 369158 w 430558"/>
              <a:gd name="connsiteY1" fmla="*/ 92105 h 1123449"/>
              <a:gd name="connsiteX2" fmla="*/ 419558 w 430558"/>
              <a:gd name="connsiteY2" fmla="*/ 545705 h 1123449"/>
              <a:gd name="connsiteX3" fmla="*/ 303158 w 430558"/>
              <a:gd name="connsiteY3" fmla="*/ 893893 h 1123449"/>
              <a:gd name="connsiteX4" fmla="*/ 225158 w 430558"/>
              <a:gd name="connsiteY4" fmla="*/ 1071305 h 1123449"/>
              <a:gd name="connsiteX5" fmla="*/ 40421 w 430558"/>
              <a:gd name="connsiteY5" fmla="*/ 581030 h 1123449"/>
              <a:gd name="connsiteX6" fmla="*/ 10105 w 430558"/>
              <a:gd name="connsiteY6" fmla="*/ 312862 h 1123449"/>
              <a:gd name="connsiteX7" fmla="*/ 101052 w 430558"/>
              <a:gd name="connsiteY7" fmla="*/ 89389 h 1123449"/>
              <a:gd name="connsiteX8" fmla="*/ 212211 w 430558"/>
              <a:gd name="connsiteY8" fmla="*/ 0 h 1123449"/>
              <a:gd name="connsiteX0" fmla="*/ 212211 w 430558"/>
              <a:gd name="connsiteY0" fmla="*/ 0 h 1169510"/>
              <a:gd name="connsiteX1" fmla="*/ 369158 w 430558"/>
              <a:gd name="connsiteY1" fmla="*/ 92105 h 1169510"/>
              <a:gd name="connsiteX2" fmla="*/ 419558 w 430558"/>
              <a:gd name="connsiteY2" fmla="*/ 545705 h 1169510"/>
              <a:gd name="connsiteX3" fmla="*/ 303158 w 430558"/>
              <a:gd name="connsiteY3" fmla="*/ 893893 h 1169510"/>
              <a:gd name="connsiteX4" fmla="*/ 90948 w 430558"/>
              <a:gd name="connsiteY4" fmla="*/ 1117366 h 1169510"/>
              <a:gd name="connsiteX5" fmla="*/ 40421 w 430558"/>
              <a:gd name="connsiteY5" fmla="*/ 581030 h 1169510"/>
              <a:gd name="connsiteX6" fmla="*/ 10105 w 430558"/>
              <a:gd name="connsiteY6" fmla="*/ 312862 h 1169510"/>
              <a:gd name="connsiteX7" fmla="*/ 101052 w 430558"/>
              <a:gd name="connsiteY7" fmla="*/ 89389 h 1169510"/>
              <a:gd name="connsiteX8" fmla="*/ 212211 w 430558"/>
              <a:gd name="connsiteY8" fmla="*/ 0 h 1169510"/>
              <a:gd name="connsiteX0" fmla="*/ 212211 w 430558"/>
              <a:gd name="connsiteY0" fmla="*/ 0 h 1132264"/>
              <a:gd name="connsiteX1" fmla="*/ 369158 w 430558"/>
              <a:gd name="connsiteY1" fmla="*/ 92105 h 1132264"/>
              <a:gd name="connsiteX2" fmla="*/ 419558 w 430558"/>
              <a:gd name="connsiteY2" fmla="*/ 545705 h 1132264"/>
              <a:gd name="connsiteX3" fmla="*/ 303158 w 430558"/>
              <a:gd name="connsiteY3" fmla="*/ 893893 h 1132264"/>
              <a:gd name="connsiteX4" fmla="*/ 90948 w 430558"/>
              <a:gd name="connsiteY4" fmla="*/ 1117366 h 1132264"/>
              <a:gd name="connsiteX5" fmla="*/ 30316 w 430558"/>
              <a:gd name="connsiteY5" fmla="*/ 804503 h 1132264"/>
              <a:gd name="connsiteX6" fmla="*/ 40421 w 430558"/>
              <a:gd name="connsiteY6" fmla="*/ 581030 h 1132264"/>
              <a:gd name="connsiteX7" fmla="*/ 10105 w 430558"/>
              <a:gd name="connsiteY7" fmla="*/ 312862 h 1132264"/>
              <a:gd name="connsiteX8" fmla="*/ 101052 w 430558"/>
              <a:gd name="connsiteY8" fmla="*/ 89389 h 1132264"/>
              <a:gd name="connsiteX9" fmla="*/ 212211 w 430558"/>
              <a:gd name="connsiteY9" fmla="*/ 0 h 1132264"/>
              <a:gd name="connsiteX0" fmla="*/ 250947 w 469294"/>
              <a:gd name="connsiteY0" fmla="*/ 0 h 1132264"/>
              <a:gd name="connsiteX1" fmla="*/ 407894 w 469294"/>
              <a:gd name="connsiteY1" fmla="*/ 92105 h 1132264"/>
              <a:gd name="connsiteX2" fmla="*/ 458294 w 469294"/>
              <a:gd name="connsiteY2" fmla="*/ 545705 h 1132264"/>
              <a:gd name="connsiteX3" fmla="*/ 341894 w 469294"/>
              <a:gd name="connsiteY3" fmla="*/ 893893 h 1132264"/>
              <a:gd name="connsiteX4" fmla="*/ 129684 w 469294"/>
              <a:gd name="connsiteY4" fmla="*/ 1117366 h 1132264"/>
              <a:gd name="connsiteX5" fmla="*/ 8421 w 469294"/>
              <a:gd name="connsiteY5" fmla="*/ 804503 h 1132264"/>
              <a:gd name="connsiteX6" fmla="*/ 79157 w 469294"/>
              <a:gd name="connsiteY6" fmla="*/ 581030 h 1132264"/>
              <a:gd name="connsiteX7" fmla="*/ 48841 w 469294"/>
              <a:gd name="connsiteY7" fmla="*/ 312862 h 1132264"/>
              <a:gd name="connsiteX8" fmla="*/ 139788 w 469294"/>
              <a:gd name="connsiteY8" fmla="*/ 89389 h 1132264"/>
              <a:gd name="connsiteX9" fmla="*/ 250947 w 469294"/>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55578 w 476031"/>
              <a:gd name="connsiteY7" fmla="*/ 312862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804503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57684 w 476031"/>
              <a:gd name="connsiteY0" fmla="*/ 0 h 1132264"/>
              <a:gd name="connsiteX1" fmla="*/ 414631 w 476031"/>
              <a:gd name="connsiteY1" fmla="*/ 92105 h 1132264"/>
              <a:gd name="connsiteX2" fmla="*/ 465031 w 476031"/>
              <a:gd name="connsiteY2" fmla="*/ 545705 h 1132264"/>
              <a:gd name="connsiteX3" fmla="*/ 348631 w 476031"/>
              <a:gd name="connsiteY3" fmla="*/ 893893 h 1132264"/>
              <a:gd name="connsiteX4" fmla="*/ 136421 w 476031"/>
              <a:gd name="connsiteY4" fmla="*/ 1117366 h 1132264"/>
              <a:gd name="connsiteX5" fmla="*/ 15158 w 476031"/>
              <a:gd name="connsiteY5" fmla="*/ 983281 h 1132264"/>
              <a:gd name="connsiteX6" fmla="*/ 45473 w 476031"/>
              <a:gd name="connsiteY6" fmla="*/ 581030 h 1132264"/>
              <a:gd name="connsiteX7" fmla="*/ 106105 w 476031"/>
              <a:gd name="connsiteY7" fmla="*/ 268168 h 1132264"/>
              <a:gd name="connsiteX8" fmla="*/ 146525 w 476031"/>
              <a:gd name="connsiteY8" fmla="*/ 89389 h 1132264"/>
              <a:gd name="connsiteX9" fmla="*/ 257684 w 476031"/>
              <a:gd name="connsiteY9" fmla="*/ 0 h 1132264"/>
              <a:gd name="connsiteX0" fmla="*/ 262737 w 481084"/>
              <a:gd name="connsiteY0" fmla="*/ 0 h 1057772"/>
              <a:gd name="connsiteX1" fmla="*/ 419684 w 481084"/>
              <a:gd name="connsiteY1" fmla="*/ 92105 h 1057772"/>
              <a:gd name="connsiteX2" fmla="*/ 470084 w 481084"/>
              <a:gd name="connsiteY2" fmla="*/ 545705 h 1057772"/>
              <a:gd name="connsiteX3" fmla="*/ 353684 w 481084"/>
              <a:gd name="connsiteY3" fmla="*/ 893893 h 1057772"/>
              <a:gd name="connsiteX4" fmla="*/ 171790 w 481084"/>
              <a:gd name="connsiteY4" fmla="*/ 1027976 h 1057772"/>
              <a:gd name="connsiteX5" fmla="*/ 20211 w 481084"/>
              <a:gd name="connsiteY5" fmla="*/ 983281 h 1057772"/>
              <a:gd name="connsiteX6" fmla="*/ 50526 w 481084"/>
              <a:gd name="connsiteY6" fmla="*/ 581030 h 1057772"/>
              <a:gd name="connsiteX7" fmla="*/ 111158 w 481084"/>
              <a:gd name="connsiteY7" fmla="*/ 268168 h 1057772"/>
              <a:gd name="connsiteX8" fmla="*/ 151578 w 481084"/>
              <a:gd name="connsiteY8" fmla="*/ 89389 h 1057772"/>
              <a:gd name="connsiteX9" fmla="*/ 262737 w 481084"/>
              <a:gd name="connsiteY9" fmla="*/ 0 h 1057772"/>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1189"/>
              <a:gd name="connsiteY0" fmla="*/ 0 h 1065221"/>
              <a:gd name="connsiteX1" fmla="*/ 419684 w 491189"/>
              <a:gd name="connsiteY1" fmla="*/ 92105 h 1065221"/>
              <a:gd name="connsiteX2" fmla="*/ 470084 w 491189"/>
              <a:gd name="connsiteY2" fmla="*/ 545705 h 1065221"/>
              <a:gd name="connsiteX3" fmla="*/ 293053 w 491189"/>
              <a:gd name="connsiteY3" fmla="*/ 759809 h 1065221"/>
              <a:gd name="connsiteX4" fmla="*/ 171790 w 491189"/>
              <a:gd name="connsiteY4" fmla="*/ 1027976 h 1065221"/>
              <a:gd name="connsiteX5" fmla="*/ 20211 w 491189"/>
              <a:gd name="connsiteY5" fmla="*/ 983281 h 1065221"/>
              <a:gd name="connsiteX6" fmla="*/ 50526 w 491189"/>
              <a:gd name="connsiteY6" fmla="*/ 581030 h 1065221"/>
              <a:gd name="connsiteX7" fmla="*/ 111158 w 491189"/>
              <a:gd name="connsiteY7" fmla="*/ 268168 h 1065221"/>
              <a:gd name="connsiteX8" fmla="*/ 151578 w 491189"/>
              <a:gd name="connsiteY8" fmla="*/ 89389 h 1065221"/>
              <a:gd name="connsiteX9" fmla="*/ 262737 w 491189"/>
              <a:gd name="connsiteY9" fmla="*/ 0 h 1065221"/>
              <a:gd name="connsiteX0" fmla="*/ 262737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62737 w 490295"/>
              <a:gd name="connsiteY9" fmla="*/ 0 h 1065221"/>
              <a:gd name="connsiteX0" fmla="*/ 293054 w 490295"/>
              <a:gd name="connsiteY0" fmla="*/ 0 h 1065221"/>
              <a:gd name="connsiteX1" fmla="*/ 414316 w 490295"/>
              <a:gd name="connsiteY1" fmla="*/ 312862 h 1065221"/>
              <a:gd name="connsiteX2" fmla="*/ 470084 w 490295"/>
              <a:gd name="connsiteY2" fmla="*/ 545705 h 1065221"/>
              <a:gd name="connsiteX3" fmla="*/ 293053 w 490295"/>
              <a:gd name="connsiteY3" fmla="*/ 759809 h 1065221"/>
              <a:gd name="connsiteX4" fmla="*/ 171790 w 490295"/>
              <a:gd name="connsiteY4" fmla="*/ 1027976 h 1065221"/>
              <a:gd name="connsiteX5" fmla="*/ 20211 w 490295"/>
              <a:gd name="connsiteY5" fmla="*/ 983281 h 1065221"/>
              <a:gd name="connsiteX6" fmla="*/ 50526 w 490295"/>
              <a:gd name="connsiteY6" fmla="*/ 581030 h 1065221"/>
              <a:gd name="connsiteX7" fmla="*/ 111158 w 490295"/>
              <a:gd name="connsiteY7" fmla="*/ 268168 h 1065221"/>
              <a:gd name="connsiteX8" fmla="*/ 151578 w 490295"/>
              <a:gd name="connsiteY8" fmla="*/ 89389 h 1065221"/>
              <a:gd name="connsiteX9" fmla="*/ 293054 w 490295"/>
              <a:gd name="connsiteY9" fmla="*/ 0 h 1065221"/>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51578 w 490295"/>
              <a:gd name="connsiteY8" fmla="*/ 134084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34085 h 1109916"/>
              <a:gd name="connsiteX9" fmla="*/ 293054 w 490295"/>
              <a:gd name="connsiteY9" fmla="*/ 0 h 1109916"/>
              <a:gd name="connsiteX0" fmla="*/ 293054 w 490295"/>
              <a:gd name="connsiteY0" fmla="*/ 0 h 1109916"/>
              <a:gd name="connsiteX1" fmla="*/ 414316 w 490295"/>
              <a:gd name="connsiteY1" fmla="*/ 357557 h 1109916"/>
              <a:gd name="connsiteX2" fmla="*/ 470084 w 490295"/>
              <a:gd name="connsiteY2" fmla="*/ 590400 h 1109916"/>
              <a:gd name="connsiteX3" fmla="*/ 293053 w 490295"/>
              <a:gd name="connsiteY3" fmla="*/ 804504 h 1109916"/>
              <a:gd name="connsiteX4" fmla="*/ 171790 w 490295"/>
              <a:gd name="connsiteY4" fmla="*/ 1072671 h 1109916"/>
              <a:gd name="connsiteX5" fmla="*/ 20211 w 490295"/>
              <a:gd name="connsiteY5" fmla="*/ 1027976 h 1109916"/>
              <a:gd name="connsiteX6" fmla="*/ 50526 w 490295"/>
              <a:gd name="connsiteY6" fmla="*/ 625725 h 1109916"/>
              <a:gd name="connsiteX7" fmla="*/ 111158 w 490295"/>
              <a:gd name="connsiteY7" fmla="*/ 312863 h 1109916"/>
              <a:gd name="connsiteX8" fmla="*/ 141474 w 490295"/>
              <a:gd name="connsiteY8" fmla="*/ 178779 h 1109916"/>
              <a:gd name="connsiteX9" fmla="*/ 293054 w 490295"/>
              <a:gd name="connsiteY9" fmla="*/ 0 h 1109916"/>
              <a:gd name="connsiteX0" fmla="*/ 293054 w 448874"/>
              <a:gd name="connsiteY0" fmla="*/ 0 h 1109916"/>
              <a:gd name="connsiteX1" fmla="*/ 414316 w 448874"/>
              <a:gd name="connsiteY1" fmla="*/ 357557 h 1109916"/>
              <a:gd name="connsiteX2" fmla="*/ 395799 w 448874"/>
              <a:gd name="connsiteY2" fmla="*/ 591624 h 1109916"/>
              <a:gd name="connsiteX3" fmla="*/ 293053 w 448874"/>
              <a:gd name="connsiteY3" fmla="*/ 804504 h 1109916"/>
              <a:gd name="connsiteX4" fmla="*/ 171790 w 448874"/>
              <a:gd name="connsiteY4" fmla="*/ 1072671 h 1109916"/>
              <a:gd name="connsiteX5" fmla="*/ 20211 w 448874"/>
              <a:gd name="connsiteY5" fmla="*/ 1027976 h 1109916"/>
              <a:gd name="connsiteX6" fmla="*/ 50526 w 448874"/>
              <a:gd name="connsiteY6" fmla="*/ 625725 h 1109916"/>
              <a:gd name="connsiteX7" fmla="*/ 111158 w 448874"/>
              <a:gd name="connsiteY7" fmla="*/ 312863 h 1109916"/>
              <a:gd name="connsiteX8" fmla="*/ 141474 w 448874"/>
              <a:gd name="connsiteY8" fmla="*/ 178779 h 1109916"/>
              <a:gd name="connsiteX9" fmla="*/ 293054 w 448874"/>
              <a:gd name="connsiteY9" fmla="*/ 0 h 1109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874" h="1109916">
                <a:moveTo>
                  <a:pt x="293054" y="0"/>
                </a:moveTo>
                <a:cubicBezTo>
                  <a:pt x="420854" y="19200"/>
                  <a:pt x="358327" y="282450"/>
                  <a:pt x="414316" y="357557"/>
                </a:cubicBezTo>
                <a:cubicBezTo>
                  <a:pt x="448874" y="448508"/>
                  <a:pt x="416010" y="517133"/>
                  <a:pt x="395799" y="591624"/>
                </a:cubicBezTo>
                <a:cubicBezTo>
                  <a:pt x="375589" y="666115"/>
                  <a:pt x="330388" y="724330"/>
                  <a:pt x="293053" y="804504"/>
                </a:cubicBezTo>
                <a:cubicBezTo>
                  <a:pt x="255718" y="884678"/>
                  <a:pt x="217264" y="1035426"/>
                  <a:pt x="171790" y="1072671"/>
                </a:cubicBezTo>
                <a:cubicBezTo>
                  <a:pt x="126316" y="1109916"/>
                  <a:pt x="40422" y="1102467"/>
                  <a:pt x="20211" y="1027976"/>
                </a:cubicBezTo>
                <a:cubicBezTo>
                  <a:pt x="0" y="953485"/>
                  <a:pt x="43789" y="707665"/>
                  <a:pt x="50526" y="625725"/>
                </a:cubicBezTo>
                <a:cubicBezTo>
                  <a:pt x="105882" y="547984"/>
                  <a:pt x="96000" y="387354"/>
                  <a:pt x="111158" y="312863"/>
                </a:cubicBezTo>
                <a:cubicBezTo>
                  <a:pt x="126316" y="238372"/>
                  <a:pt x="141474" y="178779"/>
                  <a:pt x="141474" y="178779"/>
                </a:cubicBezTo>
                <a:cubicBezTo>
                  <a:pt x="170913" y="117195"/>
                  <a:pt x="242527" y="44695"/>
                  <a:pt x="293054" y="0"/>
                </a:cubicBezTo>
                <a:close/>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1626731" y="4460442"/>
            <a:ext cx="1065099" cy="923330"/>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Bay &amp;</a:t>
            </a:r>
          </a:p>
          <a:p>
            <a:pPr algn="ctr"/>
            <a:r>
              <a:rPr lang="en-US" sz="1800" b="1" dirty="0">
                <a:solidFill>
                  <a:schemeClr val="bg1"/>
                </a:solidFill>
              </a:rPr>
              <a:t>Madrone</a:t>
            </a:r>
          </a:p>
        </p:txBody>
      </p:sp>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sp>
        <p:nvSpPr>
          <p:cNvPr id="29" name="Freeform 28"/>
          <p:cNvSpPr/>
          <p:nvPr/>
        </p:nvSpPr>
        <p:spPr>
          <a:xfrm>
            <a:off x="2606049" y="2559411"/>
            <a:ext cx="1382569" cy="3053171"/>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p:cNvSpPr txBox="1"/>
          <p:nvPr/>
        </p:nvSpPr>
        <p:spPr>
          <a:xfrm>
            <a:off x="3066906" y="3711551"/>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47" name="TextBox 46"/>
          <p:cNvSpPr txBox="1"/>
          <p:nvPr/>
        </p:nvSpPr>
        <p:spPr>
          <a:xfrm>
            <a:off x="1223482" y="4155805"/>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48" name="TextBox 47"/>
          <p:cNvSpPr txBox="1"/>
          <p:nvPr/>
        </p:nvSpPr>
        <p:spPr>
          <a:xfrm>
            <a:off x="3988618" y="5726987"/>
            <a:ext cx="503664" cy="461665"/>
          </a:xfrm>
          <a:prstGeom prst="rect">
            <a:avLst/>
          </a:prstGeom>
          <a:noFill/>
        </p:spPr>
        <p:txBody>
          <a:bodyPr wrap="none" rtlCol="0">
            <a:spAutoFit/>
          </a:bodyPr>
          <a:lstStyle/>
          <a:p>
            <a:pPr algn="ctr"/>
            <a:r>
              <a:rPr lang="en-US" sz="2400" b="1" dirty="0">
                <a:solidFill>
                  <a:srgbClr val="00CC99"/>
                </a:solidFill>
              </a:rPr>
              <a:t>3C</a:t>
            </a:r>
          </a:p>
        </p:txBody>
      </p:sp>
      <p:sp>
        <p:nvSpPr>
          <p:cNvPr id="32" name="TextBox 31"/>
          <p:cNvSpPr txBox="1"/>
          <p:nvPr/>
        </p:nvSpPr>
        <p:spPr>
          <a:xfrm>
            <a:off x="3412548" y="6015831"/>
            <a:ext cx="800860" cy="646331"/>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&amp; Bay</a:t>
            </a:r>
          </a:p>
        </p:txBody>
      </p:sp>
      <p:sp>
        <p:nvSpPr>
          <p:cNvPr id="50" name="TextBox 49"/>
          <p:cNvSpPr txBox="1"/>
          <p:nvPr/>
        </p:nvSpPr>
        <p:spPr>
          <a:xfrm>
            <a:off x="4329451" y="4287621"/>
            <a:ext cx="513282" cy="461665"/>
          </a:xfrm>
          <a:prstGeom prst="rect">
            <a:avLst/>
          </a:prstGeom>
          <a:noFill/>
        </p:spPr>
        <p:txBody>
          <a:bodyPr wrap="none" rtlCol="0">
            <a:spAutoFit/>
          </a:bodyPr>
          <a:lstStyle/>
          <a:p>
            <a:pPr algn="ctr"/>
            <a:r>
              <a:rPr lang="en-US" sz="2400" b="1" dirty="0">
                <a:solidFill>
                  <a:srgbClr val="00CC99"/>
                </a:solidFill>
              </a:rPr>
              <a:t>3B</a:t>
            </a:r>
          </a:p>
        </p:txBody>
      </p:sp>
      <p:sp>
        <p:nvSpPr>
          <p:cNvPr id="52" name="TextBox 51"/>
          <p:cNvSpPr txBox="1"/>
          <p:nvPr/>
        </p:nvSpPr>
        <p:spPr>
          <a:xfrm>
            <a:off x="4327848" y="4921298"/>
            <a:ext cx="526106" cy="461665"/>
          </a:xfrm>
          <a:prstGeom prst="rect">
            <a:avLst/>
          </a:prstGeom>
          <a:noFill/>
        </p:spPr>
        <p:txBody>
          <a:bodyPr wrap="none" rtlCol="0">
            <a:spAutoFit/>
          </a:bodyPr>
          <a:lstStyle/>
          <a:p>
            <a:pPr algn="ctr"/>
            <a:r>
              <a:rPr lang="en-US" sz="2400" b="1" dirty="0">
                <a:solidFill>
                  <a:srgbClr val="00CC99"/>
                </a:solidFill>
              </a:rPr>
              <a:t>3A</a:t>
            </a:r>
          </a:p>
        </p:txBody>
      </p:sp>
      <p:sp>
        <p:nvSpPr>
          <p:cNvPr id="53" name="TextBox 52"/>
          <p:cNvSpPr txBox="1"/>
          <p:nvPr/>
        </p:nvSpPr>
        <p:spPr>
          <a:xfrm>
            <a:off x="4583325" y="3745468"/>
            <a:ext cx="533158" cy="369332"/>
          </a:xfrm>
          <a:prstGeom prst="rect">
            <a:avLst/>
          </a:prstGeom>
          <a:noFill/>
        </p:spPr>
        <p:txBody>
          <a:bodyPr wrap="none" rtlCol="0">
            <a:spAutoFit/>
          </a:bodyPr>
          <a:lstStyle/>
          <a:p>
            <a:pPr algn="ctr"/>
            <a:r>
              <a:rPr lang="en-US" sz="1800" b="1" dirty="0">
                <a:solidFill>
                  <a:schemeClr val="bg1"/>
                </a:solidFill>
              </a:rPr>
              <a:t>Bay</a:t>
            </a:r>
          </a:p>
        </p:txBody>
      </p:sp>
      <p:sp>
        <p:nvSpPr>
          <p:cNvPr id="54" name="TextBox 53"/>
          <p:cNvSpPr txBox="1"/>
          <p:nvPr/>
        </p:nvSpPr>
        <p:spPr>
          <a:xfrm>
            <a:off x="3815797" y="4978905"/>
            <a:ext cx="533158" cy="369332"/>
          </a:xfrm>
          <a:prstGeom prst="rect">
            <a:avLst/>
          </a:prstGeom>
          <a:noFill/>
        </p:spPr>
        <p:txBody>
          <a:bodyPr wrap="none" rtlCol="0">
            <a:spAutoFit/>
          </a:bodyPr>
          <a:lstStyle/>
          <a:p>
            <a:pPr algn="ctr"/>
            <a:r>
              <a:rPr lang="en-US" sz="1800" b="1" dirty="0">
                <a:solidFill>
                  <a:schemeClr val="bg1"/>
                </a:solidFill>
              </a:rPr>
              <a:t>Bay</a:t>
            </a:r>
          </a:p>
        </p:txBody>
      </p:sp>
      <p:sp>
        <p:nvSpPr>
          <p:cNvPr id="55" name="TextBox 54"/>
          <p:cNvSpPr txBox="1"/>
          <p:nvPr/>
        </p:nvSpPr>
        <p:spPr>
          <a:xfrm>
            <a:off x="4852723" y="5036512"/>
            <a:ext cx="800860" cy="646331"/>
          </a:xfrm>
          <a:prstGeom prst="rect">
            <a:avLst/>
          </a:prstGeom>
          <a:noFill/>
        </p:spPr>
        <p:txBody>
          <a:bodyPr wrap="none" rtlCol="0">
            <a:spAutoFit/>
          </a:bodyPr>
          <a:lstStyle/>
          <a:p>
            <a:pPr algn="ctr"/>
            <a:r>
              <a:rPr lang="en-US" sz="1800" b="1" dirty="0">
                <a:solidFill>
                  <a:schemeClr val="bg1"/>
                </a:solidFill>
              </a:rPr>
              <a:t>Oak,</a:t>
            </a:r>
          </a:p>
          <a:p>
            <a:pPr algn="ctr"/>
            <a:r>
              <a:rPr lang="en-US" sz="1800" b="1" dirty="0">
                <a:solidFill>
                  <a:schemeClr val="bg1"/>
                </a:solidFill>
              </a:rPr>
              <a:t> &amp; Bay</a:t>
            </a:r>
          </a:p>
        </p:txBody>
      </p:sp>
      <p:sp>
        <p:nvSpPr>
          <p:cNvPr id="56" name="Freeform 55"/>
          <p:cNvSpPr/>
          <p:nvPr/>
        </p:nvSpPr>
        <p:spPr>
          <a:xfrm>
            <a:off x="1857159" y="5670189"/>
            <a:ext cx="539663" cy="650310"/>
          </a:xfrm>
          <a:custGeom>
            <a:avLst/>
            <a:gdLst>
              <a:gd name="connsiteX0" fmla="*/ 502085 w 539663"/>
              <a:gd name="connsiteY0" fmla="*/ 99165 h 650310"/>
              <a:gd name="connsiteX1" fmla="*/ 383088 w 539663"/>
              <a:gd name="connsiteY1" fmla="*/ 30271 h 650310"/>
              <a:gd name="connsiteX2" fmla="*/ 107515 w 539663"/>
              <a:gd name="connsiteY2" fmla="*/ 61586 h 650310"/>
              <a:gd name="connsiteX3" fmla="*/ 7307 w 539663"/>
              <a:gd name="connsiteY3" fmla="*/ 399789 h 650310"/>
              <a:gd name="connsiteX4" fmla="*/ 151356 w 539663"/>
              <a:gd name="connsiteY4" fmla="*/ 625258 h 650310"/>
              <a:gd name="connsiteX5" fmla="*/ 426929 w 539663"/>
              <a:gd name="connsiteY5" fmla="*/ 550102 h 650310"/>
              <a:gd name="connsiteX6" fmla="*/ 508348 w 539663"/>
              <a:gd name="connsiteY6" fmla="*/ 387263 h 650310"/>
              <a:gd name="connsiteX7" fmla="*/ 539663 w 539663"/>
              <a:gd name="connsiteY7" fmla="*/ 262003 h 650310"/>
              <a:gd name="connsiteX0" fmla="*/ 502085 w 539663"/>
              <a:gd name="connsiteY0" fmla="*/ 99165 h 650310"/>
              <a:gd name="connsiteX1" fmla="*/ 383088 w 539663"/>
              <a:gd name="connsiteY1" fmla="*/ 30271 h 650310"/>
              <a:gd name="connsiteX2" fmla="*/ 107515 w 539663"/>
              <a:gd name="connsiteY2" fmla="*/ 61586 h 650310"/>
              <a:gd name="connsiteX3" fmla="*/ 7307 w 539663"/>
              <a:gd name="connsiteY3" fmla="*/ 399789 h 650310"/>
              <a:gd name="connsiteX4" fmla="*/ 151356 w 539663"/>
              <a:gd name="connsiteY4" fmla="*/ 625258 h 650310"/>
              <a:gd name="connsiteX5" fmla="*/ 426929 w 539663"/>
              <a:gd name="connsiteY5" fmla="*/ 550102 h 650310"/>
              <a:gd name="connsiteX6" fmla="*/ 508348 w 539663"/>
              <a:gd name="connsiteY6" fmla="*/ 387263 h 650310"/>
              <a:gd name="connsiteX7" fmla="*/ 539663 w 539663"/>
              <a:gd name="connsiteY7" fmla="*/ 262003 h 650310"/>
              <a:gd name="connsiteX8" fmla="*/ 502085 w 539663"/>
              <a:gd name="connsiteY8" fmla="*/ 99165 h 65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663" h="650310">
                <a:moveTo>
                  <a:pt x="502085" y="99165"/>
                </a:moveTo>
                <a:cubicBezTo>
                  <a:pt x="475467" y="67849"/>
                  <a:pt x="448850" y="36534"/>
                  <a:pt x="383088" y="30271"/>
                </a:cubicBezTo>
                <a:cubicBezTo>
                  <a:pt x="317326" y="24008"/>
                  <a:pt x="170145" y="0"/>
                  <a:pt x="107515" y="61586"/>
                </a:cubicBezTo>
                <a:cubicBezTo>
                  <a:pt x="44885" y="123172"/>
                  <a:pt x="0" y="305844"/>
                  <a:pt x="7307" y="399789"/>
                </a:cubicBezTo>
                <a:cubicBezTo>
                  <a:pt x="14614" y="493734"/>
                  <a:pt x="81419" y="600206"/>
                  <a:pt x="151356" y="625258"/>
                </a:cubicBezTo>
                <a:cubicBezTo>
                  <a:pt x="221293" y="650310"/>
                  <a:pt x="367430" y="589768"/>
                  <a:pt x="426929" y="550102"/>
                </a:cubicBezTo>
                <a:cubicBezTo>
                  <a:pt x="486428" y="510436"/>
                  <a:pt x="489559" y="435280"/>
                  <a:pt x="508348" y="387263"/>
                </a:cubicBezTo>
                <a:cubicBezTo>
                  <a:pt x="527137" y="339247"/>
                  <a:pt x="533400" y="300625"/>
                  <a:pt x="539663" y="262003"/>
                </a:cubicBezTo>
                <a:lnTo>
                  <a:pt x="502085" y="99165"/>
                </a:lnTo>
                <a:close/>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Freeform 56"/>
          <p:cNvSpPr/>
          <p:nvPr/>
        </p:nvSpPr>
        <p:spPr>
          <a:xfrm>
            <a:off x="961141" y="6083756"/>
            <a:ext cx="682330" cy="911394"/>
          </a:xfrm>
          <a:custGeom>
            <a:avLst/>
            <a:gdLst>
              <a:gd name="connsiteX0" fmla="*/ 431800 w 1108456"/>
              <a:gd name="connsiteY0" fmla="*/ 1053592 h 1323848"/>
              <a:gd name="connsiteX1" fmla="*/ 1004824 w 1108456"/>
              <a:gd name="connsiteY1" fmla="*/ 700024 h 1323848"/>
              <a:gd name="connsiteX2" fmla="*/ 1053592 w 1108456"/>
              <a:gd name="connsiteY2" fmla="*/ 480568 h 1323848"/>
              <a:gd name="connsiteX3" fmla="*/ 907288 w 1108456"/>
              <a:gd name="connsiteY3" fmla="*/ 127000 h 1323848"/>
              <a:gd name="connsiteX4" fmla="*/ 480568 w 1108456"/>
              <a:gd name="connsiteY4" fmla="*/ 41656 h 1323848"/>
              <a:gd name="connsiteX5" fmla="*/ 401320 w 1108456"/>
              <a:gd name="connsiteY5" fmla="*/ 376936 h 1323848"/>
              <a:gd name="connsiteX6" fmla="*/ 309880 w 1108456"/>
              <a:gd name="connsiteY6" fmla="*/ 700024 h 1323848"/>
              <a:gd name="connsiteX7" fmla="*/ 35560 w 1108456"/>
              <a:gd name="connsiteY7" fmla="*/ 846328 h 1323848"/>
              <a:gd name="connsiteX8" fmla="*/ 96520 w 1108456"/>
              <a:gd name="connsiteY8" fmla="*/ 1285240 h 1323848"/>
              <a:gd name="connsiteX9" fmla="*/ 431800 w 1108456"/>
              <a:gd name="connsiteY9" fmla="*/ 1053592 h 1323848"/>
              <a:gd name="connsiteX0" fmla="*/ 355600 w 1032256"/>
              <a:gd name="connsiteY0" fmla="*/ 1053592 h 1344168"/>
              <a:gd name="connsiteX1" fmla="*/ 928624 w 1032256"/>
              <a:gd name="connsiteY1" fmla="*/ 700024 h 1344168"/>
              <a:gd name="connsiteX2" fmla="*/ 977392 w 1032256"/>
              <a:gd name="connsiteY2" fmla="*/ 480568 h 1344168"/>
              <a:gd name="connsiteX3" fmla="*/ 831088 w 1032256"/>
              <a:gd name="connsiteY3" fmla="*/ 127000 h 1344168"/>
              <a:gd name="connsiteX4" fmla="*/ 404368 w 1032256"/>
              <a:gd name="connsiteY4" fmla="*/ 41656 h 1344168"/>
              <a:gd name="connsiteX5" fmla="*/ 325120 w 1032256"/>
              <a:gd name="connsiteY5" fmla="*/ 376936 h 1344168"/>
              <a:gd name="connsiteX6" fmla="*/ 233680 w 1032256"/>
              <a:gd name="connsiteY6" fmla="*/ 700024 h 1344168"/>
              <a:gd name="connsiteX7" fmla="*/ 20320 w 1032256"/>
              <a:gd name="connsiteY7" fmla="*/ 1285240 h 1344168"/>
              <a:gd name="connsiteX8" fmla="*/ 355600 w 1032256"/>
              <a:gd name="connsiteY8" fmla="*/ 1053592 h 1344168"/>
              <a:gd name="connsiteX0" fmla="*/ 127000 w 803656"/>
              <a:gd name="connsiteY0" fmla="*/ 1053592 h 1053592"/>
              <a:gd name="connsiteX1" fmla="*/ 700024 w 803656"/>
              <a:gd name="connsiteY1" fmla="*/ 700024 h 1053592"/>
              <a:gd name="connsiteX2" fmla="*/ 748792 w 803656"/>
              <a:gd name="connsiteY2" fmla="*/ 480568 h 1053592"/>
              <a:gd name="connsiteX3" fmla="*/ 602488 w 803656"/>
              <a:gd name="connsiteY3" fmla="*/ 127000 h 1053592"/>
              <a:gd name="connsiteX4" fmla="*/ 175768 w 803656"/>
              <a:gd name="connsiteY4" fmla="*/ 41656 h 1053592"/>
              <a:gd name="connsiteX5" fmla="*/ 96520 w 803656"/>
              <a:gd name="connsiteY5" fmla="*/ 376936 h 1053592"/>
              <a:gd name="connsiteX6" fmla="*/ 5080 w 803656"/>
              <a:gd name="connsiteY6" fmla="*/ 700024 h 1053592"/>
              <a:gd name="connsiteX7" fmla="*/ 127000 w 803656"/>
              <a:gd name="connsiteY7" fmla="*/ 1053592 h 1053592"/>
              <a:gd name="connsiteX0" fmla="*/ 95603 w 772259"/>
              <a:gd name="connsiteY0" fmla="*/ 1053592 h 1057403"/>
              <a:gd name="connsiteX1" fmla="*/ 668627 w 772259"/>
              <a:gd name="connsiteY1" fmla="*/ 700024 h 1057403"/>
              <a:gd name="connsiteX2" fmla="*/ 717395 w 772259"/>
              <a:gd name="connsiteY2" fmla="*/ 480568 h 1057403"/>
              <a:gd name="connsiteX3" fmla="*/ 571091 w 772259"/>
              <a:gd name="connsiteY3" fmla="*/ 127000 h 1057403"/>
              <a:gd name="connsiteX4" fmla="*/ 144371 w 772259"/>
              <a:gd name="connsiteY4" fmla="*/ 41656 h 1057403"/>
              <a:gd name="connsiteX5" fmla="*/ 65123 w 772259"/>
              <a:gd name="connsiteY5" fmla="*/ 376936 h 1057403"/>
              <a:gd name="connsiteX6" fmla="*/ 95009 w 772259"/>
              <a:gd name="connsiteY6" fmla="*/ 677155 h 1057403"/>
              <a:gd name="connsiteX7" fmla="*/ 95603 w 772259"/>
              <a:gd name="connsiteY7" fmla="*/ 1053592 h 1057403"/>
              <a:gd name="connsiteX0" fmla="*/ 273814 w 682330"/>
              <a:gd name="connsiteY0" fmla="*/ 907583 h 911394"/>
              <a:gd name="connsiteX1" fmla="*/ 617004 w 682330"/>
              <a:gd name="connsiteY1" fmla="*/ 700024 h 911394"/>
              <a:gd name="connsiteX2" fmla="*/ 665772 w 682330"/>
              <a:gd name="connsiteY2" fmla="*/ 480568 h 911394"/>
              <a:gd name="connsiteX3" fmla="*/ 519468 w 682330"/>
              <a:gd name="connsiteY3" fmla="*/ 127000 h 911394"/>
              <a:gd name="connsiteX4" fmla="*/ 92748 w 682330"/>
              <a:gd name="connsiteY4" fmla="*/ 41656 h 911394"/>
              <a:gd name="connsiteX5" fmla="*/ 13500 w 682330"/>
              <a:gd name="connsiteY5" fmla="*/ 376936 h 911394"/>
              <a:gd name="connsiteX6" fmla="*/ 43386 w 682330"/>
              <a:gd name="connsiteY6" fmla="*/ 677155 h 911394"/>
              <a:gd name="connsiteX7" fmla="*/ 273814 w 682330"/>
              <a:gd name="connsiteY7" fmla="*/ 907583 h 91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330" h="911394">
                <a:moveTo>
                  <a:pt x="273814" y="907583"/>
                </a:moveTo>
                <a:cubicBezTo>
                  <a:pt x="369417" y="911394"/>
                  <a:pt x="551678" y="771193"/>
                  <a:pt x="617004" y="700024"/>
                </a:cubicBezTo>
                <a:cubicBezTo>
                  <a:pt x="682330" y="628855"/>
                  <a:pt x="682028" y="576072"/>
                  <a:pt x="665772" y="480568"/>
                </a:cubicBezTo>
                <a:cubicBezTo>
                  <a:pt x="649516" y="385064"/>
                  <a:pt x="614972" y="200152"/>
                  <a:pt x="519468" y="127000"/>
                </a:cubicBezTo>
                <a:cubicBezTo>
                  <a:pt x="423964" y="53848"/>
                  <a:pt x="177076" y="0"/>
                  <a:pt x="92748" y="41656"/>
                </a:cubicBezTo>
                <a:cubicBezTo>
                  <a:pt x="8420" y="83312"/>
                  <a:pt x="21727" y="271020"/>
                  <a:pt x="13500" y="376936"/>
                </a:cubicBezTo>
                <a:cubicBezTo>
                  <a:pt x="5273" y="482852"/>
                  <a:pt x="0" y="588714"/>
                  <a:pt x="43386" y="677155"/>
                </a:cubicBezTo>
                <a:cubicBezTo>
                  <a:pt x="86772" y="765596"/>
                  <a:pt x="178211" y="903772"/>
                  <a:pt x="273814" y="907583"/>
                </a:cubicBezTo>
                <a:close/>
              </a:path>
            </a:pathLst>
          </a:cu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2951692" y="6419080"/>
            <a:ext cx="533158" cy="369332"/>
          </a:xfrm>
          <a:prstGeom prst="rect">
            <a:avLst/>
          </a:prstGeom>
          <a:noFill/>
        </p:spPr>
        <p:txBody>
          <a:bodyPr wrap="none" rtlCol="0">
            <a:spAutoFit/>
          </a:bodyPr>
          <a:lstStyle/>
          <a:p>
            <a:pPr algn="ctr"/>
            <a:r>
              <a:rPr lang="en-US" sz="1800" b="1" dirty="0">
                <a:solidFill>
                  <a:schemeClr val="bg1"/>
                </a:solidFill>
              </a:rPr>
              <a:t>Bay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18182" t="31529" r="44545" b="26824"/>
          <a:stretch>
            <a:fillRect/>
          </a:stretch>
        </p:blipFill>
        <p:spPr bwMode="auto">
          <a:xfrm>
            <a:off x="0" y="667"/>
            <a:ext cx="10971723" cy="8228933"/>
          </a:xfrm>
          <a:prstGeom prst="rect">
            <a:avLst/>
          </a:prstGeom>
          <a:noFill/>
        </p:spPr>
      </p:pic>
      <p:sp>
        <p:nvSpPr>
          <p:cNvPr id="35" name="TextBox 34"/>
          <p:cNvSpPr txBox="1"/>
          <p:nvPr/>
        </p:nvSpPr>
        <p:spPr>
          <a:xfrm>
            <a:off x="8450158" y="3841165"/>
            <a:ext cx="569387" cy="523220"/>
          </a:xfrm>
          <a:prstGeom prst="rect">
            <a:avLst/>
          </a:prstGeom>
          <a:noFill/>
        </p:spPr>
        <p:txBody>
          <a:bodyPr wrap="none" rtlCol="0">
            <a:spAutoFit/>
          </a:bodyPr>
          <a:lstStyle/>
          <a:p>
            <a:pPr algn="ctr"/>
            <a:r>
              <a:rPr lang="en-US" sz="2800" b="1" dirty="0"/>
              <a:t>3B</a:t>
            </a:r>
          </a:p>
        </p:txBody>
      </p:sp>
      <p:sp>
        <p:nvSpPr>
          <p:cNvPr id="36" name="TextBox 35"/>
          <p:cNvSpPr txBox="1"/>
          <p:nvPr/>
        </p:nvSpPr>
        <p:spPr>
          <a:xfrm>
            <a:off x="8418357" y="3817363"/>
            <a:ext cx="569387" cy="523220"/>
          </a:xfrm>
          <a:prstGeom prst="rect">
            <a:avLst/>
          </a:prstGeom>
          <a:noFill/>
        </p:spPr>
        <p:txBody>
          <a:bodyPr wrap="none" rtlCol="0">
            <a:spAutoFit/>
          </a:bodyPr>
          <a:lstStyle/>
          <a:p>
            <a:pPr algn="ctr"/>
            <a:r>
              <a:rPr lang="en-US" sz="2800" b="1" dirty="0"/>
              <a:t>3B</a:t>
            </a:r>
          </a:p>
        </p:txBody>
      </p:sp>
      <p:sp>
        <p:nvSpPr>
          <p:cNvPr id="37" name="TextBox 36"/>
          <p:cNvSpPr txBox="1"/>
          <p:nvPr/>
        </p:nvSpPr>
        <p:spPr>
          <a:xfrm>
            <a:off x="8424357" y="3826765"/>
            <a:ext cx="569387" cy="523220"/>
          </a:xfrm>
          <a:prstGeom prst="rect">
            <a:avLst/>
          </a:prstGeom>
          <a:noFill/>
        </p:spPr>
        <p:txBody>
          <a:bodyPr wrap="none" rtlCol="0">
            <a:spAutoFit/>
          </a:bodyPr>
          <a:lstStyle/>
          <a:p>
            <a:pPr algn="ctr"/>
            <a:r>
              <a:rPr lang="en-US" sz="2800" b="1" dirty="0">
                <a:solidFill>
                  <a:schemeClr val="bg1"/>
                </a:solidFill>
              </a:rPr>
              <a:t>3B</a:t>
            </a:r>
          </a:p>
        </p:txBody>
      </p:sp>
      <p:sp>
        <p:nvSpPr>
          <p:cNvPr id="24" name="TextBox 23"/>
          <p:cNvSpPr txBox="1"/>
          <p:nvPr/>
        </p:nvSpPr>
        <p:spPr>
          <a:xfrm>
            <a:off x="5272475" y="5355549"/>
            <a:ext cx="444353" cy="707886"/>
          </a:xfrm>
          <a:prstGeom prst="rect">
            <a:avLst/>
          </a:prstGeom>
          <a:noFill/>
        </p:spPr>
        <p:txBody>
          <a:bodyPr wrap="none" rtlCol="0">
            <a:spAutoFit/>
          </a:bodyPr>
          <a:lstStyle/>
          <a:p>
            <a:pPr algn="ctr"/>
            <a:r>
              <a:rPr lang="en-US" sz="4000" b="1" dirty="0"/>
              <a:t>1</a:t>
            </a:r>
          </a:p>
        </p:txBody>
      </p:sp>
      <p:sp>
        <p:nvSpPr>
          <p:cNvPr id="22" name="TextBox 21"/>
          <p:cNvSpPr txBox="1"/>
          <p:nvPr/>
        </p:nvSpPr>
        <p:spPr>
          <a:xfrm>
            <a:off x="5219074" y="5324547"/>
            <a:ext cx="444353" cy="707886"/>
          </a:xfrm>
          <a:prstGeom prst="rect">
            <a:avLst/>
          </a:prstGeom>
          <a:noFill/>
        </p:spPr>
        <p:txBody>
          <a:bodyPr wrap="none" rtlCol="0">
            <a:spAutoFit/>
          </a:bodyPr>
          <a:lstStyle/>
          <a:p>
            <a:pPr algn="ctr"/>
            <a:r>
              <a:rPr lang="en-US" sz="4000" b="1" dirty="0"/>
              <a:t>1</a:t>
            </a:r>
          </a:p>
        </p:txBody>
      </p:sp>
      <p:cxnSp>
        <p:nvCxnSpPr>
          <p:cNvPr id="31" name="Straight Connector 30"/>
          <p:cNvCxnSpPr/>
          <p:nvPr/>
        </p:nvCxnSpPr>
        <p:spPr>
          <a:xfrm>
            <a:off x="1569124" y="1695306"/>
            <a:ext cx="0" cy="653429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3" name="Freeform 22"/>
          <p:cNvSpPr>
            <a:spLocks noChangeAspect="1"/>
          </p:cNvSpPr>
          <p:nvPr/>
        </p:nvSpPr>
        <p:spPr>
          <a:xfrm>
            <a:off x="1297145" y="1339376"/>
            <a:ext cx="3958826" cy="5363468"/>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48304 w 1641824"/>
              <a:gd name="connsiteY0" fmla="*/ 288544 h 2265442"/>
              <a:gd name="connsiteX1" fmla="*/ 156432 w 1641824"/>
              <a:gd name="connsiteY1" fmla="*/ 597408 h 2265442"/>
              <a:gd name="connsiteX2" fmla="*/ 10128 w 1641824"/>
              <a:gd name="connsiteY2" fmla="*/ 967232 h 2265442"/>
              <a:gd name="connsiteX3" fmla="*/ 95665 w 1641824"/>
              <a:gd name="connsiteY3" fmla="*/ 1407685 h 2265442"/>
              <a:gd name="connsiteX4" fmla="*/ 383776 w 1641824"/>
              <a:gd name="connsiteY4" fmla="*/ 1602647 h 2265442"/>
              <a:gd name="connsiteX5" fmla="*/ 745712 w 1641824"/>
              <a:gd name="connsiteY5" fmla="*/ 2190496 h 2265442"/>
              <a:gd name="connsiteX6" fmla="*/ 1054576 w 1641824"/>
              <a:gd name="connsiteY6" fmla="*/ 2052320 h 2265442"/>
              <a:gd name="connsiteX7" fmla="*/ 1477232 w 1641824"/>
              <a:gd name="connsiteY7" fmla="*/ 1954784 h 2265442"/>
              <a:gd name="connsiteX8" fmla="*/ 1635728 w 1641824"/>
              <a:gd name="connsiteY8" fmla="*/ 1678432 h 2265442"/>
              <a:gd name="connsiteX9" fmla="*/ 1440656 w 1641824"/>
              <a:gd name="connsiteY9" fmla="*/ 1141984 h 2265442"/>
              <a:gd name="connsiteX10" fmla="*/ 1091152 w 1641824"/>
              <a:gd name="connsiteY10" fmla="*/ 898144 h 2265442"/>
              <a:gd name="connsiteX11" fmla="*/ 940784 w 1641824"/>
              <a:gd name="connsiteY11" fmla="*/ 642112 h 2265442"/>
              <a:gd name="connsiteX12" fmla="*/ 952976 w 1641824"/>
              <a:gd name="connsiteY12" fmla="*/ 203200 h 2265442"/>
              <a:gd name="connsiteX13" fmla="*/ 883888 w 1641824"/>
              <a:gd name="connsiteY13" fmla="*/ 0 h 2265442"/>
              <a:gd name="connsiteX14" fmla="*/ 883888 w 1641824"/>
              <a:gd name="connsiteY14" fmla="*/ 0 h 2265442"/>
              <a:gd name="connsiteX0" fmla="*/ 104622 w 1598142"/>
              <a:gd name="connsiteY0" fmla="*/ 288544 h 2265442"/>
              <a:gd name="connsiteX1" fmla="*/ 112750 w 1598142"/>
              <a:gd name="connsiteY1" fmla="*/ 597408 h 2265442"/>
              <a:gd name="connsiteX2" fmla="*/ 28197 w 1598142"/>
              <a:gd name="connsiteY2" fmla="*/ 955730 h 2265442"/>
              <a:gd name="connsiteX3" fmla="*/ 51983 w 1598142"/>
              <a:gd name="connsiteY3" fmla="*/ 1407685 h 2265442"/>
              <a:gd name="connsiteX4" fmla="*/ 340094 w 1598142"/>
              <a:gd name="connsiteY4" fmla="*/ 1602647 h 2265442"/>
              <a:gd name="connsiteX5" fmla="*/ 702030 w 1598142"/>
              <a:gd name="connsiteY5" fmla="*/ 2190496 h 2265442"/>
              <a:gd name="connsiteX6" fmla="*/ 1010894 w 1598142"/>
              <a:gd name="connsiteY6" fmla="*/ 2052320 h 2265442"/>
              <a:gd name="connsiteX7" fmla="*/ 1433550 w 1598142"/>
              <a:gd name="connsiteY7" fmla="*/ 1954784 h 2265442"/>
              <a:gd name="connsiteX8" fmla="*/ 1592046 w 1598142"/>
              <a:gd name="connsiteY8" fmla="*/ 1678432 h 2265442"/>
              <a:gd name="connsiteX9" fmla="*/ 1396974 w 1598142"/>
              <a:gd name="connsiteY9" fmla="*/ 1141984 h 2265442"/>
              <a:gd name="connsiteX10" fmla="*/ 1047470 w 1598142"/>
              <a:gd name="connsiteY10" fmla="*/ 898144 h 2265442"/>
              <a:gd name="connsiteX11" fmla="*/ 897102 w 1598142"/>
              <a:gd name="connsiteY11" fmla="*/ 642112 h 2265442"/>
              <a:gd name="connsiteX12" fmla="*/ 909294 w 1598142"/>
              <a:gd name="connsiteY12" fmla="*/ 203200 h 2265442"/>
              <a:gd name="connsiteX13" fmla="*/ 840206 w 1598142"/>
              <a:gd name="connsiteY13" fmla="*/ 0 h 2265442"/>
              <a:gd name="connsiteX14" fmla="*/ 840206 w 1598142"/>
              <a:gd name="connsiteY14" fmla="*/ 0 h 2265442"/>
              <a:gd name="connsiteX0" fmla="*/ 137192 w 1630712"/>
              <a:gd name="connsiteY0" fmla="*/ 288544 h 2214681"/>
              <a:gd name="connsiteX1" fmla="*/ 145320 w 1630712"/>
              <a:gd name="connsiteY1" fmla="*/ 597408 h 2214681"/>
              <a:gd name="connsiteX2" fmla="*/ 60767 w 1630712"/>
              <a:gd name="connsiteY2" fmla="*/ 955730 h 2214681"/>
              <a:gd name="connsiteX3" fmla="*/ 84553 w 1630712"/>
              <a:gd name="connsiteY3" fmla="*/ 1407685 h 2214681"/>
              <a:gd name="connsiteX4" fmla="*/ 108341 w 1630712"/>
              <a:gd name="connsiteY4" fmla="*/ 1907213 h 2214681"/>
              <a:gd name="connsiteX5" fmla="*/ 734600 w 1630712"/>
              <a:gd name="connsiteY5" fmla="*/ 2190496 h 2214681"/>
              <a:gd name="connsiteX6" fmla="*/ 1043464 w 1630712"/>
              <a:gd name="connsiteY6" fmla="*/ 2052320 h 2214681"/>
              <a:gd name="connsiteX7" fmla="*/ 1466120 w 1630712"/>
              <a:gd name="connsiteY7" fmla="*/ 1954784 h 2214681"/>
              <a:gd name="connsiteX8" fmla="*/ 1624616 w 1630712"/>
              <a:gd name="connsiteY8" fmla="*/ 1678432 h 2214681"/>
              <a:gd name="connsiteX9" fmla="*/ 1429544 w 1630712"/>
              <a:gd name="connsiteY9" fmla="*/ 1141984 h 2214681"/>
              <a:gd name="connsiteX10" fmla="*/ 1080040 w 1630712"/>
              <a:gd name="connsiteY10" fmla="*/ 898144 h 2214681"/>
              <a:gd name="connsiteX11" fmla="*/ 929672 w 1630712"/>
              <a:gd name="connsiteY11" fmla="*/ 642112 h 2214681"/>
              <a:gd name="connsiteX12" fmla="*/ 941864 w 1630712"/>
              <a:gd name="connsiteY12" fmla="*/ 203200 h 2214681"/>
              <a:gd name="connsiteX13" fmla="*/ 872776 w 1630712"/>
              <a:gd name="connsiteY13" fmla="*/ 0 h 2214681"/>
              <a:gd name="connsiteX14" fmla="*/ 872776 w 1630712"/>
              <a:gd name="connsiteY14" fmla="*/ 0 h 2214681"/>
              <a:gd name="connsiteX0" fmla="*/ 141157 w 1634677"/>
              <a:gd name="connsiteY0" fmla="*/ 288544 h 2214681"/>
              <a:gd name="connsiteX1" fmla="*/ 149285 w 1634677"/>
              <a:gd name="connsiteY1" fmla="*/ 597408 h 2214681"/>
              <a:gd name="connsiteX2" fmla="*/ 64732 w 1634677"/>
              <a:gd name="connsiteY2" fmla="*/ 955730 h 2214681"/>
              <a:gd name="connsiteX3" fmla="*/ 64731 w 1634677"/>
              <a:gd name="connsiteY3" fmla="*/ 1407685 h 2214681"/>
              <a:gd name="connsiteX4" fmla="*/ 112306 w 1634677"/>
              <a:gd name="connsiteY4" fmla="*/ 1907213 h 2214681"/>
              <a:gd name="connsiteX5" fmla="*/ 738565 w 1634677"/>
              <a:gd name="connsiteY5" fmla="*/ 2190496 h 2214681"/>
              <a:gd name="connsiteX6" fmla="*/ 1047429 w 1634677"/>
              <a:gd name="connsiteY6" fmla="*/ 2052320 h 2214681"/>
              <a:gd name="connsiteX7" fmla="*/ 1470085 w 1634677"/>
              <a:gd name="connsiteY7" fmla="*/ 1954784 h 2214681"/>
              <a:gd name="connsiteX8" fmla="*/ 1628581 w 1634677"/>
              <a:gd name="connsiteY8" fmla="*/ 1678432 h 2214681"/>
              <a:gd name="connsiteX9" fmla="*/ 1433509 w 1634677"/>
              <a:gd name="connsiteY9" fmla="*/ 1141984 h 2214681"/>
              <a:gd name="connsiteX10" fmla="*/ 1084005 w 1634677"/>
              <a:gd name="connsiteY10" fmla="*/ 898144 h 2214681"/>
              <a:gd name="connsiteX11" fmla="*/ 933637 w 1634677"/>
              <a:gd name="connsiteY11" fmla="*/ 642112 h 2214681"/>
              <a:gd name="connsiteX12" fmla="*/ 945829 w 1634677"/>
              <a:gd name="connsiteY12" fmla="*/ 203200 h 2214681"/>
              <a:gd name="connsiteX13" fmla="*/ 876741 w 1634677"/>
              <a:gd name="connsiteY13" fmla="*/ 0 h 2214681"/>
              <a:gd name="connsiteX14" fmla="*/ 876741 w 1634677"/>
              <a:gd name="connsiteY14" fmla="*/ 0 h 221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34677" h="2214681">
                <a:moveTo>
                  <a:pt x="141157" y="288544"/>
                </a:moveTo>
                <a:cubicBezTo>
                  <a:pt x="203472" y="247904"/>
                  <a:pt x="162022" y="486210"/>
                  <a:pt x="149285" y="597408"/>
                </a:cubicBezTo>
                <a:cubicBezTo>
                  <a:pt x="136548" y="708606"/>
                  <a:pt x="78824" y="820684"/>
                  <a:pt x="64732" y="955730"/>
                </a:cubicBezTo>
                <a:cubicBezTo>
                  <a:pt x="50640" y="1090776"/>
                  <a:pt x="56802" y="1249105"/>
                  <a:pt x="64731" y="1407685"/>
                </a:cubicBezTo>
                <a:cubicBezTo>
                  <a:pt x="72660" y="1566266"/>
                  <a:pt x="0" y="1776745"/>
                  <a:pt x="112306" y="1907213"/>
                </a:cubicBezTo>
                <a:cubicBezTo>
                  <a:pt x="224612" y="2037682"/>
                  <a:pt x="582711" y="2166312"/>
                  <a:pt x="738565" y="2190496"/>
                </a:cubicBezTo>
                <a:cubicBezTo>
                  <a:pt x="894419" y="2214681"/>
                  <a:pt x="925509" y="2091605"/>
                  <a:pt x="1047429" y="2052320"/>
                </a:cubicBezTo>
                <a:cubicBezTo>
                  <a:pt x="1169349" y="2013035"/>
                  <a:pt x="1373226" y="2017099"/>
                  <a:pt x="1470085" y="1954784"/>
                </a:cubicBezTo>
                <a:cubicBezTo>
                  <a:pt x="1566944" y="1892469"/>
                  <a:pt x="1634677" y="1813899"/>
                  <a:pt x="1628581" y="1678432"/>
                </a:cubicBezTo>
                <a:cubicBezTo>
                  <a:pt x="1622485" y="1542965"/>
                  <a:pt x="1524272" y="1272032"/>
                  <a:pt x="1433509" y="1141984"/>
                </a:cubicBezTo>
                <a:cubicBezTo>
                  <a:pt x="1342746" y="1011936"/>
                  <a:pt x="1167317" y="981456"/>
                  <a:pt x="1084005" y="898144"/>
                </a:cubicBezTo>
                <a:cubicBezTo>
                  <a:pt x="1000693" y="814832"/>
                  <a:pt x="956666" y="757936"/>
                  <a:pt x="933637" y="642112"/>
                </a:cubicBezTo>
                <a:cubicBezTo>
                  <a:pt x="910608" y="526288"/>
                  <a:pt x="955312" y="310219"/>
                  <a:pt x="945829" y="203200"/>
                </a:cubicBezTo>
                <a:cubicBezTo>
                  <a:pt x="936346" y="96181"/>
                  <a:pt x="876741" y="0"/>
                  <a:pt x="876741" y="0"/>
                </a:cubicBezTo>
                <a:lnTo>
                  <a:pt x="876741"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2" name="Freeform 51"/>
          <p:cNvSpPr/>
          <p:nvPr/>
        </p:nvSpPr>
        <p:spPr>
          <a:xfrm>
            <a:off x="4958337" y="391198"/>
            <a:ext cx="2725264" cy="5989477"/>
          </a:xfrm>
          <a:custGeom>
            <a:avLst/>
            <a:gdLst>
              <a:gd name="connsiteX0" fmla="*/ 458400 w 3073200"/>
              <a:gd name="connsiteY0" fmla="*/ 6225600 h 6534000"/>
              <a:gd name="connsiteX1" fmla="*/ 444000 w 3073200"/>
              <a:gd name="connsiteY1" fmla="*/ 5440800 h 6534000"/>
              <a:gd name="connsiteX2" fmla="*/ 804000 w 3073200"/>
              <a:gd name="connsiteY2" fmla="*/ 4749600 h 6534000"/>
              <a:gd name="connsiteX3" fmla="*/ 1192800 w 3073200"/>
              <a:gd name="connsiteY3" fmla="*/ 4368000 h 6534000"/>
              <a:gd name="connsiteX4" fmla="*/ 919200 w 3073200"/>
              <a:gd name="connsiteY4" fmla="*/ 3482400 h 6534000"/>
              <a:gd name="connsiteX5" fmla="*/ 523200 w 3073200"/>
              <a:gd name="connsiteY5" fmla="*/ 2978400 h 6534000"/>
              <a:gd name="connsiteX6" fmla="*/ 4800 w 3073200"/>
              <a:gd name="connsiteY6" fmla="*/ 2373600 h 6534000"/>
              <a:gd name="connsiteX7" fmla="*/ 552000 w 3073200"/>
              <a:gd name="connsiteY7" fmla="*/ 1898400 h 6534000"/>
              <a:gd name="connsiteX8" fmla="*/ 1416000 w 3073200"/>
              <a:gd name="connsiteY8" fmla="*/ 1020000 h 6534000"/>
              <a:gd name="connsiteX9" fmla="*/ 1984800 w 3073200"/>
              <a:gd name="connsiteY9" fmla="*/ 271200 h 6534000"/>
              <a:gd name="connsiteX10" fmla="*/ 2532000 w 3073200"/>
              <a:gd name="connsiteY10" fmla="*/ 120000 h 6534000"/>
              <a:gd name="connsiteX11" fmla="*/ 3072000 w 3073200"/>
              <a:gd name="connsiteY11" fmla="*/ 991200 h 6534000"/>
              <a:gd name="connsiteX12" fmla="*/ 2539200 w 3073200"/>
              <a:gd name="connsiteY12" fmla="*/ 2251200 h 6534000"/>
              <a:gd name="connsiteX13" fmla="*/ 2344800 w 3073200"/>
              <a:gd name="connsiteY13" fmla="*/ 2971200 h 6534000"/>
              <a:gd name="connsiteX14" fmla="*/ 2251200 w 3073200"/>
              <a:gd name="connsiteY14" fmla="*/ 3576000 h 6534000"/>
              <a:gd name="connsiteX15" fmla="*/ 2280000 w 3073200"/>
              <a:gd name="connsiteY15" fmla="*/ 4015200 h 6534000"/>
              <a:gd name="connsiteX16" fmla="*/ 2128800 w 3073200"/>
              <a:gd name="connsiteY16" fmla="*/ 4807200 h 6534000"/>
              <a:gd name="connsiteX17" fmla="*/ 1704000 w 3073200"/>
              <a:gd name="connsiteY17" fmla="*/ 5606400 h 6534000"/>
              <a:gd name="connsiteX18" fmla="*/ 1056000 w 3073200"/>
              <a:gd name="connsiteY18" fmla="*/ 6427200 h 6534000"/>
              <a:gd name="connsiteX19" fmla="*/ 458400 w 3073200"/>
              <a:gd name="connsiteY19" fmla="*/ 6225600 h 6534000"/>
              <a:gd name="connsiteX0" fmla="*/ 561712 w 3176512"/>
              <a:gd name="connsiteY0" fmla="*/ 6225600 h 6534000"/>
              <a:gd name="connsiteX1" fmla="*/ 57600 w 3176512"/>
              <a:gd name="connsiteY1" fmla="*/ 5278989 h 6534000"/>
              <a:gd name="connsiteX2" fmla="*/ 907312 w 3176512"/>
              <a:gd name="connsiteY2" fmla="*/ 4749600 h 6534000"/>
              <a:gd name="connsiteX3" fmla="*/ 1296112 w 3176512"/>
              <a:gd name="connsiteY3" fmla="*/ 4368000 h 6534000"/>
              <a:gd name="connsiteX4" fmla="*/ 1022512 w 3176512"/>
              <a:gd name="connsiteY4" fmla="*/ 3482400 h 6534000"/>
              <a:gd name="connsiteX5" fmla="*/ 626512 w 3176512"/>
              <a:gd name="connsiteY5" fmla="*/ 2978400 h 6534000"/>
              <a:gd name="connsiteX6" fmla="*/ 108112 w 3176512"/>
              <a:gd name="connsiteY6" fmla="*/ 2373600 h 6534000"/>
              <a:gd name="connsiteX7" fmla="*/ 655312 w 3176512"/>
              <a:gd name="connsiteY7" fmla="*/ 1898400 h 6534000"/>
              <a:gd name="connsiteX8" fmla="*/ 1519312 w 3176512"/>
              <a:gd name="connsiteY8" fmla="*/ 1020000 h 6534000"/>
              <a:gd name="connsiteX9" fmla="*/ 2088112 w 3176512"/>
              <a:gd name="connsiteY9" fmla="*/ 271200 h 6534000"/>
              <a:gd name="connsiteX10" fmla="*/ 2635312 w 3176512"/>
              <a:gd name="connsiteY10" fmla="*/ 120000 h 6534000"/>
              <a:gd name="connsiteX11" fmla="*/ 3175312 w 3176512"/>
              <a:gd name="connsiteY11" fmla="*/ 991200 h 6534000"/>
              <a:gd name="connsiteX12" fmla="*/ 2642512 w 3176512"/>
              <a:gd name="connsiteY12" fmla="*/ 2251200 h 6534000"/>
              <a:gd name="connsiteX13" fmla="*/ 2448112 w 3176512"/>
              <a:gd name="connsiteY13" fmla="*/ 2971200 h 6534000"/>
              <a:gd name="connsiteX14" fmla="*/ 2354512 w 3176512"/>
              <a:gd name="connsiteY14" fmla="*/ 3576000 h 6534000"/>
              <a:gd name="connsiteX15" fmla="*/ 2383312 w 3176512"/>
              <a:gd name="connsiteY15" fmla="*/ 4015200 h 6534000"/>
              <a:gd name="connsiteX16" fmla="*/ 2232112 w 3176512"/>
              <a:gd name="connsiteY16" fmla="*/ 4807200 h 6534000"/>
              <a:gd name="connsiteX17" fmla="*/ 1807312 w 3176512"/>
              <a:gd name="connsiteY17" fmla="*/ 5606400 h 6534000"/>
              <a:gd name="connsiteX18" fmla="*/ 1159312 w 3176512"/>
              <a:gd name="connsiteY18" fmla="*/ 6427200 h 6534000"/>
              <a:gd name="connsiteX19" fmla="*/ 561712 w 3176512"/>
              <a:gd name="connsiteY19" fmla="*/ 6225600 h 6534000"/>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07312 w 3176512"/>
              <a:gd name="connsiteY17" fmla="*/ 5606400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094526 w 3176512"/>
              <a:gd name="connsiteY3" fmla="*/ 4126849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1068121 w 3150107"/>
              <a:gd name="connsiteY3" fmla="*/ 4126849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52907 w 3150107"/>
              <a:gd name="connsiteY4" fmla="*/ 3608386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458400 w 3073200"/>
              <a:gd name="connsiteY0" fmla="*/ 6225600 h 6331213"/>
              <a:gd name="connsiteX1" fmla="*/ 357537 w 3073200"/>
              <a:gd name="connsiteY1" fmla="*/ 5336596 h 6331213"/>
              <a:gd name="connsiteX2" fmla="*/ 645572 w 3073200"/>
              <a:gd name="connsiteY2" fmla="*/ 4587705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458400 w 3073200"/>
              <a:gd name="connsiteY0" fmla="*/ 6225600 h 6331213"/>
              <a:gd name="connsiteX1" fmla="*/ 357537 w 3073200"/>
              <a:gd name="connsiteY1" fmla="*/ 5336596 h 6331213"/>
              <a:gd name="connsiteX2" fmla="*/ 875999 w 3073200"/>
              <a:gd name="connsiteY2" fmla="*/ 4702920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818392 w 3073200"/>
              <a:gd name="connsiteY0" fmla="*/ 5912667 h 6056684"/>
              <a:gd name="connsiteX1" fmla="*/ 357537 w 3073200"/>
              <a:gd name="connsiteY1" fmla="*/ 5336596 h 6056684"/>
              <a:gd name="connsiteX2" fmla="*/ 875999 w 3073200"/>
              <a:gd name="connsiteY2" fmla="*/ 4702920 h 6056684"/>
              <a:gd name="connsiteX3" fmla="*/ 760786 w 3073200"/>
              <a:gd name="connsiteY3" fmla="*/ 4069242 h 6056684"/>
              <a:gd name="connsiteX4" fmla="*/ 876000 w 3073200"/>
              <a:gd name="connsiteY4" fmla="*/ 3608386 h 6056684"/>
              <a:gd name="connsiteX5" fmla="*/ 523200 w 3073200"/>
              <a:gd name="connsiteY5" fmla="*/ 2978400 h 6056684"/>
              <a:gd name="connsiteX6" fmla="*/ 4800 w 3073200"/>
              <a:gd name="connsiteY6" fmla="*/ 2373600 h 6056684"/>
              <a:gd name="connsiteX7" fmla="*/ 552000 w 3073200"/>
              <a:gd name="connsiteY7" fmla="*/ 1898400 h 6056684"/>
              <a:gd name="connsiteX8" fmla="*/ 1416000 w 3073200"/>
              <a:gd name="connsiteY8" fmla="*/ 1020000 h 6056684"/>
              <a:gd name="connsiteX9" fmla="*/ 1984800 w 3073200"/>
              <a:gd name="connsiteY9" fmla="*/ 271200 h 6056684"/>
              <a:gd name="connsiteX10" fmla="*/ 2532000 w 3073200"/>
              <a:gd name="connsiteY10" fmla="*/ 120000 h 6056684"/>
              <a:gd name="connsiteX11" fmla="*/ 3072000 w 3073200"/>
              <a:gd name="connsiteY11" fmla="*/ 991200 h 6056684"/>
              <a:gd name="connsiteX12" fmla="*/ 2539200 w 3073200"/>
              <a:gd name="connsiteY12" fmla="*/ 2251200 h 6056684"/>
              <a:gd name="connsiteX13" fmla="*/ 2344800 w 3073200"/>
              <a:gd name="connsiteY13" fmla="*/ 2971200 h 6056684"/>
              <a:gd name="connsiteX14" fmla="*/ 2251200 w 3073200"/>
              <a:gd name="connsiteY14" fmla="*/ 3576000 h 6056684"/>
              <a:gd name="connsiteX15" fmla="*/ 2280000 w 3073200"/>
              <a:gd name="connsiteY15" fmla="*/ 4015200 h 6056684"/>
              <a:gd name="connsiteX16" fmla="*/ 2128800 w 3073200"/>
              <a:gd name="connsiteY16" fmla="*/ 4807200 h 6056684"/>
              <a:gd name="connsiteX17" fmla="*/ 1740105 w 3073200"/>
              <a:gd name="connsiteY17" fmla="*/ 5394203 h 6056684"/>
              <a:gd name="connsiteX18" fmla="*/ 1106428 w 3073200"/>
              <a:gd name="connsiteY18" fmla="*/ 5970273 h 6056684"/>
              <a:gd name="connsiteX19" fmla="*/ 818392 w 3073200"/>
              <a:gd name="connsiteY19" fmla="*/ 5912667 h 6056684"/>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740105 w 3073200"/>
              <a:gd name="connsiteY17" fmla="*/ 5394203 h 5989477"/>
              <a:gd name="connsiteX18" fmla="*/ 991213 w 3073200"/>
              <a:gd name="connsiteY18" fmla="*/ 5797453 h 5989477"/>
              <a:gd name="connsiteX19" fmla="*/ 818392 w 3073200"/>
              <a:gd name="connsiteY19" fmla="*/ 5912667 h 5989477"/>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682497 w 3073200"/>
              <a:gd name="connsiteY17" fmla="*/ 4990956 h 5989477"/>
              <a:gd name="connsiteX18" fmla="*/ 991213 w 3073200"/>
              <a:gd name="connsiteY18" fmla="*/ 5797453 h 5989477"/>
              <a:gd name="connsiteX19" fmla="*/ 818392 w 3073200"/>
              <a:gd name="connsiteY19" fmla="*/ 5912667 h 5989477"/>
              <a:gd name="connsiteX0" fmla="*/ 470456 w 2725264"/>
              <a:gd name="connsiteY0" fmla="*/ 5912667 h 5989477"/>
              <a:gd name="connsiteX1" fmla="*/ 9601 w 2725264"/>
              <a:gd name="connsiteY1" fmla="*/ 5336596 h 5989477"/>
              <a:gd name="connsiteX2" fmla="*/ 528063 w 2725264"/>
              <a:gd name="connsiteY2" fmla="*/ 4702920 h 5989477"/>
              <a:gd name="connsiteX3" fmla="*/ 412850 w 2725264"/>
              <a:gd name="connsiteY3" fmla="*/ 4069242 h 5989477"/>
              <a:gd name="connsiteX4" fmla="*/ 528064 w 2725264"/>
              <a:gd name="connsiteY4" fmla="*/ 3608386 h 5989477"/>
              <a:gd name="connsiteX5" fmla="*/ 175264 w 2725264"/>
              <a:gd name="connsiteY5" fmla="*/ 2978400 h 5989477"/>
              <a:gd name="connsiteX6" fmla="*/ 124814 w 2725264"/>
              <a:gd name="connsiteY6" fmla="*/ 2744283 h 5989477"/>
              <a:gd name="connsiteX7" fmla="*/ 204064 w 2725264"/>
              <a:gd name="connsiteY7" fmla="*/ 1898400 h 5989477"/>
              <a:gd name="connsiteX8" fmla="*/ 1068064 w 2725264"/>
              <a:gd name="connsiteY8" fmla="*/ 1020000 h 5989477"/>
              <a:gd name="connsiteX9" fmla="*/ 1636864 w 2725264"/>
              <a:gd name="connsiteY9" fmla="*/ 271200 h 5989477"/>
              <a:gd name="connsiteX10" fmla="*/ 2184064 w 2725264"/>
              <a:gd name="connsiteY10" fmla="*/ 120000 h 5989477"/>
              <a:gd name="connsiteX11" fmla="*/ 2724064 w 2725264"/>
              <a:gd name="connsiteY11" fmla="*/ 991200 h 5989477"/>
              <a:gd name="connsiteX12" fmla="*/ 2191264 w 2725264"/>
              <a:gd name="connsiteY12" fmla="*/ 2251200 h 5989477"/>
              <a:gd name="connsiteX13" fmla="*/ 1996864 w 2725264"/>
              <a:gd name="connsiteY13" fmla="*/ 2971200 h 5989477"/>
              <a:gd name="connsiteX14" fmla="*/ 1903264 w 2725264"/>
              <a:gd name="connsiteY14" fmla="*/ 3576000 h 5989477"/>
              <a:gd name="connsiteX15" fmla="*/ 1932064 w 2725264"/>
              <a:gd name="connsiteY15" fmla="*/ 4015200 h 5989477"/>
              <a:gd name="connsiteX16" fmla="*/ 1780864 w 2725264"/>
              <a:gd name="connsiteY16" fmla="*/ 4807200 h 5989477"/>
              <a:gd name="connsiteX17" fmla="*/ 1334561 w 2725264"/>
              <a:gd name="connsiteY17" fmla="*/ 4990956 h 5989477"/>
              <a:gd name="connsiteX18" fmla="*/ 643277 w 2725264"/>
              <a:gd name="connsiteY18" fmla="*/ 5797453 h 5989477"/>
              <a:gd name="connsiteX19" fmla="*/ 470456 w 2725264"/>
              <a:gd name="connsiteY19" fmla="*/ 5912667 h 598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25264" h="5989477">
                <a:moveTo>
                  <a:pt x="470456" y="5912667"/>
                </a:moveTo>
                <a:cubicBezTo>
                  <a:pt x="364843" y="5835858"/>
                  <a:pt x="0" y="5538220"/>
                  <a:pt x="9601" y="5336596"/>
                </a:cubicBezTo>
                <a:cubicBezTo>
                  <a:pt x="19202" y="5134972"/>
                  <a:pt x="460855" y="4914146"/>
                  <a:pt x="528063" y="4702920"/>
                </a:cubicBezTo>
                <a:cubicBezTo>
                  <a:pt x="595271" y="4491694"/>
                  <a:pt x="412850" y="4251664"/>
                  <a:pt x="412850" y="4069242"/>
                </a:cubicBezTo>
                <a:cubicBezTo>
                  <a:pt x="412850" y="3886820"/>
                  <a:pt x="567662" y="3790193"/>
                  <a:pt x="528064" y="3608386"/>
                </a:cubicBezTo>
                <a:cubicBezTo>
                  <a:pt x="488466" y="3426579"/>
                  <a:pt x="242472" y="3122417"/>
                  <a:pt x="175264" y="2978400"/>
                </a:cubicBezTo>
                <a:cubicBezTo>
                  <a:pt x="108056" y="2834383"/>
                  <a:pt x="120014" y="2924283"/>
                  <a:pt x="124814" y="2744283"/>
                </a:cubicBezTo>
                <a:cubicBezTo>
                  <a:pt x="129614" y="2564283"/>
                  <a:pt x="46856" y="2185780"/>
                  <a:pt x="204064" y="1898400"/>
                </a:cubicBezTo>
                <a:cubicBezTo>
                  <a:pt x="361272" y="1611020"/>
                  <a:pt x="829264" y="1291200"/>
                  <a:pt x="1068064" y="1020000"/>
                </a:cubicBezTo>
                <a:cubicBezTo>
                  <a:pt x="1306864" y="748800"/>
                  <a:pt x="1450864" y="421200"/>
                  <a:pt x="1636864" y="271200"/>
                </a:cubicBezTo>
                <a:cubicBezTo>
                  <a:pt x="1822864" y="121200"/>
                  <a:pt x="2002864" y="0"/>
                  <a:pt x="2184064" y="120000"/>
                </a:cubicBezTo>
                <a:cubicBezTo>
                  <a:pt x="2365264" y="240000"/>
                  <a:pt x="2722864" y="636000"/>
                  <a:pt x="2724064" y="991200"/>
                </a:cubicBezTo>
                <a:cubicBezTo>
                  <a:pt x="2725264" y="1346400"/>
                  <a:pt x="2312464" y="1921200"/>
                  <a:pt x="2191264" y="2251200"/>
                </a:cubicBezTo>
                <a:cubicBezTo>
                  <a:pt x="2070064" y="2581200"/>
                  <a:pt x="2044864" y="2750400"/>
                  <a:pt x="1996864" y="2971200"/>
                </a:cubicBezTo>
                <a:cubicBezTo>
                  <a:pt x="1948864" y="3192000"/>
                  <a:pt x="1914064" y="3402000"/>
                  <a:pt x="1903264" y="3576000"/>
                </a:cubicBezTo>
                <a:cubicBezTo>
                  <a:pt x="1892464" y="3750000"/>
                  <a:pt x="1952464" y="3810000"/>
                  <a:pt x="1932064" y="4015200"/>
                </a:cubicBezTo>
                <a:cubicBezTo>
                  <a:pt x="1911664" y="4220400"/>
                  <a:pt x="1880448" y="4644574"/>
                  <a:pt x="1780864" y="4807200"/>
                </a:cubicBezTo>
                <a:cubicBezTo>
                  <a:pt x="1681280" y="4969826"/>
                  <a:pt x="1524159" y="4825914"/>
                  <a:pt x="1334561" y="4990956"/>
                </a:cubicBezTo>
                <a:cubicBezTo>
                  <a:pt x="1144963" y="5155998"/>
                  <a:pt x="787294" y="5643835"/>
                  <a:pt x="643277" y="5797453"/>
                </a:cubicBezTo>
                <a:cubicBezTo>
                  <a:pt x="499260" y="5951071"/>
                  <a:pt x="576069" y="5989477"/>
                  <a:pt x="470456" y="5912667"/>
                </a:cubicBezTo>
                <a:close/>
              </a:path>
            </a:pathLst>
          </a:custGeom>
          <a:noFill/>
          <a:ln w="635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6786560" y="6937543"/>
            <a:ext cx="1625784" cy="1295057"/>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1555389 w 1658589"/>
              <a:gd name="connsiteY0" fmla="*/ 1292057 h 1292057"/>
              <a:gd name="connsiteX1" fmla="*/ 1473600 w 1658589"/>
              <a:gd name="connsiteY1" fmla="*/ 664800 h 1292057"/>
              <a:gd name="connsiteX2" fmla="*/ 1135200 w 1658589"/>
              <a:gd name="connsiteY2" fmla="*/ 247200 h 1292057"/>
              <a:gd name="connsiteX3" fmla="*/ 710400 w 1658589"/>
              <a:gd name="connsiteY3" fmla="*/ 9600 h 1292057"/>
              <a:gd name="connsiteX4" fmla="*/ 321600 w 1658589"/>
              <a:gd name="connsiteY4" fmla="*/ 304800 h 1292057"/>
              <a:gd name="connsiteX5" fmla="*/ 48000 w 1658589"/>
              <a:gd name="connsiteY5" fmla="*/ 916800 h 1292057"/>
              <a:gd name="connsiteX6" fmla="*/ 33600 w 1658589"/>
              <a:gd name="connsiteY6" fmla="*/ 1032000 h 1292057"/>
              <a:gd name="connsiteX0" fmla="*/ 1522584 w 1625784"/>
              <a:gd name="connsiteY0" fmla="*/ 1292057 h 1295057"/>
              <a:gd name="connsiteX1" fmla="*/ 1440795 w 1625784"/>
              <a:gd name="connsiteY1" fmla="*/ 664800 h 1295057"/>
              <a:gd name="connsiteX2" fmla="*/ 1102395 w 1625784"/>
              <a:gd name="connsiteY2" fmla="*/ 247200 h 1295057"/>
              <a:gd name="connsiteX3" fmla="*/ 677595 w 1625784"/>
              <a:gd name="connsiteY3" fmla="*/ 9600 h 1295057"/>
              <a:gd name="connsiteX4" fmla="*/ 288795 w 1625784"/>
              <a:gd name="connsiteY4" fmla="*/ 304800 h 1295057"/>
              <a:gd name="connsiteX5" fmla="*/ 15195 w 1625784"/>
              <a:gd name="connsiteY5" fmla="*/ 916800 h 1295057"/>
              <a:gd name="connsiteX6" fmla="*/ 197623 w 1625784"/>
              <a:gd name="connsiteY6" fmla="*/ 1292057 h 129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784" h="1295057">
                <a:moveTo>
                  <a:pt x="1522584" y="1292057"/>
                </a:moveTo>
                <a:cubicBezTo>
                  <a:pt x="1625784" y="1179857"/>
                  <a:pt x="1510826" y="838943"/>
                  <a:pt x="1440795" y="664800"/>
                </a:cubicBezTo>
                <a:cubicBezTo>
                  <a:pt x="1370764" y="490657"/>
                  <a:pt x="1229595" y="356400"/>
                  <a:pt x="1102395" y="247200"/>
                </a:cubicBezTo>
                <a:cubicBezTo>
                  <a:pt x="975195" y="138000"/>
                  <a:pt x="813195" y="0"/>
                  <a:pt x="677595" y="9600"/>
                </a:cubicBezTo>
                <a:cubicBezTo>
                  <a:pt x="541995" y="19200"/>
                  <a:pt x="399195" y="153600"/>
                  <a:pt x="288795" y="304800"/>
                </a:cubicBezTo>
                <a:cubicBezTo>
                  <a:pt x="178395" y="456000"/>
                  <a:pt x="30390" y="752257"/>
                  <a:pt x="15195" y="916800"/>
                </a:cubicBezTo>
                <a:cubicBezTo>
                  <a:pt x="0" y="1081343"/>
                  <a:pt x="180823" y="1295057"/>
                  <a:pt x="197623" y="1292057"/>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a:off x="7214610" y="4575656"/>
            <a:ext cx="1591186" cy="1497782"/>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6400" h="1941600">
                <a:moveTo>
                  <a:pt x="1539600" y="1554000"/>
                </a:moveTo>
                <a:cubicBezTo>
                  <a:pt x="1597200" y="1347000"/>
                  <a:pt x="1654800" y="1140000"/>
                  <a:pt x="1669200" y="978000"/>
                </a:cubicBezTo>
                <a:cubicBezTo>
                  <a:pt x="1683600" y="816000"/>
                  <a:pt x="1706400" y="734400"/>
                  <a:pt x="1626000" y="582000"/>
                </a:cubicBezTo>
                <a:cubicBezTo>
                  <a:pt x="1545600" y="429600"/>
                  <a:pt x="1370400" y="127200"/>
                  <a:pt x="1186800" y="63600"/>
                </a:cubicBezTo>
                <a:cubicBezTo>
                  <a:pt x="1003200" y="0"/>
                  <a:pt x="705600" y="79200"/>
                  <a:pt x="524400" y="200400"/>
                </a:cubicBezTo>
                <a:cubicBezTo>
                  <a:pt x="343200" y="321600"/>
                  <a:pt x="174000" y="595200"/>
                  <a:pt x="99600" y="790800"/>
                </a:cubicBezTo>
                <a:cubicBezTo>
                  <a:pt x="25200" y="986400"/>
                  <a:pt x="0" y="1196400"/>
                  <a:pt x="78000" y="1374000"/>
                </a:cubicBezTo>
                <a:cubicBezTo>
                  <a:pt x="156000" y="1551600"/>
                  <a:pt x="349200" y="1771200"/>
                  <a:pt x="567600" y="1856400"/>
                </a:cubicBezTo>
                <a:cubicBezTo>
                  <a:pt x="786000" y="1941600"/>
                  <a:pt x="1233600" y="1926000"/>
                  <a:pt x="1388400" y="1885200"/>
                </a:cubicBezTo>
                <a:cubicBezTo>
                  <a:pt x="1543200" y="1844400"/>
                  <a:pt x="1519800" y="1728000"/>
                  <a:pt x="1496400"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Freeform 54"/>
          <p:cNvSpPr/>
          <p:nvPr/>
        </p:nvSpPr>
        <p:spPr>
          <a:xfrm>
            <a:off x="8293543" y="3591647"/>
            <a:ext cx="846857" cy="868795"/>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857" h="868795">
                <a:moveTo>
                  <a:pt x="533657" y="818395"/>
                </a:moveTo>
                <a:cubicBezTo>
                  <a:pt x="690257" y="692995"/>
                  <a:pt x="846857" y="567595"/>
                  <a:pt x="821657" y="436795"/>
                </a:cubicBezTo>
                <a:cubicBezTo>
                  <a:pt x="796457" y="305995"/>
                  <a:pt x="516800" y="0"/>
                  <a:pt x="382457" y="33595"/>
                </a:cubicBezTo>
                <a:cubicBezTo>
                  <a:pt x="248114" y="67190"/>
                  <a:pt x="0" y="499167"/>
                  <a:pt x="15600" y="638367"/>
                </a:cubicBezTo>
                <a:cubicBezTo>
                  <a:pt x="31200" y="777567"/>
                  <a:pt x="174257" y="866395"/>
                  <a:pt x="476057" y="868795"/>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Freeform 56"/>
          <p:cNvSpPr/>
          <p:nvPr/>
        </p:nvSpPr>
        <p:spPr>
          <a:xfrm>
            <a:off x="302400" y="7200"/>
            <a:ext cx="1394400" cy="8157600"/>
          </a:xfrm>
          <a:custGeom>
            <a:avLst/>
            <a:gdLst>
              <a:gd name="connsiteX0" fmla="*/ 0 w 1394400"/>
              <a:gd name="connsiteY0" fmla="*/ 0 h 8157600"/>
              <a:gd name="connsiteX1" fmla="*/ 381600 w 1394400"/>
              <a:gd name="connsiteY1" fmla="*/ 712800 h 8157600"/>
              <a:gd name="connsiteX2" fmla="*/ 309600 w 1394400"/>
              <a:gd name="connsiteY2" fmla="*/ 993600 h 8157600"/>
              <a:gd name="connsiteX3" fmla="*/ 691200 w 1394400"/>
              <a:gd name="connsiteY3" fmla="*/ 1108800 h 8157600"/>
              <a:gd name="connsiteX4" fmla="*/ 777600 w 1394400"/>
              <a:gd name="connsiteY4" fmla="*/ 1260000 h 8157600"/>
              <a:gd name="connsiteX5" fmla="*/ 669600 w 1394400"/>
              <a:gd name="connsiteY5" fmla="*/ 1958400 h 8157600"/>
              <a:gd name="connsiteX6" fmla="*/ 705600 w 1394400"/>
              <a:gd name="connsiteY6" fmla="*/ 2304000 h 8157600"/>
              <a:gd name="connsiteX7" fmla="*/ 921600 w 1394400"/>
              <a:gd name="connsiteY7" fmla="*/ 2613600 h 8157600"/>
              <a:gd name="connsiteX8" fmla="*/ 712800 w 1394400"/>
              <a:gd name="connsiteY8" fmla="*/ 2930400 h 8157600"/>
              <a:gd name="connsiteX9" fmla="*/ 662400 w 1394400"/>
              <a:gd name="connsiteY9" fmla="*/ 3348000 h 8157600"/>
              <a:gd name="connsiteX10" fmla="*/ 914400 w 1394400"/>
              <a:gd name="connsiteY10" fmla="*/ 3600000 h 8157600"/>
              <a:gd name="connsiteX11" fmla="*/ 806400 w 1394400"/>
              <a:gd name="connsiteY11" fmla="*/ 4118400 h 8157600"/>
              <a:gd name="connsiteX12" fmla="*/ 1036800 w 1394400"/>
              <a:gd name="connsiteY12" fmla="*/ 5176800 h 8157600"/>
              <a:gd name="connsiteX13" fmla="*/ 1274400 w 1394400"/>
              <a:gd name="connsiteY13" fmla="*/ 5767200 h 8157600"/>
              <a:gd name="connsiteX14" fmla="*/ 1368000 w 1394400"/>
              <a:gd name="connsiteY14" fmla="*/ 6292800 h 8157600"/>
              <a:gd name="connsiteX15" fmla="*/ 1116000 w 1394400"/>
              <a:gd name="connsiteY15" fmla="*/ 6912000 h 8157600"/>
              <a:gd name="connsiteX16" fmla="*/ 662400 w 1394400"/>
              <a:gd name="connsiteY16" fmla="*/ 7783200 h 8157600"/>
              <a:gd name="connsiteX17" fmla="*/ 540000 w 1394400"/>
              <a:gd name="connsiteY17" fmla="*/ 8157600 h 81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4400" h="8157600">
                <a:moveTo>
                  <a:pt x="0" y="0"/>
                </a:moveTo>
                <a:cubicBezTo>
                  <a:pt x="165000" y="273600"/>
                  <a:pt x="330000" y="547200"/>
                  <a:pt x="381600" y="712800"/>
                </a:cubicBezTo>
                <a:cubicBezTo>
                  <a:pt x="433200" y="878400"/>
                  <a:pt x="258000" y="927600"/>
                  <a:pt x="309600" y="993600"/>
                </a:cubicBezTo>
                <a:cubicBezTo>
                  <a:pt x="361200" y="1059600"/>
                  <a:pt x="613200" y="1064400"/>
                  <a:pt x="691200" y="1108800"/>
                </a:cubicBezTo>
                <a:cubicBezTo>
                  <a:pt x="769200" y="1153200"/>
                  <a:pt x="781200" y="1118400"/>
                  <a:pt x="777600" y="1260000"/>
                </a:cubicBezTo>
                <a:cubicBezTo>
                  <a:pt x="774000" y="1401600"/>
                  <a:pt x="681600" y="1784400"/>
                  <a:pt x="669600" y="1958400"/>
                </a:cubicBezTo>
                <a:cubicBezTo>
                  <a:pt x="657600" y="2132400"/>
                  <a:pt x="663600" y="2194800"/>
                  <a:pt x="705600" y="2304000"/>
                </a:cubicBezTo>
                <a:cubicBezTo>
                  <a:pt x="747600" y="2413200"/>
                  <a:pt x="920400" y="2509200"/>
                  <a:pt x="921600" y="2613600"/>
                </a:cubicBezTo>
                <a:cubicBezTo>
                  <a:pt x="922800" y="2718000"/>
                  <a:pt x="756000" y="2808000"/>
                  <a:pt x="712800" y="2930400"/>
                </a:cubicBezTo>
                <a:cubicBezTo>
                  <a:pt x="669600" y="3052800"/>
                  <a:pt x="628800" y="3236400"/>
                  <a:pt x="662400" y="3348000"/>
                </a:cubicBezTo>
                <a:cubicBezTo>
                  <a:pt x="696000" y="3459600"/>
                  <a:pt x="890400" y="3471600"/>
                  <a:pt x="914400" y="3600000"/>
                </a:cubicBezTo>
                <a:cubicBezTo>
                  <a:pt x="938400" y="3728400"/>
                  <a:pt x="786000" y="3855600"/>
                  <a:pt x="806400" y="4118400"/>
                </a:cubicBezTo>
                <a:cubicBezTo>
                  <a:pt x="826800" y="4381200"/>
                  <a:pt x="958800" y="4902000"/>
                  <a:pt x="1036800" y="5176800"/>
                </a:cubicBezTo>
                <a:cubicBezTo>
                  <a:pt x="1114800" y="5451600"/>
                  <a:pt x="1219200" y="5581200"/>
                  <a:pt x="1274400" y="5767200"/>
                </a:cubicBezTo>
                <a:cubicBezTo>
                  <a:pt x="1329600" y="5953200"/>
                  <a:pt x="1394400" y="6102000"/>
                  <a:pt x="1368000" y="6292800"/>
                </a:cubicBezTo>
                <a:cubicBezTo>
                  <a:pt x="1341600" y="6483600"/>
                  <a:pt x="1233600" y="6663600"/>
                  <a:pt x="1116000" y="6912000"/>
                </a:cubicBezTo>
                <a:cubicBezTo>
                  <a:pt x="998400" y="7160400"/>
                  <a:pt x="758400" y="7575600"/>
                  <a:pt x="662400" y="7783200"/>
                </a:cubicBezTo>
                <a:cubicBezTo>
                  <a:pt x="566400" y="7990800"/>
                  <a:pt x="553200" y="8074200"/>
                  <a:pt x="540000" y="8157600"/>
                </a:cubicBezTo>
              </a:path>
            </a:pathLst>
          </a:custGeom>
          <a:ln w="50800">
            <a:solidFill>
              <a:srgbClr val="00CC99"/>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5246674" y="5341149"/>
            <a:ext cx="444353" cy="707886"/>
          </a:xfrm>
          <a:prstGeom prst="rect">
            <a:avLst/>
          </a:prstGeom>
          <a:noFill/>
        </p:spPr>
        <p:txBody>
          <a:bodyPr wrap="none" rtlCol="0">
            <a:spAutoFit/>
          </a:bodyPr>
          <a:lstStyle/>
          <a:p>
            <a:pPr algn="ctr"/>
            <a:r>
              <a:rPr lang="en-US" sz="4000" b="1" dirty="0">
                <a:solidFill>
                  <a:schemeClr val="bg1"/>
                </a:solidFill>
              </a:rPr>
              <a:t>1</a:t>
            </a:r>
          </a:p>
        </p:txBody>
      </p:sp>
      <p:sp>
        <p:nvSpPr>
          <p:cNvPr id="25" name="Freeform 24"/>
          <p:cNvSpPr/>
          <p:nvPr/>
        </p:nvSpPr>
        <p:spPr>
          <a:xfrm>
            <a:off x="1274399" y="3559199"/>
            <a:ext cx="1322049" cy="2658861"/>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878400" y="6846000"/>
            <a:ext cx="1588422" cy="1383600"/>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8422" h="1383600">
                <a:moveTo>
                  <a:pt x="0" y="1383600"/>
                </a:moveTo>
                <a:cubicBezTo>
                  <a:pt x="50400" y="1205400"/>
                  <a:pt x="100800" y="1027200"/>
                  <a:pt x="187200" y="843600"/>
                </a:cubicBezTo>
                <a:cubicBezTo>
                  <a:pt x="273600" y="660000"/>
                  <a:pt x="386400" y="417600"/>
                  <a:pt x="518400" y="282000"/>
                </a:cubicBezTo>
                <a:cubicBezTo>
                  <a:pt x="650400" y="146400"/>
                  <a:pt x="824400" y="0"/>
                  <a:pt x="979200" y="30000"/>
                </a:cubicBezTo>
                <a:cubicBezTo>
                  <a:pt x="1134000" y="60000"/>
                  <a:pt x="1360863" y="346130"/>
                  <a:pt x="1447200" y="462000"/>
                </a:cubicBezTo>
                <a:cubicBezTo>
                  <a:pt x="1533537" y="577870"/>
                  <a:pt x="1588422" y="571620"/>
                  <a:pt x="1497222" y="725220"/>
                </a:cubicBezTo>
                <a:cubicBezTo>
                  <a:pt x="1406022" y="878820"/>
                  <a:pt x="1171200" y="1186800"/>
                  <a:pt x="900000" y="1383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rot="763876">
            <a:off x="3527762" y="5900617"/>
            <a:ext cx="1137618" cy="1092000"/>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flipV="1">
            <a:off x="762626" y="5670189"/>
            <a:ext cx="230434" cy="460856"/>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532198" y="4690870"/>
            <a:ext cx="288041" cy="518463"/>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1741945" y="6879936"/>
            <a:ext cx="518463" cy="403249"/>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2433229" y="2559411"/>
            <a:ext cx="345642" cy="1440175"/>
          </a:xfrm>
          <a:prstGeom prst="straightConnector1">
            <a:avLst/>
          </a:prstGeom>
          <a:ln w="9207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359377" y="2098555"/>
            <a:ext cx="403249" cy="691284"/>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4334260" y="7801648"/>
            <a:ext cx="691284" cy="172821"/>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5889649" y="6361473"/>
            <a:ext cx="345642" cy="1"/>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flipV="1">
            <a:off x="6177684" y="3193088"/>
            <a:ext cx="172821" cy="576071"/>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flipV="1">
            <a:off x="6120077" y="1752913"/>
            <a:ext cx="288036" cy="576071"/>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flipV="1">
            <a:off x="6696147" y="1119236"/>
            <a:ext cx="288036" cy="345642"/>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flipV="1">
            <a:off x="2894085" y="4978905"/>
            <a:ext cx="210008" cy="786079"/>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H="1" flipV="1">
            <a:off x="1741945" y="4921298"/>
            <a:ext cx="403249" cy="230428"/>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H="1" flipV="1">
            <a:off x="1511517" y="4172407"/>
            <a:ext cx="403249" cy="230428"/>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H="1" flipV="1">
            <a:off x="4622295" y="1752913"/>
            <a:ext cx="345644" cy="345645"/>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H="1" flipV="1">
            <a:off x="5601614" y="888808"/>
            <a:ext cx="230430" cy="288038"/>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8021108" y="6707115"/>
            <a:ext cx="345642" cy="230427"/>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flipV="1">
            <a:off x="6638540" y="5670189"/>
            <a:ext cx="864105" cy="806497"/>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flipV="1">
            <a:off x="8481964" y="5382154"/>
            <a:ext cx="288035" cy="345642"/>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flipV="1">
            <a:off x="8827606" y="3596337"/>
            <a:ext cx="288035" cy="345642"/>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6638540" y="3711551"/>
            <a:ext cx="403249" cy="94794"/>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V="1">
            <a:off x="6811361" y="2847446"/>
            <a:ext cx="403249" cy="94794"/>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7041789" y="1925734"/>
            <a:ext cx="403249" cy="94794"/>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H="1">
            <a:off x="9979746" y="4863691"/>
            <a:ext cx="403250" cy="57607"/>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H="1">
            <a:off x="10152567" y="5554975"/>
            <a:ext cx="403250" cy="57607"/>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flipH="1">
            <a:off x="10325388" y="7052757"/>
            <a:ext cx="403250" cy="57607"/>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2433230" y="1868127"/>
            <a:ext cx="57606" cy="403249"/>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3758190" y="1176843"/>
            <a:ext cx="345642" cy="345642"/>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4276653" y="255131"/>
            <a:ext cx="345642" cy="345642"/>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H="1">
            <a:off x="532198" y="1061629"/>
            <a:ext cx="288036" cy="345642"/>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H="1">
            <a:off x="9403676" y="3077874"/>
            <a:ext cx="518464" cy="230428"/>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H="1">
            <a:off x="8136322" y="2674625"/>
            <a:ext cx="230429" cy="403249"/>
          </a:xfrm>
          <a:prstGeom prst="straightConnector1">
            <a:avLst/>
          </a:prstGeom>
          <a:ln w="73025">
            <a:solidFill>
              <a:srgbClr val="FF0000"/>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3650620" y="2176644"/>
            <a:ext cx="2312757" cy="3147903"/>
          </a:xfrm>
          <a:custGeom>
            <a:avLst/>
            <a:gdLst>
              <a:gd name="connsiteX0" fmla="*/ 0 w 2312757"/>
              <a:gd name="connsiteY0" fmla="*/ 880663 h 3493566"/>
              <a:gd name="connsiteX1" fmla="*/ 153563 w 2312757"/>
              <a:gd name="connsiteY1" fmla="*/ 175667 h 3493566"/>
              <a:gd name="connsiteX2" fmla="*/ 872519 w 2312757"/>
              <a:gd name="connsiteY2" fmla="*/ 50025 h 3493566"/>
              <a:gd name="connsiteX3" fmla="*/ 1724098 w 2312757"/>
              <a:gd name="connsiteY3" fmla="*/ 336211 h 3493566"/>
              <a:gd name="connsiteX4" fmla="*/ 2275530 w 2312757"/>
              <a:gd name="connsiteY4" fmla="*/ 2067289 h 3493566"/>
              <a:gd name="connsiteX5" fmla="*/ 1947462 w 2312757"/>
              <a:gd name="connsiteY5" fmla="*/ 3372577 h 3493566"/>
              <a:gd name="connsiteX6" fmla="*/ 1200586 w 2312757"/>
              <a:gd name="connsiteY6" fmla="*/ 2793225 h 3493566"/>
              <a:gd name="connsiteX7" fmla="*/ 1026082 w 2312757"/>
              <a:gd name="connsiteY7" fmla="*/ 1983527 h 3493566"/>
              <a:gd name="connsiteX8" fmla="*/ 383908 w 2312757"/>
              <a:gd name="connsiteY8" fmla="*/ 1411154 h 3493566"/>
              <a:gd name="connsiteX9" fmla="*/ 55841 w 2312757"/>
              <a:gd name="connsiteY9" fmla="*/ 1041206 h 3493566"/>
              <a:gd name="connsiteX0" fmla="*/ 0 w 2312757"/>
              <a:gd name="connsiteY0" fmla="*/ 880663 h 3493566"/>
              <a:gd name="connsiteX1" fmla="*/ 153563 w 2312757"/>
              <a:gd name="connsiteY1" fmla="*/ 175667 h 3493566"/>
              <a:gd name="connsiteX2" fmla="*/ 872519 w 2312757"/>
              <a:gd name="connsiteY2" fmla="*/ 50025 h 3493566"/>
              <a:gd name="connsiteX3" fmla="*/ 1724098 w 2312757"/>
              <a:gd name="connsiteY3" fmla="*/ 336211 h 3493566"/>
              <a:gd name="connsiteX4" fmla="*/ 2275530 w 2312757"/>
              <a:gd name="connsiteY4" fmla="*/ 2067289 h 3493566"/>
              <a:gd name="connsiteX5" fmla="*/ 1947462 w 2312757"/>
              <a:gd name="connsiteY5" fmla="*/ 3372577 h 3493566"/>
              <a:gd name="connsiteX6" fmla="*/ 1200586 w 2312757"/>
              <a:gd name="connsiteY6" fmla="*/ 2793225 h 3493566"/>
              <a:gd name="connsiteX7" fmla="*/ 1026082 w 2312757"/>
              <a:gd name="connsiteY7" fmla="*/ 1983527 h 3493566"/>
              <a:gd name="connsiteX8" fmla="*/ 383908 w 2312757"/>
              <a:gd name="connsiteY8" fmla="*/ 1411154 h 3493566"/>
              <a:gd name="connsiteX9" fmla="*/ 55841 w 2312757"/>
              <a:gd name="connsiteY9" fmla="*/ 1041206 h 3493566"/>
              <a:gd name="connsiteX10" fmla="*/ 0 w 2312757"/>
              <a:gd name="connsiteY10" fmla="*/ 880663 h 349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2757" h="3493566">
                <a:moveTo>
                  <a:pt x="0" y="880663"/>
                </a:moveTo>
                <a:cubicBezTo>
                  <a:pt x="4071" y="597385"/>
                  <a:pt x="8143" y="314107"/>
                  <a:pt x="153563" y="175667"/>
                </a:cubicBezTo>
                <a:cubicBezTo>
                  <a:pt x="298983" y="37227"/>
                  <a:pt x="610763" y="23268"/>
                  <a:pt x="872519" y="50025"/>
                </a:cubicBezTo>
                <a:cubicBezTo>
                  <a:pt x="1134275" y="76782"/>
                  <a:pt x="1490263" y="0"/>
                  <a:pt x="1724098" y="336211"/>
                </a:cubicBezTo>
                <a:cubicBezTo>
                  <a:pt x="1957933" y="672422"/>
                  <a:pt x="2238303" y="1561228"/>
                  <a:pt x="2275530" y="2067289"/>
                </a:cubicBezTo>
                <a:cubicBezTo>
                  <a:pt x="2312757" y="2573350"/>
                  <a:pt x="2126619" y="3251588"/>
                  <a:pt x="1947462" y="3372577"/>
                </a:cubicBezTo>
                <a:cubicBezTo>
                  <a:pt x="1768305" y="3493566"/>
                  <a:pt x="1354149" y="3024733"/>
                  <a:pt x="1200586" y="2793225"/>
                </a:cubicBezTo>
                <a:cubicBezTo>
                  <a:pt x="1047023" y="2561717"/>
                  <a:pt x="1162195" y="2213872"/>
                  <a:pt x="1026082" y="1983527"/>
                </a:cubicBezTo>
                <a:cubicBezTo>
                  <a:pt x="889969" y="1753182"/>
                  <a:pt x="545615" y="1568208"/>
                  <a:pt x="383908" y="1411154"/>
                </a:cubicBezTo>
                <a:cubicBezTo>
                  <a:pt x="222201" y="1254100"/>
                  <a:pt x="139021" y="1147653"/>
                  <a:pt x="55841" y="1041206"/>
                </a:cubicBezTo>
                <a:lnTo>
                  <a:pt x="0" y="880663"/>
                </a:lnTo>
                <a:close/>
              </a:path>
            </a:pathLst>
          </a:custGeom>
          <a:ln w="635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TextBox 71"/>
          <p:cNvSpPr txBox="1"/>
          <p:nvPr/>
        </p:nvSpPr>
        <p:spPr>
          <a:xfrm>
            <a:off x="7119231" y="7513613"/>
            <a:ext cx="558166" cy="523220"/>
          </a:xfrm>
          <a:prstGeom prst="rect">
            <a:avLst/>
          </a:prstGeom>
          <a:noFill/>
        </p:spPr>
        <p:txBody>
          <a:bodyPr wrap="none" rtlCol="0">
            <a:spAutoFit/>
          </a:bodyPr>
          <a:lstStyle/>
          <a:p>
            <a:pPr algn="ctr"/>
            <a:r>
              <a:rPr lang="en-US" sz="2800" b="1" dirty="0">
                <a:solidFill>
                  <a:schemeClr val="bg1"/>
                </a:solidFill>
              </a:rPr>
              <a:t>3C</a:t>
            </a:r>
          </a:p>
        </p:txBody>
      </p:sp>
      <p:sp>
        <p:nvSpPr>
          <p:cNvPr id="82" name="Freeform 81"/>
          <p:cNvSpPr/>
          <p:nvPr/>
        </p:nvSpPr>
        <p:spPr>
          <a:xfrm>
            <a:off x="5329825" y="175364"/>
            <a:ext cx="4440476" cy="8138787"/>
          </a:xfrm>
          <a:custGeom>
            <a:avLst/>
            <a:gdLst>
              <a:gd name="connsiteX0" fmla="*/ 4440476 w 4440476"/>
              <a:gd name="connsiteY0" fmla="*/ 0 h 8138787"/>
              <a:gd name="connsiteX1" fmla="*/ 3137770 w 4440476"/>
              <a:gd name="connsiteY1" fmla="*/ 1772433 h 8138787"/>
              <a:gd name="connsiteX2" fmla="*/ 2254685 w 4440476"/>
              <a:gd name="connsiteY2" fmla="*/ 3713968 h 8138787"/>
              <a:gd name="connsiteX3" fmla="*/ 1340285 w 4440476"/>
              <a:gd name="connsiteY3" fmla="*/ 6269277 h 8138787"/>
              <a:gd name="connsiteX4" fmla="*/ 237994 w 4440476"/>
              <a:gd name="connsiteY4" fmla="*/ 7847557 h 8138787"/>
              <a:gd name="connsiteX5" fmla="*/ 0 w 4440476"/>
              <a:gd name="connsiteY5" fmla="*/ 8016658 h 813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0476" h="8138787">
                <a:moveTo>
                  <a:pt x="4440476" y="0"/>
                </a:moveTo>
                <a:cubicBezTo>
                  <a:pt x="3971272" y="576719"/>
                  <a:pt x="3502069" y="1153438"/>
                  <a:pt x="3137770" y="1772433"/>
                </a:cubicBezTo>
                <a:cubicBezTo>
                  <a:pt x="2773471" y="2391428"/>
                  <a:pt x="2554266" y="2964494"/>
                  <a:pt x="2254685" y="3713968"/>
                </a:cubicBezTo>
                <a:cubicBezTo>
                  <a:pt x="1955104" y="4463442"/>
                  <a:pt x="1676400" y="5580346"/>
                  <a:pt x="1340285" y="6269277"/>
                </a:cubicBezTo>
                <a:cubicBezTo>
                  <a:pt x="1004170" y="6958208"/>
                  <a:pt x="461375" y="7556327"/>
                  <a:pt x="237994" y="7847557"/>
                </a:cubicBezTo>
                <a:cubicBezTo>
                  <a:pt x="14613" y="8138787"/>
                  <a:pt x="7306" y="8077722"/>
                  <a:pt x="0" y="8016658"/>
                </a:cubicBezTo>
              </a:path>
            </a:pathLst>
          </a:custGeom>
          <a:ln w="88900">
            <a:solidFill>
              <a:schemeClr val="bg1"/>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7" name="Straight Arrow Connector 46"/>
          <p:cNvCxnSpPr/>
          <p:nvPr/>
        </p:nvCxnSpPr>
        <p:spPr>
          <a:xfrm flipV="1">
            <a:off x="3815797" y="3999586"/>
            <a:ext cx="1267354" cy="1612996"/>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3066906" y="3020269"/>
            <a:ext cx="1209747" cy="1612994"/>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89" name="Oval 88"/>
          <p:cNvSpPr/>
          <p:nvPr/>
        </p:nvSpPr>
        <p:spPr>
          <a:xfrm>
            <a:off x="5090351" y="5367754"/>
            <a:ext cx="691284" cy="69128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Arrow Connector 62"/>
          <p:cNvCxnSpPr/>
          <p:nvPr/>
        </p:nvCxnSpPr>
        <p:spPr>
          <a:xfrm flipV="1">
            <a:off x="5544007" y="2386590"/>
            <a:ext cx="288035" cy="1094532"/>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H="1" flipV="1">
            <a:off x="6465720" y="1292059"/>
            <a:ext cx="115213" cy="633675"/>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V="1">
            <a:off x="5832042" y="3538730"/>
            <a:ext cx="345642" cy="806497"/>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flipH="1" flipV="1">
            <a:off x="6350505" y="2559411"/>
            <a:ext cx="57607" cy="57607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5140758" y="2732232"/>
            <a:ext cx="460856" cy="288035"/>
          </a:xfrm>
          <a:prstGeom prst="line">
            <a:avLst/>
          </a:prstGeom>
          <a:ln w="1270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5140758" y="2732232"/>
            <a:ext cx="460856" cy="288035"/>
          </a:xfrm>
          <a:prstGeom prst="line">
            <a:avLst/>
          </a:prstGeom>
          <a:ln w="127000">
            <a:solidFill>
              <a:srgbClr val="FFFF00"/>
            </a:solidFill>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7733073" y="5036512"/>
            <a:ext cx="585418" cy="523220"/>
          </a:xfrm>
          <a:prstGeom prst="rect">
            <a:avLst/>
          </a:prstGeom>
          <a:noFill/>
        </p:spPr>
        <p:txBody>
          <a:bodyPr wrap="none" rtlCol="0">
            <a:spAutoFit/>
          </a:bodyPr>
          <a:lstStyle/>
          <a:p>
            <a:pPr algn="ctr"/>
            <a:r>
              <a:rPr lang="en-US" sz="2800" b="1" dirty="0">
                <a:solidFill>
                  <a:schemeClr val="bg1"/>
                </a:solidFill>
              </a:rPr>
              <a:t>3A</a:t>
            </a:r>
          </a:p>
        </p:txBody>
      </p:sp>
      <p:cxnSp>
        <p:nvCxnSpPr>
          <p:cNvPr id="104" name="Straight Arrow Connector 103"/>
          <p:cNvCxnSpPr/>
          <p:nvPr/>
        </p:nvCxnSpPr>
        <p:spPr>
          <a:xfrm flipH="1" flipV="1">
            <a:off x="8654785" y="2501804"/>
            <a:ext cx="576070" cy="979319"/>
          </a:xfrm>
          <a:prstGeom prst="straightConnector1">
            <a:avLst/>
          </a:prstGeom>
          <a:ln w="73025">
            <a:solidFill>
              <a:srgbClr val="FF9933"/>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flipH="1" flipV="1">
            <a:off x="7099397" y="427953"/>
            <a:ext cx="57606" cy="518462"/>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flipV="1">
            <a:off x="6984182" y="2156162"/>
            <a:ext cx="230428" cy="403249"/>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flipV="1">
            <a:off x="6753754" y="3135481"/>
            <a:ext cx="230428" cy="345642"/>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p:cNvSpPr/>
          <p:nvPr/>
        </p:nvSpPr>
        <p:spPr>
          <a:xfrm>
            <a:off x="3756486" y="4648781"/>
            <a:ext cx="7237254" cy="3626190"/>
          </a:xfrm>
          <a:custGeom>
            <a:avLst/>
            <a:gdLst>
              <a:gd name="connsiteX0" fmla="*/ 7237254 w 7237254"/>
              <a:gd name="connsiteY0" fmla="*/ 132624 h 3626190"/>
              <a:gd name="connsiteX1" fmla="*/ 6741664 w 7237254"/>
              <a:gd name="connsiteY1" fmla="*/ 76782 h 3626190"/>
              <a:gd name="connsiteX2" fmla="*/ 5199050 w 7237254"/>
              <a:gd name="connsiteY2" fmla="*/ 593314 h 3626190"/>
              <a:gd name="connsiteX3" fmla="*/ 2602433 w 7237254"/>
              <a:gd name="connsiteY3" fmla="*/ 1668257 h 3626190"/>
              <a:gd name="connsiteX4" fmla="*/ 1485609 w 7237254"/>
              <a:gd name="connsiteY4" fmla="*/ 2212709 h 3626190"/>
              <a:gd name="connsiteX5" fmla="*/ 529328 w 7237254"/>
              <a:gd name="connsiteY5" fmla="*/ 3057308 h 3626190"/>
              <a:gd name="connsiteX6" fmla="*/ 75618 w 7237254"/>
              <a:gd name="connsiteY6" fmla="*/ 3545918 h 3626190"/>
              <a:gd name="connsiteX7" fmla="*/ 75618 w 7237254"/>
              <a:gd name="connsiteY7" fmla="*/ 3538938 h 3626190"/>
              <a:gd name="connsiteX8" fmla="*/ 75618 w 7237254"/>
              <a:gd name="connsiteY8" fmla="*/ 3538938 h 362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7254" h="3626190">
                <a:moveTo>
                  <a:pt x="7237254" y="132624"/>
                </a:moveTo>
                <a:cubicBezTo>
                  <a:pt x="7159309" y="66312"/>
                  <a:pt x="7081365" y="0"/>
                  <a:pt x="6741664" y="76782"/>
                </a:cubicBezTo>
                <a:cubicBezTo>
                  <a:pt x="6401963" y="153564"/>
                  <a:pt x="5888922" y="328068"/>
                  <a:pt x="5199050" y="593314"/>
                </a:cubicBezTo>
                <a:cubicBezTo>
                  <a:pt x="4509178" y="858560"/>
                  <a:pt x="3221340" y="1398358"/>
                  <a:pt x="2602433" y="1668257"/>
                </a:cubicBezTo>
                <a:cubicBezTo>
                  <a:pt x="1983526" y="1938156"/>
                  <a:pt x="1831127" y="1981200"/>
                  <a:pt x="1485609" y="2212709"/>
                </a:cubicBezTo>
                <a:cubicBezTo>
                  <a:pt x="1140091" y="2444218"/>
                  <a:pt x="764327" y="2835106"/>
                  <a:pt x="529328" y="3057308"/>
                </a:cubicBezTo>
                <a:cubicBezTo>
                  <a:pt x="294329" y="3279510"/>
                  <a:pt x="151236" y="3465646"/>
                  <a:pt x="75618" y="3545918"/>
                </a:cubicBezTo>
                <a:cubicBezTo>
                  <a:pt x="0" y="3626190"/>
                  <a:pt x="75618" y="3538938"/>
                  <a:pt x="75618" y="3538938"/>
                </a:cubicBezTo>
                <a:lnTo>
                  <a:pt x="75618" y="3538938"/>
                </a:lnTo>
              </a:path>
            </a:pathLst>
          </a:custGeom>
          <a:ln w="76200">
            <a:solidFill>
              <a:srgbClr val="00CC99"/>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5"/>
          <p:cNvGrpSpPr/>
          <p:nvPr/>
        </p:nvGrpSpPr>
        <p:grpSpPr>
          <a:xfrm>
            <a:off x="26896" y="1"/>
            <a:ext cx="10929935" cy="8229600"/>
            <a:chOff x="26896" y="1"/>
            <a:chExt cx="10929935" cy="8229600"/>
          </a:xfrm>
        </p:grpSpPr>
        <p:pic>
          <p:nvPicPr>
            <p:cNvPr id="1026" name="Picture 2" descr="G:\Photos\Cell Phone Photos\2024\5-24\PXL_20240510_160320813.jpg"/>
            <p:cNvPicPr>
              <a:picLocks noChangeAspect="1" noChangeArrowheads="1"/>
            </p:cNvPicPr>
            <p:nvPr/>
          </p:nvPicPr>
          <p:blipFill>
            <a:blip r:embed="rId3" cstate="print"/>
            <a:srcRect/>
            <a:stretch>
              <a:fillRect/>
            </a:stretch>
          </p:blipFill>
          <p:spPr bwMode="auto">
            <a:xfrm rot="5400000">
              <a:off x="1377064" y="-1350167"/>
              <a:ext cx="8229600" cy="10929935"/>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12" name="Freeform 11"/>
            <p:cNvSpPr/>
            <p:nvPr/>
          </p:nvSpPr>
          <p:spPr>
            <a:xfrm>
              <a:off x="4189956" y="2827750"/>
              <a:ext cx="3673258" cy="1599156"/>
            </a:xfrm>
            <a:custGeom>
              <a:avLst/>
              <a:gdLst>
                <a:gd name="connsiteX0" fmla="*/ 0 w 3673258"/>
                <a:gd name="connsiteY0" fmla="*/ 829850 h 1599156"/>
                <a:gd name="connsiteX1" fmla="*/ 632565 w 3673258"/>
                <a:gd name="connsiteY1" fmla="*/ 216075 h 1599156"/>
                <a:gd name="connsiteX2" fmla="*/ 1208762 w 3673258"/>
                <a:gd name="connsiteY2" fmla="*/ 15658 h 1599156"/>
                <a:gd name="connsiteX3" fmla="*/ 2248422 w 3673258"/>
                <a:gd name="connsiteY3" fmla="*/ 122129 h 1599156"/>
                <a:gd name="connsiteX4" fmla="*/ 2799567 w 3673258"/>
                <a:gd name="connsiteY4" fmla="*/ 341335 h 1599156"/>
                <a:gd name="connsiteX5" fmla="*/ 3344449 w 3673258"/>
                <a:gd name="connsiteY5" fmla="*/ 1030266 h 1599156"/>
                <a:gd name="connsiteX6" fmla="*/ 3626285 w 3673258"/>
                <a:gd name="connsiteY6" fmla="*/ 1506255 h 1599156"/>
                <a:gd name="connsiteX7" fmla="*/ 3626285 w 3673258"/>
                <a:gd name="connsiteY7" fmla="*/ 1587675 h 1599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3258" h="1599156">
                  <a:moveTo>
                    <a:pt x="0" y="829850"/>
                  </a:moveTo>
                  <a:cubicBezTo>
                    <a:pt x="215552" y="590812"/>
                    <a:pt x="431105" y="351774"/>
                    <a:pt x="632565" y="216075"/>
                  </a:cubicBezTo>
                  <a:cubicBezTo>
                    <a:pt x="834025" y="80376"/>
                    <a:pt x="939453" y="31316"/>
                    <a:pt x="1208762" y="15658"/>
                  </a:cubicBezTo>
                  <a:cubicBezTo>
                    <a:pt x="1478071" y="0"/>
                    <a:pt x="1983288" y="67850"/>
                    <a:pt x="2248422" y="122129"/>
                  </a:cubicBezTo>
                  <a:cubicBezTo>
                    <a:pt x="2513556" y="176408"/>
                    <a:pt x="2616896" y="189979"/>
                    <a:pt x="2799567" y="341335"/>
                  </a:cubicBezTo>
                  <a:cubicBezTo>
                    <a:pt x="2982238" y="492691"/>
                    <a:pt x="3206663" y="836113"/>
                    <a:pt x="3344449" y="1030266"/>
                  </a:cubicBezTo>
                  <a:cubicBezTo>
                    <a:pt x="3482235" y="1224419"/>
                    <a:pt x="3579312" y="1413354"/>
                    <a:pt x="3626285" y="1506255"/>
                  </a:cubicBezTo>
                  <a:cubicBezTo>
                    <a:pt x="3673258" y="1599156"/>
                    <a:pt x="3626285" y="1587675"/>
                    <a:pt x="3626285" y="1587675"/>
                  </a:cubicBezTo>
                </a:path>
              </a:pathLst>
            </a:custGeom>
            <a:ln w="139700">
              <a:solidFill>
                <a:srgbClr val="00CC99"/>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9" name="Straight Arrow Connector 8"/>
          <p:cNvCxnSpPr/>
          <p:nvPr/>
        </p:nvCxnSpPr>
        <p:spPr>
          <a:xfrm flipV="1">
            <a:off x="3642976" y="5612582"/>
            <a:ext cx="1497782" cy="2477101"/>
          </a:xfrm>
          <a:prstGeom prst="straightConnector1">
            <a:avLst/>
          </a:prstGeom>
          <a:ln w="1016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852723" y="3884372"/>
            <a:ext cx="2304280" cy="224667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313579" y="4612713"/>
            <a:ext cx="1445204" cy="769441"/>
          </a:xfrm>
          <a:prstGeom prst="rect">
            <a:avLst/>
          </a:prstGeom>
          <a:noFill/>
        </p:spPr>
        <p:txBody>
          <a:bodyPr wrap="none" rtlCol="0">
            <a:spAutoFit/>
          </a:bodyPr>
          <a:lstStyle/>
          <a:p>
            <a:pPr algn="ctr"/>
            <a:r>
              <a:rPr lang="en-US" dirty="0">
                <a:solidFill>
                  <a:schemeClr val="bg1"/>
                </a:solidFill>
              </a:rPr>
              <a:t>Pre-fire </a:t>
            </a:r>
          </a:p>
          <a:p>
            <a:pPr algn="ctr"/>
            <a:r>
              <a:rPr lang="en-US" dirty="0">
                <a:solidFill>
                  <a:schemeClr val="bg1"/>
                </a:solidFill>
              </a:rPr>
              <a:t>heartwood</a:t>
            </a:r>
          </a:p>
        </p:txBody>
      </p:sp>
      <p:sp>
        <p:nvSpPr>
          <p:cNvPr id="15" name="TextBox 14"/>
          <p:cNvSpPr txBox="1"/>
          <p:nvPr/>
        </p:nvSpPr>
        <p:spPr>
          <a:xfrm>
            <a:off x="5425661" y="3020267"/>
            <a:ext cx="1221040" cy="769441"/>
          </a:xfrm>
          <a:prstGeom prst="rect">
            <a:avLst/>
          </a:prstGeom>
          <a:noFill/>
        </p:spPr>
        <p:txBody>
          <a:bodyPr wrap="none" rtlCol="0">
            <a:spAutoFit/>
          </a:bodyPr>
          <a:lstStyle/>
          <a:p>
            <a:pPr algn="ctr"/>
            <a:r>
              <a:rPr lang="en-US" dirty="0">
                <a:solidFill>
                  <a:schemeClr val="bg1"/>
                </a:solidFill>
              </a:rPr>
              <a:t>Pre-fire </a:t>
            </a:r>
          </a:p>
          <a:p>
            <a:pPr algn="ctr"/>
            <a:r>
              <a:rPr lang="en-US" dirty="0">
                <a:solidFill>
                  <a:schemeClr val="bg1"/>
                </a:solidFill>
              </a:rPr>
              <a:t>sapwood</a:t>
            </a:r>
          </a:p>
        </p:txBody>
      </p:sp>
      <p:sp>
        <p:nvSpPr>
          <p:cNvPr id="16" name="TextBox 15"/>
          <p:cNvSpPr txBox="1"/>
          <p:nvPr/>
        </p:nvSpPr>
        <p:spPr>
          <a:xfrm>
            <a:off x="2716765" y="3365909"/>
            <a:ext cx="993349" cy="769441"/>
          </a:xfrm>
          <a:prstGeom prst="rect">
            <a:avLst/>
          </a:prstGeom>
          <a:noFill/>
        </p:spPr>
        <p:txBody>
          <a:bodyPr wrap="none" rtlCol="0">
            <a:spAutoFit/>
          </a:bodyPr>
          <a:lstStyle/>
          <a:p>
            <a:pPr algn="ctr"/>
            <a:r>
              <a:rPr lang="en-US" dirty="0">
                <a:solidFill>
                  <a:schemeClr val="bg1"/>
                </a:solidFill>
              </a:rPr>
              <a:t>Brown </a:t>
            </a:r>
          </a:p>
          <a:p>
            <a:pPr algn="ctr"/>
            <a:r>
              <a:rPr lang="en-US" dirty="0">
                <a:solidFill>
                  <a:schemeClr val="bg1"/>
                </a:solidFill>
              </a:rPr>
              <a:t>Rot</a:t>
            </a:r>
          </a:p>
        </p:txBody>
      </p:sp>
      <p:sp>
        <p:nvSpPr>
          <p:cNvPr id="18" name="TextBox 17"/>
          <p:cNvSpPr txBox="1"/>
          <p:nvPr/>
        </p:nvSpPr>
        <p:spPr>
          <a:xfrm>
            <a:off x="8309143" y="3633394"/>
            <a:ext cx="993349" cy="769441"/>
          </a:xfrm>
          <a:prstGeom prst="rect">
            <a:avLst/>
          </a:prstGeom>
          <a:noFill/>
        </p:spPr>
        <p:txBody>
          <a:bodyPr wrap="none" rtlCol="0">
            <a:spAutoFit/>
          </a:bodyPr>
          <a:lstStyle/>
          <a:p>
            <a:pPr algn="ctr"/>
            <a:r>
              <a:rPr lang="en-US" dirty="0">
                <a:solidFill>
                  <a:schemeClr val="bg1"/>
                </a:solidFill>
              </a:rPr>
              <a:t>Brown </a:t>
            </a:r>
          </a:p>
          <a:p>
            <a:pPr algn="ctr"/>
            <a:r>
              <a:rPr lang="en-US" dirty="0">
                <a:solidFill>
                  <a:schemeClr val="bg1"/>
                </a:solidFill>
              </a:rPr>
              <a:t>Rot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sp>
        <p:nvSpPr>
          <p:cNvPr id="19" name="Rectangle 18"/>
          <p:cNvSpPr/>
          <p:nvPr/>
        </p:nvSpPr>
        <p:spPr>
          <a:xfrm>
            <a:off x="494469" y="370345"/>
            <a:ext cx="4900701" cy="1446550"/>
          </a:xfrm>
          <a:prstGeom prst="rect">
            <a:avLst/>
          </a:prstGeom>
        </p:spPr>
        <p:txBody>
          <a:bodyPr wrap="none">
            <a:spAutoFit/>
          </a:bodyPr>
          <a:lstStyle/>
          <a:p>
            <a:r>
              <a:rPr lang="en-US" sz="4400" dirty="0">
                <a:latin typeface="Alaska" pitchFamily="34" charset="0"/>
              </a:rPr>
              <a:t>The Spanish Gulch </a:t>
            </a:r>
          </a:p>
          <a:p>
            <a:r>
              <a:rPr lang="en-US" sz="4400" dirty="0">
                <a:latin typeface="Alaska" pitchFamily="34" charset="0"/>
              </a:rPr>
              <a:t>	And Stand #2</a:t>
            </a:r>
          </a:p>
        </p:txBody>
      </p:sp>
      <p:sp>
        <p:nvSpPr>
          <p:cNvPr id="18" name="Rectangle 17"/>
          <p:cNvSpPr/>
          <p:nvPr/>
        </p:nvSpPr>
        <p:spPr>
          <a:xfrm>
            <a:off x="423610" y="312738"/>
            <a:ext cx="4900701" cy="1446550"/>
          </a:xfrm>
          <a:prstGeom prst="rect">
            <a:avLst/>
          </a:prstGeom>
        </p:spPr>
        <p:txBody>
          <a:bodyPr wrap="none">
            <a:spAutoFit/>
          </a:bodyPr>
          <a:lstStyle/>
          <a:p>
            <a:r>
              <a:rPr lang="en-US" sz="4400" dirty="0">
                <a:latin typeface="Alaska" pitchFamily="34" charset="0"/>
              </a:rPr>
              <a:t>The Spanish Gulch </a:t>
            </a:r>
          </a:p>
          <a:p>
            <a:r>
              <a:rPr lang="en-US" sz="4400" dirty="0">
                <a:latin typeface="Alaska" pitchFamily="34" charset="0"/>
              </a:rPr>
              <a:t>	And Stand #2</a:t>
            </a:r>
          </a:p>
        </p:txBody>
      </p:sp>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2" name="Straight Arrow Connector 21"/>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17" name="Rectangle 16"/>
          <p:cNvSpPr/>
          <p:nvPr/>
        </p:nvSpPr>
        <p:spPr>
          <a:xfrm>
            <a:off x="443595" y="329455"/>
            <a:ext cx="4900701" cy="1446550"/>
          </a:xfrm>
          <a:prstGeom prst="rect">
            <a:avLst/>
          </a:prstGeom>
        </p:spPr>
        <p:txBody>
          <a:bodyPr wrap="none">
            <a:spAutoFit/>
          </a:bodyPr>
          <a:lstStyle/>
          <a:p>
            <a:r>
              <a:rPr lang="en-US" sz="4400" dirty="0">
                <a:solidFill>
                  <a:schemeClr val="bg1"/>
                </a:solidFill>
                <a:latin typeface="Alaska" pitchFamily="34" charset="0"/>
              </a:rPr>
              <a:t>The Spanish Gulch </a:t>
            </a:r>
          </a:p>
          <a:p>
            <a:r>
              <a:rPr lang="en-US" sz="4400" dirty="0">
                <a:solidFill>
                  <a:schemeClr val="bg1"/>
                </a:solidFill>
                <a:latin typeface="Alaska" pitchFamily="34" charset="0"/>
              </a:rPr>
              <a:t>	And Stand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Photos\Cell Phone Photos\2024\12-24\PXL_20241227_222934307.MP.jpg"/>
          <p:cNvPicPr>
            <a:picLocks noChangeAspect="1" noChangeArrowheads="1"/>
          </p:cNvPicPr>
          <p:nvPr/>
        </p:nvPicPr>
        <p:blipFill>
          <a:blip r:embed="rId3" cstate="print">
            <a:lum bright="-12000" contrast="26000"/>
          </a:blip>
          <a:srcRect t="4762" b="53095"/>
          <a:stretch>
            <a:fillRect/>
          </a:stretch>
        </p:blipFill>
        <p:spPr bwMode="auto">
          <a:xfrm>
            <a:off x="0" y="0"/>
            <a:ext cx="10972800" cy="8220753"/>
          </a:xfrm>
          <a:prstGeom prst="rect">
            <a:avLst/>
          </a:prstGeom>
          <a:noFill/>
        </p:spPr>
      </p:pic>
      <p:cxnSp>
        <p:nvCxnSpPr>
          <p:cNvPr id="11" name="Straight Arrow Connector 10"/>
          <p:cNvCxnSpPr/>
          <p:nvPr/>
        </p:nvCxnSpPr>
        <p:spPr>
          <a:xfrm>
            <a:off x="2894085" y="5900617"/>
            <a:ext cx="1036926" cy="2"/>
          </a:xfrm>
          <a:prstGeom prst="straightConnector1">
            <a:avLst/>
          </a:prstGeom>
          <a:ln w="889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7619" y="7915348"/>
            <a:ext cx="1453898"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January 2025</a:t>
            </a:r>
          </a:p>
        </p:txBody>
      </p:sp>
      <p:cxnSp>
        <p:nvCxnSpPr>
          <p:cNvPr id="6" name="Straight Connector 5"/>
          <p:cNvCxnSpPr/>
          <p:nvPr/>
        </p:nvCxnSpPr>
        <p:spPr>
          <a:xfrm>
            <a:off x="3700583" y="2847446"/>
            <a:ext cx="1267354" cy="0"/>
          </a:xfrm>
          <a:prstGeom prst="line">
            <a:avLst/>
          </a:prstGeom>
          <a:ln w="63500">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737509" y="2366040"/>
            <a:ext cx="1181221" cy="769441"/>
          </a:xfrm>
          <a:prstGeom prst="rect">
            <a:avLst/>
          </a:prstGeom>
          <a:noFill/>
        </p:spPr>
        <p:txBody>
          <a:bodyPr wrap="none" rtlCol="0">
            <a:spAutoFit/>
          </a:bodyPr>
          <a:lstStyle/>
          <a:p>
            <a:pPr algn="ctr"/>
            <a:r>
              <a:rPr lang="en-US" dirty="0">
                <a:solidFill>
                  <a:schemeClr val="bg1"/>
                </a:solidFill>
              </a:rPr>
              <a:t>Breaking</a:t>
            </a:r>
          </a:p>
          <a:p>
            <a:pPr algn="ctr"/>
            <a:r>
              <a:rPr lang="en-US" dirty="0">
                <a:solidFill>
                  <a:schemeClr val="bg1"/>
                </a:solidFill>
              </a:rPr>
              <a:t>Point</a:t>
            </a:r>
          </a:p>
        </p:txBody>
      </p:sp>
      <p:pic>
        <p:nvPicPr>
          <p:cNvPr id="8"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Cell Phone Photos\2025\9-25\PXL_20250910_175436094.RAW-01.COVER.jpg"/>
          <p:cNvPicPr>
            <a:picLocks noChangeAspect="1" noChangeArrowheads="1"/>
          </p:cNvPicPr>
          <p:nvPr/>
        </p:nvPicPr>
        <p:blipFill>
          <a:blip r:embed="rId3" cstate="print"/>
          <a:srcRect b="43875"/>
          <a:stretch>
            <a:fillRect/>
          </a:stretch>
        </p:blipFill>
        <p:spPr bwMode="auto">
          <a:xfrm>
            <a:off x="0" y="0"/>
            <a:ext cx="10972800" cy="8211312"/>
          </a:xfrm>
          <a:prstGeom prst="rect">
            <a:avLst/>
          </a:prstGeom>
          <a:noFill/>
        </p:spPr>
      </p:pic>
      <p:sp>
        <p:nvSpPr>
          <p:cNvPr id="4" name="Rectangle 3"/>
          <p:cNvSpPr/>
          <p:nvPr/>
        </p:nvSpPr>
        <p:spPr>
          <a:xfrm>
            <a:off x="57619" y="7915348"/>
            <a:ext cx="1453898"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September 2025</a:t>
            </a:r>
          </a:p>
        </p:txBody>
      </p:sp>
      <p:pic>
        <p:nvPicPr>
          <p:cNvPr id="5"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G:\Photos\Cell Phone Photos\2026\3-26\PXL_20260304_185034020.RAW-01.COVER.jpg"/>
          <p:cNvPicPr>
            <a:picLocks noChangeAspect="1" noChangeArrowheads="1"/>
          </p:cNvPicPr>
          <p:nvPr/>
        </p:nvPicPr>
        <p:blipFill>
          <a:blip r:embed="rId3" cstate="print"/>
          <a:srcRect/>
          <a:stretch>
            <a:fillRect/>
          </a:stretch>
        </p:blipFill>
        <p:spPr bwMode="auto">
          <a:xfrm>
            <a:off x="-1" y="0"/>
            <a:ext cx="10972801" cy="8229600"/>
          </a:xfrm>
          <a:prstGeom prst="rect">
            <a:avLst/>
          </a:prstGeom>
          <a:noFill/>
        </p:spPr>
      </p:pic>
      <p:sp>
        <p:nvSpPr>
          <p:cNvPr id="4" name="Rectangle 3"/>
          <p:cNvSpPr/>
          <p:nvPr/>
        </p:nvSpPr>
        <p:spPr>
          <a:xfrm>
            <a:off x="57619" y="7915348"/>
            <a:ext cx="1453898"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March 2026</a:t>
            </a:r>
          </a:p>
        </p:txBody>
      </p:sp>
      <p:pic>
        <p:nvPicPr>
          <p:cNvPr id="5"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6" name="Straight Arrow Connector 5"/>
          <p:cNvCxnSpPr/>
          <p:nvPr/>
        </p:nvCxnSpPr>
        <p:spPr>
          <a:xfrm flipH="1">
            <a:off x="6696147" y="6073438"/>
            <a:ext cx="921712" cy="864104"/>
          </a:xfrm>
          <a:prstGeom prst="straightConnector1">
            <a:avLst/>
          </a:prstGeom>
          <a:ln w="1016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984182" y="3711551"/>
            <a:ext cx="921712" cy="864104"/>
          </a:xfrm>
          <a:prstGeom prst="straightConnector1">
            <a:avLst/>
          </a:prstGeom>
          <a:ln w="1016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G:\Land Technical\Maps\Aerial Photos\1931 c-1436_11 5x7 retouch.jpg"/>
          <p:cNvPicPr>
            <a:picLocks noChangeAspect="1" noChangeArrowheads="1"/>
          </p:cNvPicPr>
          <p:nvPr/>
        </p:nvPicPr>
        <p:blipFill>
          <a:blip r:embed="rId3" cstate="print"/>
          <a:srcRect l="9680" t="10388" r="8297" b="5666"/>
          <a:stretch>
            <a:fillRect/>
          </a:stretch>
        </p:blipFill>
        <p:spPr bwMode="auto">
          <a:xfrm>
            <a:off x="0" y="59"/>
            <a:ext cx="10972800"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grpSp>
        <p:nvGrpSpPr>
          <p:cNvPr id="3" name="Group 91"/>
          <p:cNvGrpSpPr/>
          <p:nvPr/>
        </p:nvGrpSpPr>
        <p:grpSpPr>
          <a:xfrm>
            <a:off x="324768" y="2504252"/>
            <a:ext cx="10231092" cy="4375684"/>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50" name="Freeform 49"/>
          <p:cNvSpPr/>
          <p:nvPr/>
        </p:nvSpPr>
        <p:spPr>
          <a:xfrm>
            <a:off x="13735" y="2951659"/>
            <a:ext cx="1843424"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809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56641" y="2017099"/>
                  <a:pt x="1453500" y="1954784"/>
                </a:cubicBezTo>
                <a:cubicBezTo>
                  <a:pt x="1550359" y="1892469"/>
                  <a:pt x="1618092" y="1813899"/>
                  <a:pt x="1611996" y="1678432"/>
                </a:cubicBezTo>
                <a:cubicBezTo>
                  <a:pt x="1605900" y="1542965"/>
                  <a:pt x="1507687" y="1272032"/>
                  <a:pt x="1416924" y="1141984"/>
                </a:cubicBezTo>
                <a:cubicBezTo>
                  <a:pt x="1326161" y="1011936"/>
                  <a:pt x="1150732" y="981456"/>
                  <a:pt x="1067420" y="898144"/>
                </a:cubicBezTo>
                <a:cubicBezTo>
                  <a:pt x="984108" y="814832"/>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cxnSp>
        <p:nvCxnSpPr>
          <p:cNvPr id="63" name="Straight Connector 62"/>
          <p:cNvCxnSpPr/>
          <p:nvPr/>
        </p:nvCxnSpPr>
        <p:spPr>
          <a:xfrm>
            <a:off x="1914766" y="3769158"/>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1914766" y="3769158"/>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sp>
        <p:nvSpPr>
          <p:cNvPr id="65" name="Freeform 64"/>
          <p:cNvSpPr/>
          <p:nvPr/>
        </p:nvSpPr>
        <p:spPr>
          <a:xfrm>
            <a:off x="2321939" y="2260800"/>
            <a:ext cx="992461" cy="1851600"/>
          </a:xfrm>
          <a:custGeom>
            <a:avLst/>
            <a:gdLst>
              <a:gd name="connsiteX0" fmla="*/ 51600 w 1112400"/>
              <a:gd name="connsiteY0" fmla="*/ 979200 h 1851600"/>
              <a:gd name="connsiteX1" fmla="*/ 469200 w 1112400"/>
              <a:gd name="connsiteY1" fmla="*/ 194400 h 1851600"/>
              <a:gd name="connsiteX2" fmla="*/ 663600 w 1112400"/>
              <a:gd name="connsiteY2" fmla="*/ 28800 h 1851600"/>
              <a:gd name="connsiteX3" fmla="*/ 973200 w 1112400"/>
              <a:gd name="connsiteY3" fmla="*/ 367200 h 1851600"/>
              <a:gd name="connsiteX4" fmla="*/ 1102800 w 1112400"/>
              <a:gd name="connsiteY4" fmla="*/ 1036800 h 1851600"/>
              <a:gd name="connsiteX5" fmla="*/ 915600 w 1112400"/>
              <a:gd name="connsiteY5" fmla="*/ 1749600 h 1851600"/>
              <a:gd name="connsiteX6" fmla="*/ 526800 w 1112400"/>
              <a:gd name="connsiteY6" fmla="*/ 1648800 h 1851600"/>
              <a:gd name="connsiteX7" fmla="*/ 159600 w 1112400"/>
              <a:gd name="connsiteY7" fmla="*/ 1144800 h 1851600"/>
              <a:gd name="connsiteX8" fmla="*/ 51600 w 1112400"/>
              <a:gd name="connsiteY8" fmla="*/ 979200 h 1851600"/>
              <a:gd name="connsiteX0" fmla="*/ 168897 w 992461"/>
              <a:gd name="connsiteY0" fmla="*/ 701860 h 1851600"/>
              <a:gd name="connsiteX1" fmla="*/ 349261 w 992461"/>
              <a:gd name="connsiteY1" fmla="*/ 194400 h 1851600"/>
              <a:gd name="connsiteX2" fmla="*/ 543661 w 992461"/>
              <a:gd name="connsiteY2" fmla="*/ 28800 h 1851600"/>
              <a:gd name="connsiteX3" fmla="*/ 853261 w 992461"/>
              <a:gd name="connsiteY3" fmla="*/ 367200 h 1851600"/>
              <a:gd name="connsiteX4" fmla="*/ 982861 w 992461"/>
              <a:gd name="connsiteY4" fmla="*/ 1036800 h 1851600"/>
              <a:gd name="connsiteX5" fmla="*/ 795661 w 992461"/>
              <a:gd name="connsiteY5" fmla="*/ 1749600 h 1851600"/>
              <a:gd name="connsiteX6" fmla="*/ 406861 w 992461"/>
              <a:gd name="connsiteY6" fmla="*/ 1648800 h 1851600"/>
              <a:gd name="connsiteX7" fmla="*/ 39661 w 992461"/>
              <a:gd name="connsiteY7" fmla="*/ 1144800 h 1851600"/>
              <a:gd name="connsiteX8" fmla="*/ 168897 w 992461"/>
              <a:gd name="connsiteY8" fmla="*/ 701860 h 185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2461" h="1851600">
                <a:moveTo>
                  <a:pt x="168897" y="701860"/>
                </a:moveTo>
                <a:cubicBezTo>
                  <a:pt x="220497" y="543460"/>
                  <a:pt x="286800" y="306577"/>
                  <a:pt x="349261" y="194400"/>
                </a:cubicBezTo>
                <a:cubicBezTo>
                  <a:pt x="411722" y="82223"/>
                  <a:pt x="459661" y="0"/>
                  <a:pt x="543661" y="28800"/>
                </a:cubicBezTo>
                <a:cubicBezTo>
                  <a:pt x="627661" y="57600"/>
                  <a:pt x="780061" y="199200"/>
                  <a:pt x="853261" y="367200"/>
                </a:cubicBezTo>
                <a:cubicBezTo>
                  <a:pt x="926461" y="535200"/>
                  <a:pt x="992461" y="806400"/>
                  <a:pt x="982861" y="1036800"/>
                </a:cubicBezTo>
                <a:cubicBezTo>
                  <a:pt x="973261" y="1267200"/>
                  <a:pt x="891661" y="1647600"/>
                  <a:pt x="795661" y="1749600"/>
                </a:cubicBezTo>
                <a:cubicBezTo>
                  <a:pt x="699661" y="1851600"/>
                  <a:pt x="532861" y="1749600"/>
                  <a:pt x="406861" y="1648800"/>
                </a:cubicBezTo>
                <a:cubicBezTo>
                  <a:pt x="280861" y="1548000"/>
                  <a:pt x="79322" y="1302623"/>
                  <a:pt x="39661" y="1144800"/>
                </a:cubicBezTo>
                <a:cubicBezTo>
                  <a:pt x="0" y="986977"/>
                  <a:pt x="117297" y="860260"/>
                  <a:pt x="168897" y="701860"/>
                </a:cubicBezTo>
                <a:close/>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Freeform 44"/>
          <p:cNvSpPr/>
          <p:nvPr/>
        </p:nvSpPr>
        <p:spPr>
          <a:xfrm>
            <a:off x="820235" y="3542400"/>
            <a:ext cx="1362726" cy="2699558"/>
          </a:xfrm>
          <a:custGeom>
            <a:avLst/>
            <a:gdLst>
              <a:gd name="connsiteX0" fmla="*/ 0 w 1032000"/>
              <a:gd name="connsiteY0" fmla="*/ 369600 h 1286400"/>
              <a:gd name="connsiteX1" fmla="*/ 619200 w 1032000"/>
              <a:gd name="connsiteY1" fmla="*/ 16800 h 1286400"/>
              <a:gd name="connsiteX2" fmla="*/ 741600 w 1032000"/>
              <a:gd name="connsiteY2" fmla="*/ 470400 h 1286400"/>
              <a:gd name="connsiteX3" fmla="*/ 900000 w 1032000"/>
              <a:gd name="connsiteY3" fmla="*/ 816000 h 1286400"/>
              <a:gd name="connsiteX4" fmla="*/ 1000800 w 1032000"/>
              <a:gd name="connsiteY4" fmla="*/ 1046400 h 1286400"/>
              <a:gd name="connsiteX5" fmla="*/ 712800 w 1032000"/>
              <a:gd name="connsiteY5" fmla="*/ 1276800 h 1286400"/>
              <a:gd name="connsiteX6" fmla="*/ 446400 w 1032000"/>
              <a:gd name="connsiteY6" fmla="*/ 1104000 h 1286400"/>
              <a:gd name="connsiteX7" fmla="*/ 216000 w 1032000"/>
              <a:gd name="connsiteY7" fmla="*/ 513600 h 1286400"/>
              <a:gd name="connsiteX8" fmla="*/ 122400 w 1032000"/>
              <a:gd name="connsiteY8" fmla="*/ 268800 h 1286400"/>
              <a:gd name="connsiteX0" fmla="*/ 496800 w 909600"/>
              <a:gd name="connsiteY0" fmla="*/ 0 h 1269600"/>
              <a:gd name="connsiteX1" fmla="*/ 619200 w 909600"/>
              <a:gd name="connsiteY1" fmla="*/ 453600 h 1269600"/>
              <a:gd name="connsiteX2" fmla="*/ 777600 w 909600"/>
              <a:gd name="connsiteY2" fmla="*/ 799200 h 1269600"/>
              <a:gd name="connsiteX3" fmla="*/ 878400 w 909600"/>
              <a:gd name="connsiteY3" fmla="*/ 1029600 h 1269600"/>
              <a:gd name="connsiteX4" fmla="*/ 590400 w 909600"/>
              <a:gd name="connsiteY4" fmla="*/ 1260000 h 1269600"/>
              <a:gd name="connsiteX5" fmla="*/ 324000 w 909600"/>
              <a:gd name="connsiteY5" fmla="*/ 1087200 h 1269600"/>
              <a:gd name="connsiteX6" fmla="*/ 93600 w 909600"/>
              <a:gd name="connsiteY6" fmla="*/ 496800 h 1269600"/>
              <a:gd name="connsiteX7" fmla="*/ 0 w 909600"/>
              <a:gd name="connsiteY7" fmla="*/ 252000 h 1269600"/>
              <a:gd name="connsiteX0" fmla="*/ 496800 w 909600"/>
              <a:gd name="connsiteY0" fmla="*/ 0 h 1269600"/>
              <a:gd name="connsiteX1" fmla="*/ 619200 w 909600"/>
              <a:gd name="connsiteY1" fmla="*/ 453600 h 1269600"/>
              <a:gd name="connsiteX2" fmla="*/ 777600 w 909600"/>
              <a:gd name="connsiteY2" fmla="*/ 799200 h 1269600"/>
              <a:gd name="connsiteX3" fmla="*/ 878400 w 909600"/>
              <a:gd name="connsiteY3" fmla="*/ 1029600 h 1269600"/>
              <a:gd name="connsiteX4" fmla="*/ 590400 w 909600"/>
              <a:gd name="connsiteY4" fmla="*/ 1260000 h 1269600"/>
              <a:gd name="connsiteX5" fmla="*/ 324000 w 909600"/>
              <a:gd name="connsiteY5" fmla="*/ 1087200 h 1269600"/>
              <a:gd name="connsiteX6" fmla="*/ 93600 w 909600"/>
              <a:gd name="connsiteY6" fmla="*/ 496800 h 1269600"/>
              <a:gd name="connsiteX7" fmla="*/ 0 w 909600"/>
              <a:gd name="connsiteY7" fmla="*/ 252000 h 1269600"/>
              <a:gd name="connsiteX8" fmla="*/ 496800 w 909600"/>
              <a:gd name="connsiteY8" fmla="*/ 0 h 1269600"/>
              <a:gd name="connsiteX0" fmla="*/ 496800 w 909600"/>
              <a:gd name="connsiteY0" fmla="*/ 0 h 1657657"/>
              <a:gd name="connsiteX1" fmla="*/ 619200 w 909600"/>
              <a:gd name="connsiteY1" fmla="*/ 453600 h 1657657"/>
              <a:gd name="connsiteX2" fmla="*/ 777600 w 909600"/>
              <a:gd name="connsiteY2" fmla="*/ 799200 h 1657657"/>
              <a:gd name="connsiteX3" fmla="*/ 878400 w 909600"/>
              <a:gd name="connsiteY3" fmla="*/ 1029600 h 1657657"/>
              <a:gd name="connsiteX4" fmla="*/ 590400 w 909600"/>
              <a:gd name="connsiteY4" fmla="*/ 1260000 h 1657657"/>
              <a:gd name="connsiteX5" fmla="*/ 114063 w 909600"/>
              <a:gd name="connsiteY5" fmla="*/ 1530457 h 1657657"/>
              <a:gd name="connsiteX6" fmla="*/ 93600 w 909600"/>
              <a:gd name="connsiteY6" fmla="*/ 496800 h 1657657"/>
              <a:gd name="connsiteX7" fmla="*/ 0 w 909600"/>
              <a:gd name="connsiteY7" fmla="*/ 252000 h 1657657"/>
              <a:gd name="connsiteX8" fmla="*/ 496800 w 909600"/>
              <a:gd name="connsiteY8" fmla="*/ 0 h 1657657"/>
              <a:gd name="connsiteX0" fmla="*/ 496800 w 909600"/>
              <a:gd name="connsiteY0" fmla="*/ 0 h 1560629"/>
              <a:gd name="connsiteX1" fmla="*/ 619200 w 909600"/>
              <a:gd name="connsiteY1" fmla="*/ 453600 h 1560629"/>
              <a:gd name="connsiteX2" fmla="*/ 777600 w 909600"/>
              <a:gd name="connsiteY2" fmla="*/ 799200 h 1560629"/>
              <a:gd name="connsiteX3" fmla="*/ 878400 w 909600"/>
              <a:gd name="connsiteY3" fmla="*/ 1029600 h 1560629"/>
              <a:gd name="connsiteX4" fmla="*/ 590400 w 909600"/>
              <a:gd name="connsiteY4" fmla="*/ 1260000 h 1560629"/>
              <a:gd name="connsiteX5" fmla="*/ 114063 w 909600"/>
              <a:gd name="connsiteY5" fmla="*/ 1530457 h 1560629"/>
              <a:gd name="connsiteX6" fmla="*/ 82102 w 909600"/>
              <a:gd name="connsiteY6" fmla="*/ 1078969 h 1560629"/>
              <a:gd name="connsiteX7" fmla="*/ 93600 w 909600"/>
              <a:gd name="connsiteY7" fmla="*/ 496800 h 1560629"/>
              <a:gd name="connsiteX8" fmla="*/ 0 w 909600"/>
              <a:gd name="connsiteY8" fmla="*/ 252000 h 1560629"/>
              <a:gd name="connsiteX9" fmla="*/ 496800 w 909600"/>
              <a:gd name="connsiteY9" fmla="*/ 0 h 1560629"/>
              <a:gd name="connsiteX0" fmla="*/ 581516 w 994316"/>
              <a:gd name="connsiteY0" fmla="*/ 0 h 1821486"/>
              <a:gd name="connsiteX1" fmla="*/ 703916 w 994316"/>
              <a:gd name="connsiteY1" fmla="*/ 453600 h 1821486"/>
              <a:gd name="connsiteX2" fmla="*/ 862316 w 994316"/>
              <a:gd name="connsiteY2" fmla="*/ 799200 h 1821486"/>
              <a:gd name="connsiteX3" fmla="*/ 963116 w 994316"/>
              <a:gd name="connsiteY3" fmla="*/ 1029600 h 1821486"/>
              <a:gd name="connsiteX4" fmla="*/ 675116 w 994316"/>
              <a:gd name="connsiteY4" fmla="*/ 1260000 h 1821486"/>
              <a:gd name="connsiteX5" fmla="*/ 84716 w 994316"/>
              <a:gd name="connsiteY5" fmla="*/ 1791314 h 1821486"/>
              <a:gd name="connsiteX6" fmla="*/ 166818 w 994316"/>
              <a:gd name="connsiteY6" fmla="*/ 1078969 h 1821486"/>
              <a:gd name="connsiteX7" fmla="*/ 178316 w 994316"/>
              <a:gd name="connsiteY7" fmla="*/ 496800 h 1821486"/>
              <a:gd name="connsiteX8" fmla="*/ 84716 w 994316"/>
              <a:gd name="connsiteY8" fmla="*/ 252000 h 1821486"/>
              <a:gd name="connsiteX9" fmla="*/ 581516 w 994316"/>
              <a:gd name="connsiteY9" fmla="*/ 0 h 1821486"/>
              <a:gd name="connsiteX0" fmla="*/ 588998 w 1001798"/>
              <a:gd name="connsiteY0" fmla="*/ 0 h 1796788"/>
              <a:gd name="connsiteX1" fmla="*/ 711398 w 1001798"/>
              <a:gd name="connsiteY1" fmla="*/ 453600 h 1796788"/>
              <a:gd name="connsiteX2" fmla="*/ 869798 w 1001798"/>
              <a:gd name="connsiteY2" fmla="*/ 799200 h 1796788"/>
              <a:gd name="connsiteX3" fmla="*/ 970598 w 1001798"/>
              <a:gd name="connsiteY3" fmla="*/ 1029600 h 1796788"/>
              <a:gd name="connsiteX4" fmla="*/ 682598 w 1001798"/>
              <a:gd name="connsiteY4" fmla="*/ 1260000 h 1796788"/>
              <a:gd name="connsiteX5" fmla="*/ 92198 w 1001798"/>
              <a:gd name="connsiteY5" fmla="*/ 1791314 h 1796788"/>
              <a:gd name="connsiteX6" fmla="*/ 129410 w 1001798"/>
              <a:gd name="connsiteY6" fmla="*/ 1292843 h 1796788"/>
              <a:gd name="connsiteX7" fmla="*/ 174300 w 1001798"/>
              <a:gd name="connsiteY7" fmla="*/ 1078969 h 1796788"/>
              <a:gd name="connsiteX8" fmla="*/ 185798 w 1001798"/>
              <a:gd name="connsiteY8" fmla="*/ 496800 h 1796788"/>
              <a:gd name="connsiteX9" fmla="*/ 92198 w 1001798"/>
              <a:gd name="connsiteY9" fmla="*/ 252000 h 1796788"/>
              <a:gd name="connsiteX10" fmla="*/ 588998 w 1001798"/>
              <a:gd name="connsiteY10" fmla="*/ 0 h 1796788"/>
              <a:gd name="connsiteX0" fmla="*/ 814653 w 1227453"/>
              <a:gd name="connsiteY0" fmla="*/ 0 h 1830956"/>
              <a:gd name="connsiteX1" fmla="*/ 937053 w 1227453"/>
              <a:gd name="connsiteY1" fmla="*/ 453600 h 1830956"/>
              <a:gd name="connsiteX2" fmla="*/ 1095453 w 1227453"/>
              <a:gd name="connsiteY2" fmla="*/ 799200 h 1830956"/>
              <a:gd name="connsiteX3" fmla="*/ 1196253 w 1227453"/>
              <a:gd name="connsiteY3" fmla="*/ 1029600 h 1830956"/>
              <a:gd name="connsiteX4" fmla="*/ 908253 w 1227453"/>
              <a:gd name="connsiteY4" fmla="*/ 1260000 h 1830956"/>
              <a:gd name="connsiteX5" fmla="*/ 317853 w 1227453"/>
              <a:gd name="connsiteY5" fmla="*/ 1791314 h 1830956"/>
              <a:gd name="connsiteX6" fmla="*/ 13684 w 1227453"/>
              <a:gd name="connsiteY6" fmla="*/ 1497850 h 1830956"/>
              <a:gd name="connsiteX7" fmla="*/ 399955 w 1227453"/>
              <a:gd name="connsiteY7" fmla="*/ 1078969 h 1830956"/>
              <a:gd name="connsiteX8" fmla="*/ 411453 w 1227453"/>
              <a:gd name="connsiteY8" fmla="*/ 496800 h 1830956"/>
              <a:gd name="connsiteX9" fmla="*/ 317853 w 1227453"/>
              <a:gd name="connsiteY9" fmla="*/ 252000 h 1830956"/>
              <a:gd name="connsiteX10" fmla="*/ 814653 w 1227453"/>
              <a:gd name="connsiteY10" fmla="*/ 0 h 1830956"/>
              <a:gd name="connsiteX0" fmla="*/ 814653 w 1205579"/>
              <a:gd name="connsiteY0" fmla="*/ 0 h 1830956"/>
              <a:gd name="connsiteX1" fmla="*/ 937053 w 1205579"/>
              <a:gd name="connsiteY1" fmla="*/ 453600 h 1830956"/>
              <a:gd name="connsiteX2" fmla="*/ 964210 w 1205579"/>
              <a:gd name="connsiteY2" fmla="*/ 976136 h 1830956"/>
              <a:gd name="connsiteX3" fmla="*/ 1196253 w 1205579"/>
              <a:gd name="connsiteY3" fmla="*/ 1029600 h 1830956"/>
              <a:gd name="connsiteX4" fmla="*/ 908253 w 1205579"/>
              <a:gd name="connsiteY4" fmla="*/ 1260000 h 1830956"/>
              <a:gd name="connsiteX5" fmla="*/ 317853 w 1205579"/>
              <a:gd name="connsiteY5" fmla="*/ 1791314 h 1830956"/>
              <a:gd name="connsiteX6" fmla="*/ 13684 w 1205579"/>
              <a:gd name="connsiteY6" fmla="*/ 1497850 h 1830956"/>
              <a:gd name="connsiteX7" fmla="*/ 399955 w 1205579"/>
              <a:gd name="connsiteY7" fmla="*/ 1078969 h 1830956"/>
              <a:gd name="connsiteX8" fmla="*/ 411453 w 1205579"/>
              <a:gd name="connsiteY8" fmla="*/ 496800 h 1830956"/>
              <a:gd name="connsiteX9" fmla="*/ 317853 w 1205579"/>
              <a:gd name="connsiteY9" fmla="*/ 252000 h 1830956"/>
              <a:gd name="connsiteX10" fmla="*/ 814653 w 1205579"/>
              <a:gd name="connsiteY10" fmla="*/ 0 h 1830956"/>
              <a:gd name="connsiteX0" fmla="*/ 814653 w 1003305"/>
              <a:gd name="connsiteY0" fmla="*/ 0 h 1830956"/>
              <a:gd name="connsiteX1" fmla="*/ 937053 w 1003305"/>
              <a:gd name="connsiteY1" fmla="*/ 453600 h 1830956"/>
              <a:gd name="connsiteX2" fmla="*/ 964210 w 1003305"/>
              <a:gd name="connsiteY2" fmla="*/ 976136 h 1830956"/>
              <a:gd name="connsiteX3" fmla="*/ 888168 w 1003305"/>
              <a:gd name="connsiteY3" fmla="*/ 1302207 h 1830956"/>
              <a:gd name="connsiteX4" fmla="*/ 908253 w 1003305"/>
              <a:gd name="connsiteY4" fmla="*/ 1260000 h 1830956"/>
              <a:gd name="connsiteX5" fmla="*/ 317853 w 1003305"/>
              <a:gd name="connsiteY5" fmla="*/ 1791314 h 1830956"/>
              <a:gd name="connsiteX6" fmla="*/ 13684 w 1003305"/>
              <a:gd name="connsiteY6" fmla="*/ 1497850 h 1830956"/>
              <a:gd name="connsiteX7" fmla="*/ 399955 w 1003305"/>
              <a:gd name="connsiteY7" fmla="*/ 1078969 h 1830956"/>
              <a:gd name="connsiteX8" fmla="*/ 411453 w 1003305"/>
              <a:gd name="connsiteY8" fmla="*/ 496800 h 1830956"/>
              <a:gd name="connsiteX9" fmla="*/ 317853 w 1003305"/>
              <a:gd name="connsiteY9" fmla="*/ 252000 h 1830956"/>
              <a:gd name="connsiteX10" fmla="*/ 814653 w 1003305"/>
              <a:gd name="connsiteY10" fmla="*/ 0 h 1830956"/>
              <a:gd name="connsiteX0" fmla="*/ 814653 w 1217262"/>
              <a:gd name="connsiteY0" fmla="*/ 0 h 1830956"/>
              <a:gd name="connsiteX1" fmla="*/ 1192336 w 1217262"/>
              <a:gd name="connsiteY1" fmla="*/ 682672 h 1830956"/>
              <a:gd name="connsiteX2" fmla="*/ 964210 w 1217262"/>
              <a:gd name="connsiteY2" fmla="*/ 976136 h 1830956"/>
              <a:gd name="connsiteX3" fmla="*/ 888168 w 1217262"/>
              <a:gd name="connsiteY3" fmla="*/ 1302207 h 1830956"/>
              <a:gd name="connsiteX4" fmla="*/ 908253 w 1217262"/>
              <a:gd name="connsiteY4" fmla="*/ 1260000 h 1830956"/>
              <a:gd name="connsiteX5" fmla="*/ 317853 w 1217262"/>
              <a:gd name="connsiteY5" fmla="*/ 1791314 h 1830956"/>
              <a:gd name="connsiteX6" fmla="*/ 13684 w 1217262"/>
              <a:gd name="connsiteY6" fmla="*/ 1497850 h 1830956"/>
              <a:gd name="connsiteX7" fmla="*/ 399955 w 1217262"/>
              <a:gd name="connsiteY7" fmla="*/ 1078969 h 1830956"/>
              <a:gd name="connsiteX8" fmla="*/ 411453 w 1217262"/>
              <a:gd name="connsiteY8" fmla="*/ 496800 h 1830956"/>
              <a:gd name="connsiteX9" fmla="*/ 317853 w 1217262"/>
              <a:gd name="connsiteY9" fmla="*/ 252000 h 1830956"/>
              <a:gd name="connsiteX10" fmla="*/ 814653 w 1217262"/>
              <a:gd name="connsiteY10" fmla="*/ 0 h 1830956"/>
              <a:gd name="connsiteX0" fmla="*/ 569852 w 972461"/>
              <a:gd name="connsiteY0" fmla="*/ 0 h 1809217"/>
              <a:gd name="connsiteX1" fmla="*/ 947535 w 972461"/>
              <a:gd name="connsiteY1" fmla="*/ 682672 h 1809217"/>
              <a:gd name="connsiteX2" fmla="*/ 719409 w 972461"/>
              <a:gd name="connsiteY2" fmla="*/ 976136 h 1809217"/>
              <a:gd name="connsiteX3" fmla="*/ 643367 w 972461"/>
              <a:gd name="connsiteY3" fmla="*/ 1302207 h 1809217"/>
              <a:gd name="connsiteX4" fmla="*/ 663452 w 972461"/>
              <a:gd name="connsiteY4" fmla="*/ 1260000 h 1809217"/>
              <a:gd name="connsiteX5" fmla="*/ 73052 w 972461"/>
              <a:gd name="connsiteY5" fmla="*/ 1791314 h 1809217"/>
              <a:gd name="connsiteX6" fmla="*/ 225136 w 972461"/>
              <a:gd name="connsiteY6" fmla="*/ 1367421 h 1809217"/>
              <a:gd name="connsiteX7" fmla="*/ 155154 w 972461"/>
              <a:gd name="connsiteY7" fmla="*/ 1078969 h 1809217"/>
              <a:gd name="connsiteX8" fmla="*/ 166652 w 972461"/>
              <a:gd name="connsiteY8" fmla="*/ 496800 h 1809217"/>
              <a:gd name="connsiteX9" fmla="*/ 73052 w 972461"/>
              <a:gd name="connsiteY9" fmla="*/ 252000 h 1809217"/>
              <a:gd name="connsiteX10" fmla="*/ 569852 w 972461"/>
              <a:gd name="connsiteY10" fmla="*/ 0 h 1809217"/>
              <a:gd name="connsiteX0" fmla="*/ 496800 w 899409"/>
              <a:gd name="connsiteY0" fmla="*/ 0 h 1397593"/>
              <a:gd name="connsiteX1" fmla="*/ 874483 w 899409"/>
              <a:gd name="connsiteY1" fmla="*/ 682672 h 1397593"/>
              <a:gd name="connsiteX2" fmla="*/ 646357 w 899409"/>
              <a:gd name="connsiteY2" fmla="*/ 976136 h 1397593"/>
              <a:gd name="connsiteX3" fmla="*/ 570315 w 899409"/>
              <a:gd name="connsiteY3" fmla="*/ 1302207 h 1397593"/>
              <a:gd name="connsiteX4" fmla="*/ 590400 w 899409"/>
              <a:gd name="connsiteY4" fmla="*/ 1260000 h 1397593"/>
              <a:gd name="connsiteX5" fmla="*/ 152084 w 899409"/>
              <a:gd name="connsiteY5" fmla="*/ 1367421 h 1397593"/>
              <a:gd name="connsiteX6" fmla="*/ 82102 w 899409"/>
              <a:gd name="connsiteY6" fmla="*/ 1078969 h 1397593"/>
              <a:gd name="connsiteX7" fmla="*/ 93600 w 899409"/>
              <a:gd name="connsiteY7" fmla="*/ 496800 h 1397593"/>
              <a:gd name="connsiteX8" fmla="*/ 0 w 899409"/>
              <a:gd name="connsiteY8" fmla="*/ 252000 h 1397593"/>
              <a:gd name="connsiteX9" fmla="*/ 496800 w 899409"/>
              <a:gd name="connsiteY9" fmla="*/ 0 h 1397593"/>
              <a:gd name="connsiteX0" fmla="*/ 496800 w 899409"/>
              <a:gd name="connsiteY0" fmla="*/ 0 h 1528022"/>
              <a:gd name="connsiteX1" fmla="*/ 874483 w 899409"/>
              <a:gd name="connsiteY1" fmla="*/ 682672 h 1528022"/>
              <a:gd name="connsiteX2" fmla="*/ 646357 w 899409"/>
              <a:gd name="connsiteY2" fmla="*/ 976136 h 1528022"/>
              <a:gd name="connsiteX3" fmla="*/ 570315 w 899409"/>
              <a:gd name="connsiteY3" fmla="*/ 1302207 h 1528022"/>
              <a:gd name="connsiteX4" fmla="*/ 590400 w 899409"/>
              <a:gd name="connsiteY4" fmla="*/ 1260000 h 1528022"/>
              <a:gd name="connsiteX5" fmla="*/ 304167 w 899409"/>
              <a:gd name="connsiteY5" fmla="*/ 1497850 h 1528022"/>
              <a:gd name="connsiteX6" fmla="*/ 82102 w 899409"/>
              <a:gd name="connsiteY6" fmla="*/ 1078969 h 1528022"/>
              <a:gd name="connsiteX7" fmla="*/ 93600 w 899409"/>
              <a:gd name="connsiteY7" fmla="*/ 496800 h 1528022"/>
              <a:gd name="connsiteX8" fmla="*/ 0 w 899409"/>
              <a:gd name="connsiteY8" fmla="*/ 252000 h 1528022"/>
              <a:gd name="connsiteX9" fmla="*/ 496800 w 899409"/>
              <a:gd name="connsiteY9" fmla="*/ 0 h 152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409" h="1528022">
                <a:moveTo>
                  <a:pt x="496800" y="0"/>
                </a:moveTo>
                <a:cubicBezTo>
                  <a:pt x="620400" y="16800"/>
                  <a:pt x="849557" y="519983"/>
                  <a:pt x="874483" y="682672"/>
                </a:cubicBezTo>
                <a:cubicBezTo>
                  <a:pt x="899409" y="845361"/>
                  <a:pt x="697052" y="872880"/>
                  <a:pt x="646357" y="976136"/>
                </a:cubicBezTo>
                <a:cubicBezTo>
                  <a:pt x="595662" y="1079392"/>
                  <a:pt x="579641" y="1254896"/>
                  <a:pt x="570315" y="1302207"/>
                </a:cubicBezTo>
                <a:cubicBezTo>
                  <a:pt x="560989" y="1349518"/>
                  <a:pt x="634758" y="1227393"/>
                  <a:pt x="590400" y="1260000"/>
                </a:cubicBezTo>
                <a:cubicBezTo>
                  <a:pt x="546042" y="1292607"/>
                  <a:pt x="388883" y="1528022"/>
                  <a:pt x="304167" y="1497850"/>
                </a:cubicBezTo>
                <a:cubicBezTo>
                  <a:pt x="219451" y="1467678"/>
                  <a:pt x="117196" y="1245811"/>
                  <a:pt x="82102" y="1078969"/>
                </a:cubicBezTo>
                <a:cubicBezTo>
                  <a:pt x="47008" y="912127"/>
                  <a:pt x="107284" y="634628"/>
                  <a:pt x="93600" y="496800"/>
                </a:cubicBezTo>
                <a:cubicBezTo>
                  <a:pt x="79916" y="358972"/>
                  <a:pt x="19800" y="304800"/>
                  <a:pt x="0" y="252000"/>
                </a:cubicBezTo>
                <a:lnTo>
                  <a:pt x="496800" y="0"/>
                </a:lnTo>
                <a:close/>
              </a:path>
            </a:pathLst>
          </a:custGeom>
          <a:ln w="508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G:\Land Technical\Maps\Aerial Photos\2023 Aerial.jpg"/>
          <p:cNvPicPr>
            <a:picLocks noChangeAspect="1" noChangeArrowheads="1"/>
          </p:cNvPicPr>
          <p:nvPr/>
        </p:nvPicPr>
        <p:blipFill>
          <a:blip r:embed="rId3" cstate="print"/>
          <a:srcRect l="7208" t="29120" r="53472" b="27179"/>
          <a:stretch>
            <a:fillRect/>
          </a:stretch>
        </p:blipFill>
        <p:spPr bwMode="auto">
          <a:xfrm>
            <a:off x="3707" y="0"/>
            <a:ext cx="10969093" cy="8229781"/>
          </a:xfrm>
          <a:prstGeom prst="rect">
            <a:avLst/>
          </a:prstGeom>
          <a:noFill/>
        </p:spPr>
      </p:pic>
      <p:cxnSp>
        <p:nvCxnSpPr>
          <p:cNvPr id="49" name="Straight Connector 48"/>
          <p:cNvCxnSpPr/>
          <p:nvPr/>
        </p:nvCxnSpPr>
        <p:spPr>
          <a:xfrm>
            <a:off x="1453910" y="1925734"/>
            <a:ext cx="0" cy="6303866"/>
          </a:xfrm>
          <a:prstGeom prst="line">
            <a:avLst/>
          </a:prstGeom>
          <a:ln w="76200">
            <a:solidFill>
              <a:schemeClr val="bg1">
                <a:alpha val="60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a:off x="1396303" y="3198585"/>
            <a:ext cx="1049265" cy="2395700"/>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1223480" y="6099380"/>
            <a:ext cx="1036927"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rot="763876">
            <a:off x="2717582" y="5522654"/>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4018241" y="273389"/>
            <a:ext cx="2728076" cy="5315044"/>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255390"/>
              <a:gd name="connsiteX1" fmla="*/ 1684544 w 2728076"/>
              <a:gd name="connsiteY1" fmla="*/ 4333512 h 5255390"/>
              <a:gd name="connsiteX2" fmla="*/ 2019591 w 2728076"/>
              <a:gd name="connsiteY2" fmla="*/ 3607576 h 5255390"/>
              <a:gd name="connsiteX3" fmla="*/ 2354638 w 2728076"/>
              <a:gd name="connsiteY3" fmla="*/ 2923521 h 5255390"/>
              <a:gd name="connsiteX4" fmla="*/ 2675725 w 2728076"/>
              <a:gd name="connsiteY4" fmla="*/ 1925359 h 5255390"/>
              <a:gd name="connsiteX5" fmla="*/ 2668745 w 2728076"/>
              <a:gd name="connsiteY5" fmla="*/ 780614 h 5255390"/>
              <a:gd name="connsiteX6" fmla="*/ 2564043 w 2728076"/>
              <a:gd name="connsiteY6" fmla="*/ 103539 h 5255390"/>
              <a:gd name="connsiteX7" fmla="*/ 2152214 w 2728076"/>
              <a:gd name="connsiteY7" fmla="*/ 159380 h 5255390"/>
              <a:gd name="connsiteX8" fmla="*/ 1063310 w 2728076"/>
              <a:gd name="connsiteY8" fmla="*/ 1003979 h 5255390"/>
              <a:gd name="connsiteX9" fmla="*/ 714303 w 2728076"/>
              <a:gd name="connsiteY9" fmla="*/ 1506550 h 5255390"/>
              <a:gd name="connsiteX10" fmla="*/ 302474 w 2728076"/>
              <a:gd name="connsiteY10" fmla="*/ 2057982 h 5255390"/>
              <a:gd name="connsiteX11" fmla="*/ 16287 w 2728076"/>
              <a:gd name="connsiteY11" fmla="*/ 2832779 h 5255390"/>
              <a:gd name="connsiteX12" fmla="*/ 204751 w 2728076"/>
              <a:gd name="connsiteY12" fmla="*/ 3440052 h 5255390"/>
              <a:gd name="connsiteX13" fmla="*/ 330394 w 2728076"/>
              <a:gd name="connsiteY13" fmla="*/ 3677377 h 5255390"/>
              <a:gd name="connsiteX14" fmla="*/ 316019 w 2728076"/>
              <a:gd name="connsiteY14" fmla="*/ 4244660 h 5255390"/>
              <a:gd name="connsiteX15" fmla="*/ 155890 w 2728076"/>
              <a:gd name="connsiteY15" fmla="*/ 4815142 h 5255390"/>
              <a:gd name="connsiteX16" fmla="*/ 776875 w 2728076"/>
              <a:gd name="connsiteY16" fmla="*/ 5223979 h 5255390"/>
              <a:gd name="connsiteX17" fmla="*/ 1028409 w 2728076"/>
              <a:gd name="connsiteY17" fmla="*/ 4626678 h 5255390"/>
              <a:gd name="connsiteX18" fmla="*/ 1272715 w 2728076"/>
              <a:gd name="connsiteY18" fmla="*/ 4256730 h 5255390"/>
              <a:gd name="connsiteX0" fmla="*/ 1272715 w 2728076"/>
              <a:gd name="connsiteY0" fmla="*/ 4256730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272715 w 2728076"/>
              <a:gd name="connsiteY18" fmla="*/ 4256730 h 5242250"/>
              <a:gd name="connsiteX0" fmla="*/ 1410552 w 2728076"/>
              <a:gd name="connsiteY0" fmla="*/ 4359874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410552 w 2728076"/>
              <a:gd name="connsiteY18" fmla="*/ 4359874 h 5242250"/>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546447 w 2728076"/>
              <a:gd name="connsiteY14" fmla="*/ 4187053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315044">
                <a:moveTo>
                  <a:pt x="1410552" y="4359874"/>
                </a:moveTo>
                <a:cubicBezTo>
                  <a:pt x="1510601" y="4191187"/>
                  <a:pt x="1583037" y="4458895"/>
                  <a:pt x="1684544" y="4333512"/>
                </a:cubicBezTo>
                <a:cubicBezTo>
                  <a:pt x="1786051" y="4208129"/>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06790" y="3262345"/>
                  <a:pt x="204751" y="3440052"/>
                </a:cubicBezTo>
                <a:cubicBezTo>
                  <a:pt x="302712" y="3617759"/>
                  <a:pt x="602891" y="3791989"/>
                  <a:pt x="604054" y="3899018"/>
                </a:cubicBezTo>
                <a:cubicBezTo>
                  <a:pt x="605218" y="4006047"/>
                  <a:pt x="621141" y="4034366"/>
                  <a:pt x="546447" y="4187053"/>
                </a:cubicBezTo>
                <a:cubicBezTo>
                  <a:pt x="471753" y="4339740"/>
                  <a:pt x="474224" y="4277224"/>
                  <a:pt x="155890" y="4815142"/>
                </a:cubicBezTo>
                <a:cubicBezTo>
                  <a:pt x="222685" y="5121040"/>
                  <a:pt x="349091" y="5315044"/>
                  <a:pt x="776875" y="5223979"/>
                </a:cubicBezTo>
                <a:cubicBezTo>
                  <a:pt x="937980" y="5205708"/>
                  <a:pt x="964882" y="4857334"/>
                  <a:pt x="1122517" y="4705516"/>
                </a:cubicBezTo>
                <a:lnTo>
                  <a:pt x="1410552" y="4359874"/>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TextBox 44"/>
          <p:cNvSpPr txBox="1"/>
          <p:nvPr/>
        </p:nvSpPr>
        <p:spPr>
          <a:xfrm>
            <a:off x="4439908" y="4773069"/>
            <a:ext cx="348961" cy="561536"/>
          </a:xfrm>
          <a:prstGeom prst="rect">
            <a:avLst/>
          </a:prstGeom>
          <a:noFill/>
        </p:spPr>
        <p:txBody>
          <a:bodyPr wrap="none" rtlCol="0">
            <a:spAutoFit/>
          </a:bodyPr>
          <a:lstStyle/>
          <a:p>
            <a:pPr algn="ctr"/>
            <a:r>
              <a:rPr lang="en-US" sz="4000" b="1" dirty="0"/>
              <a:t>1</a:t>
            </a:r>
          </a:p>
        </p:txBody>
      </p:sp>
      <p:sp>
        <p:nvSpPr>
          <p:cNvPr id="47" name="TextBox 46"/>
          <p:cNvSpPr txBox="1"/>
          <p:nvPr/>
        </p:nvSpPr>
        <p:spPr>
          <a:xfrm>
            <a:off x="4397971" y="4748477"/>
            <a:ext cx="348961" cy="561536"/>
          </a:xfrm>
          <a:prstGeom prst="rect">
            <a:avLst/>
          </a:prstGeom>
          <a:noFill/>
        </p:spPr>
        <p:txBody>
          <a:bodyPr wrap="none" rtlCol="0">
            <a:spAutoFit/>
          </a:bodyPr>
          <a:lstStyle/>
          <a:p>
            <a:pPr algn="ctr"/>
            <a:r>
              <a:rPr lang="en-US" sz="4000" b="1" dirty="0"/>
              <a:t>1</a:t>
            </a:r>
          </a:p>
        </p:txBody>
      </p:sp>
      <p:sp>
        <p:nvSpPr>
          <p:cNvPr id="50" name="TextBox 49"/>
          <p:cNvSpPr txBox="1"/>
          <p:nvPr/>
        </p:nvSpPr>
        <p:spPr>
          <a:xfrm>
            <a:off x="4419645" y="4761646"/>
            <a:ext cx="348961" cy="561536"/>
          </a:xfrm>
          <a:prstGeom prst="rect">
            <a:avLst/>
          </a:prstGeom>
          <a:noFill/>
        </p:spPr>
        <p:txBody>
          <a:bodyPr wrap="none" rtlCol="0">
            <a:spAutoFit/>
          </a:bodyPr>
          <a:lstStyle/>
          <a:p>
            <a:pPr algn="ctr"/>
            <a:r>
              <a:rPr lang="en-US" sz="4000" b="1" dirty="0">
                <a:solidFill>
                  <a:schemeClr val="bg1"/>
                </a:solidFill>
              </a:rPr>
              <a:t>1</a:t>
            </a:r>
          </a:p>
        </p:txBody>
      </p:sp>
      <p:sp>
        <p:nvSpPr>
          <p:cNvPr id="51" name="Oval 50"/>
          <p:cNvSpPr/>
          <p:nvPr/>
        </p:nvSpPr>
        <p:spPr>
          <a:xfrm>
            <a:off x="4276654" y="4822654"/>
            <a:ext cx="633676" cy="633676"/>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pic>
        <p:nvPicPr>
          <p:cNvPr id="40"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44" name="Rectangle 43"/>
          <p:cNvSpPr/>
          <p:nvPr/>
        </p:nvSpPr>
        <p:spPr>
          <a:xfrm>
            <a:off x="57619" y="7915348"/>
            <a:ext cx="4103820"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May 2023 – Google Earth Screen Capture</a:t>
            </a:r>
          </a:p>
        </p:txBody>
      </p:sp>
      <p:cxnSp>
        <p:nvCxnSpPr>
          <p:cNvPr id="27" name="Straight Connector 26"/>
          <p:cNvCxnSpPr/>
          <p:nvPr/>
        </p:nvCxnSpPr>
        <p:spPr>
          <a:xfrm>
            <a:off x="4334260" y="2559411"/>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4334260" y="2559411"/>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659221" y="1522485"/>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41" name="Freeform 40"/>
          <p:cNvSpPr/>
          <p:nvPr/>
        </p:nvSpPr>
        <p:spPr>
          <a:xfrm>
            <a:off x="2891434" y="3119473"/>
            <a:ext cx="1687965" cy="1958408"/>
          </a:xfrm>
          <a:custGeom>
            <a:avLst/>
            <a:gdLst>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192157 w 1194022"/>
              <a:gd name="connsiteY11" fmla="*/ 596348 h 3473395"/>
              <a:gd name="connsiteX12" fmla="*/ 192157 w 1194022"/>
              <a:gd name="connsiteY12" fmla="*/ 222637 h 3473395"/>
              <a:gd name="connsiteX13" fmla="*/ 597674 w 1194022"/>
              <a:gd name="connsiteY13"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192157 w 1194022"/>
              <a:gd name="connsiteY11" fmla="*/ 222637 h 3473395"/>
              <a:gd name="connsiteX12" fmla="*/ 597674 w 1194022"/>
              <a:gd name="connsiteY12"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211446 w 1194022"/>
              <a:gd name="connsiteY11" fmla="*/ 251585 h 3473395"/>
              <a:gd name="connsiteX12" fmla="*/ 597674 w 1194022"/>
              <a:gd name="connsiteY12"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597674 w 1194022"/>
              <a:gd name="connsiteY11" fmla="*/ 0 h 347339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12" fmla="*/ 669235 w 1194022"/>
              <a:gd name="connsiteY12" fmla="*/ 0 h 2622605"/>
              <a:gd name="connsiteX0" fmla="*/ 557088 w 1194022"/>
              <a:gd name="connsiteY0" fmla="*/ 16008 h 2604141"/>
              <a:gd name="connsiteX1" fmla="*/ 812359 w 1194022"/>
              <a:gd name="connsiteY1" fmla="*/ 466565 h 2604141"/>
              <a:gd name="connsiteX2" fmla="*/ 987288 w 1194022"/>
              <a:gd name="connsiteY2" fmla="*/ 808471 h 2604141"/>
              <a:gd name="connsiteX3" fmla="*/ 995239 w 1194022"/>
              <a:gd name="connsiteY3" fmla="*/ 1190134 h 2604141"/>
              <a:gd name="connsiteX4" fmla="*/ 955482 w 1194022"/>
              <a:gd name="connsiteY4" fmla="*/ 1476381 h 2604141"/>
              <a:gd name="connsiteX5" fmla="*/ 899823 w 1194022"/>
              <a:gd name="connsiteY5" fmla="*/ 1929605 h 2604141"/>
              <a:gd name="connsiteX6" fmla="*/ 1066801 w 1194022"/>
              <a:gd name="connsiteY6" fmla="*/ 2430537 h 2604141"/>
              <a:gd name="connsiteX7" fmla="*/ 136498 w 1194022"/>
              <a:gd name="connsiteY7" fmla="*/ 2438489 h 2604141"/>
              <a:gd name="connsiteX8" fmla="*/ 247816 w 1194022"/>
              <a:gd name="connsiteY8" fmla="*/ 1436624 h 2604141"/>
              <a:gd name="connsiteX9" fmla="*/ 311427 w 1194022"/>
              <a:gd name="connsiteY9" fmla="*/ 752812 h 2604141"/>
              <a:gd name="connsiteX10" fmla="*/ 263719 w 1194022"/>
              <a:gd name="connsiteY10" fmla="*/ 259831 h 2604141"/>
              <a:gd name="connsiteX11" fmla="*/ 557088 w 1194022"/>
              <a:gd name="connsiteY11" fmla="*/ 16008 h 2604141"/>
              <a:gd name="connsiteX0" fmla="*/ 557088 w 1194022"/>
              <a:gd name="connsiteY0" fmla="*/ 16008 h 2604141"/>
              <a:gd name="connsiteX1" fmla="*/ 812359 w 1194022"/>
              <a:gd name="connsiteY1" fmla="*/ 466565 h 2604141"/>
              <a:gd name="connsiteX2" fmla="*/ 987288 w 1194022"/>
              <a:gd name="connsiteY2" fmla="*/ 808471 h 2604141"/>
              <a:gd name="connsiteX3" fmla="*/ 995239 w 1194022"/>
              <a:gd name="connsiteY3" fmla="*/ 1190134 h 2604141"/>
              <a:gd name="connsiteX4" fmla="*/ 955482 w 1194022"/>
              <a:gd name="connsiteY4" fmla="*/ 1476381 h 2604141"/>
              <a:gd name="connsiteX5" fmla="*/ 899823 w 1194022"/>
              <a:gd name="connsiteY5" fmla="*/ 1929605 h 2604141"/>
              <a:gd name="connsiteX6" fmla="*/ 1066801 w 1194022"/>
              <a:gd name="connsiteY6" fmla="*/ 2430537 h 2604141"/>
              <a:gd name="connsiteX7" fmla="*/ 136498 w 1194022"/>
              <a:gd name="connsiteY7" fmla="*/ 2438489 h 2604141"/>
              <a:gd name="connsiteX8" fmla="*/ 247816 w 1194022"/>
              <a:gd name="connsiteY8" fmla="*/ 1436624 h 2604141"/>
              <a:gd name="connsiteX9" fmla="*/ 311427 w 1194022"/>
              <a:gd name="connsiteY9" fmla="*/ 752812 h 2604141"/>
              <a:gd name="connsiteX10" fmla="*/ 263719 w 1194022"/>
              <a:gd name="connsiteY10" fmla="*/ 259831 h 2604141"/>
              <a:gd name="connsiteX11" fmla="*/ 557088 w 1194022"/>
              <a:gd name="connsiteY11" fmla="*/ 16008 h 2604141"/>
              <a:gd name="connsiteX0" fmla="*/ 340614 w 917051"/>
              <a:gd name="connsiteY0" fmla="*/ 16008 h 2461435"/>
              <a:gd name="connsiteX1" fmla="*/ 595885 w 917051"/>
              <a:gd name="connsiteY1" fmla="*/ 466565 h 2461435"/>
              <a:gd name="connsiteX2" fmla="*/ 770814 w 917051"/>
              <a:gd name="connsiteY2" fmla="*/ 808471 h 2461435"/>
              <a:gd name="connsiteX3" fmla="*/ 778765 w 917051"/>
              <a:gd name="connsiteY3" fmla="*/ 1190134 h 2461435"/>
              <a:gd name="connsiteX4" fmla="*/ 739008 w 917051"/>
              <a:gd name="connsiteY4" fmla="*/ 1476381 h 2461435"/>
              <a:gd name="connsiteX5" fmla="*/ 683349 w 917051"/>
              <a:gd name="connsiteY5" fmla="*/ 1929605 h 2461435"/>
              <a:gd name="connsiteX6" fmla="*/ 850327 w 917051"/>
              <a:gd name="connsiteY6" fmla="*/ 2430537 h 2461435"/>
              <a:gd name="connsiteX7" fmla="*/ 283007 w 917051"/>
              <a:gd name="connsiteY7" fmla="*/ 1744218 h 2461435"/>
              <a:gd name="connsiteX8" fmla="*/ 31342 w 917051"/>
              <a:gd name="connsiteY8" fmla="*/ 1436624 h 2461435"/>
              <a:gd name="connsiteX9" fmla="*/ 94953 w 917051"/>
              <a:gd name="connsiteY9" fmla="*/ 752812 h 2461435"/>
              <a:gd name="connsiteX10" fmla="*/ 47245 w 917051"/>
              <a:gd name="connsiteY10" fmla="*/ 259831 h 2461435"/>
              <a:gd name="connsiteX11" fmla="*/ 340614 w 917051"/>
              <a:gd name="connsiteY11" fmla="*/ 16008 h 2461435"/>
              <a:gd name="connsiteX0" fmla="*/ 340614 w 801294"/>
              <a:gd name="connsiteY0" fmla="*/ 16008 h 1974245"/>
              <a:gd name="connsiteX1" fmla="*/ 595885 w 801294"/>
              <a:gd name="connsiteY1" fmla="*/ 466565 h 1974245"/>
              <a:gd name="connsiteX2" fmla="*/ 770814 w 801294"/>
              <a:gd name="connsiteY2" fmla="*/ 808471 h 1974245"/>
              <a:gd name="connsiteX3" fmla="*/ 778765 w 801294"/>
              <a:gd name="connsiteY3" fmla="*/ 1190134 h 1974245"/>
              <a:gd name="connsiteX4" fmla="*/ 739008 w 801294"/>
              <a:gd name="connsiteY4" fmla="*/ 1476381 h 1974245"/>
              <a:gd name="connsiteX5" fmla="*/ 683349 w 801294"/>
              <a:gd name="connsiteY5" fmla="*/ 1929605 h 1974245"/>
              <a:gd name="connsiteX6" fmla="*/ 283007 w 801294"/>
              <a:gd name="connsiteY6" fmla="*/ 1744218 h 1974245"/>
              <a:gd name="connsiteX7" fmla="*/ 31342 w 801294"/>
              <a:gd name="connsiteY7" fmla="*/ 1436624 h 1974245"/>
              <a:gd name="connsiteX8" fmla="*/ 94953 w 801294"/>
              <a:gd name="connsiteY8" fmla="*/ 752812 h 1974245"/>
              <a:gd name="connsiteX9" fmla="*/ 47245 w 801294"/>
              <a:gd name="connsiteY9" fmla="*/ 259831 h 1974245"/>
              <a:gd name="connsiteX10" fmla="*/ 340614 w 801294"/>
              <a:gd name="connsiteY10" fmla="*/ 16008 h 1974245"/>
              <a:gd name="connsiteX0" fmla="*/ 924361 w 1385041"/>
              <a:gd name="connsiteY0" fmla="*/ 16008 h 1974245"/>
              <a:gd name="connsiteX1" fmla="*/ 1179632 w 1385041"/>
              <a:gd name="connsiteY1" fmla="*/ 466565 h 1974245"/>
              <a:gd name="connsiteX2" fmla="*/ 1354561 w 1385041"/>
              <a:gd name="connsiteY2" fmla="*/ 808471 h 1974245"/>
              <a:gd name="connsiteX3" fmla="*/ 1362512 w 1385041"/>
              <a:gd name="connsiteY3" fmla="*/ 1190134 h 1974245"/>
              <a:gd name="connsiteX4" fmla="*/ 1322755 w 1385041"/>
              <a:gd name="connsiteY4" fmla="*/ 1476381 h 1974245"/>
              <a:gd name="connsiteX5" fmla="*/ 1267096 w 1385041"/>
              <a:gd name="connsiteY5" fmla="*/ 1929605 h 1974245"/>
              <a:gd name="connsiteX6" fmla="*/ 866754 w 1385041"/>
              <a:gd name="connsiteY6" fmla="*/ 1744218 h 1974245"/>
              <a:gd name="connsiteX7" fmla="*/ 615089 w 1385041"/>
              <a:gd name="connsiteY7" fmla="*/ 1436624 h 1974245"/>
              <a:gd name="connsiteX8" fmla="*/ 2650 w 1385041"/>
              <a:gd name="connsiteY8" fmla="*/ 764899 h 1974245"/>
              <a:gd name="connsiteX9" fmla="*/ 630992 w 1385041"/>
              <a:gd name="connsiteY9" fmla="*/ 259831 h 1974245"/>
              <a:gd name="connsiteX10" fmla="*/ 924361 w 1385041"/>
              <a:gd name="connsiteY10" fmla="*/ 16008 h 1974245"/>
              <a:gd name="connsiteX0" fmla="*/ 924361 w 1678555"/>
              <a:gd name="connsiteY0" fmla="*/ 16008 h 1974245"/>
              <a:gd name="connsiteX1" fmla="*/ 1179632 w 1678555"/>
              <a:gd name="connsiteY1" fmla="*/ 466565 h 1974245"/>
              <a:gd name="connsiteX2" fmla="*/ 1354561 w 1678555"/>
              <a:gd name="connsiteY2" fmla="*/ 808471 h 1974245"/>
              <a:gd name="connsiteX3" fmla="*/ 1673254 w 1678555"/>
              <a:gd name="connsiteY3" fmla="*/ 1110541 h 1974245"/>
              <a:gd name="connsiteX4" fmla="*/ 1322755 w 1678555"/>
              <a:gd name="connsiteY4" fmla="*/ 1476381 h 1974245"/>
              <a:gd name="connsiteX5" fmla="*/ 1267096 w 1678555"/>
              <a:gd name="connsiteY5" fmla="*/ 1929605 h 1974245"/>
              <a:gd name="connsiteX6" fmla="*/ 866754 w 1678555"/>
              <a:gd name="connsiteY6" fmla="*/ 1744218 h 1974245"/>
              <a:gd name="connsiteX7" fmla="*/ 615089 w 1678555"/>
              <a:gd name="connsiteY7" fmla="*/ 1436624 h 1974245"/>
              <a:gd name="connsiteX8" fmla="*/ 2650 w 1678555"/>
              <a:gd name="connsiteY8" fmla="*/ 764899 h 1974245"/>
              <a:gd name="connsiteX9" fmla="*/ 630992 w 1678555"/>
              <a:gd name="connsiteY9" fmla="*/ 259831 h 1974245"/>
              <a:gd name="connsiteX10" fmla="*/ 924361 w 1678555"/>
              <a:gd name="connsiteY10" fmla="*/ 16008 h 1974245"/>
              <a:gd name="connsiteX0" fmla="*/ 924361 w 1687965"/>
              <a:gd name="connsiteY0" fmla="*/ 16008 h 1958408"/>
              <a:gd name="connsiteX1" fmla="*/ 1179632 w 1687965"/>
              <a:gd name="connsiteY1" fmla="*/ 466565 h 1958408"/>
              <a:gd name="connsiteX2" fmla="*/ 1354561 w 1687965"/>
              <a:gd name="connsiteY2" fmla="*/ 808471 h 1958408"/>
              <a:gd name="connsiteX3" fmla="*/ 1673254 w 1687965"/>
              <a:gd name="connsiteY3" fmla="*/ 1110541 h 1958408"/>
              <a:gd name="connsiteX4" fmla="*/ 1442826 w 1687965"/>
              <a:gd name="connsiteY4" fmla="*/ 1571397 h 1958408"/>
              <a:gd name="connsiteX5" fmla="*/ 1267096 w 1687965"/>
              <a:gd name="connsiteY5" fmla="*/ 1929605 h 1958408"/>
              <a:gd name="connsiteX6" fmla="*/ 866754 w 1687965"/>
              <a:gd name="connsiteY6" fmla="*/ 1744218 h 1958408"/>
              <a:gd name="connsiteX7" fmla="*/ 615089 w 1687965"/>
              <a:gd name="connsiteY7" fmla="*/ 1436624 h 1958408"/>
              <a:gd name="connsiteX8" fmla="*/ 2650 w 1687965"/>
              <a:gd name="connsiteY8" fmla="*/ 764899 h 1958408"/>
              <a:gd name="connsiteX9" fmla="*/ 630992 w 1687965"/>
              <a:gd name="connsiteY9" fmla="*/ 259831 h 1958408"/>
              <a:gd name="connsiteX10" fmla="*/ 924361 w 1687965"/>
              <a:gd name="connsiteY10" fmla="*/ 16008 h 195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87965" h="1958408">
                <a:moveTo>
                  <a:pt x="924361" y="16008"/>
                </a:moveTo>
                <a:cubicBezTo>
                  <a:pt x="1217510" y="92087"/>
                  <a:pt x="1094542" y="316379"/>
                  <a:pt x="1179632" y="466565"/>
                </a:cubicBezTo>
                <a:cubicBezTo>
                  <a:pt x="1232641" y="604388"/>
                  <a:pt x="1272291" y="701142"/>
                  <a:pt x="1354561" y="808471"/>
                </a:cubicBezTo>
                <a:cubicBezTo>
                  <a:pt x="1436831" y="915800"/>
                  <a:pt x="1658543" y="983387"/>
                  <a:pt x="1673254" y="1110541"/>
                </a:cubicBezTo>
                <a:cubicBezTo>
                  <a:pt x="1687965" y="1237695"/>
                  <a:pt x="1510519" y="1434886"/>
                  <a:pt x="1442826" y="1571397"/>
                </a:cubicBezTo>
                <a:cubicBezTo>
                  <a:pt x="1375133" y="1707908"/>
                  <a:pt x="1363108" y="1900802"/>
                  <a:pt x="1267096" y="1929605"/>
                </a:cubicBezTo>
                <a:cubicBezTo>
                  <a:pt x="1171084" y="1958408"/>
                  <a:pt x="975422" y="1826381"/>
                  <a:pt x="866754" y="1744218"/>
                </a:cubicBezTo>
                <a:cubicBezTo>
                  <a:pt x="758086" y="1662055"/>
                  <a:pt x="759106" y="1599844"/>
                  <a:pt x="615089" y="1436624"/>
                </a:cubicBezTo>
                <a:cubicBezTo>
                  <a:pt x="471072" y="1273404"/>
                  <a:pt x="0" y="961031"/>
                  <a:pt x="2650" y="764899"/>
                </a:cubicBezTo>
                <a:cubicBezTo>
                  <a:pt x="5300" y="568767"/>
                  <a:pt x="477374" y="384646"/>
                  <a:pt x="630992" y="259831"/>
                </a:cubicBezTo>
                <a:cubicBezTo>
                  <a:pt x="784610" y="135016"/>
                  <a:pt x="644660" y="0"/>
                  <a:pt x="924361" y="16008"/>
                </a:cubicBezTo>
                <a:close/>
              </a:path>
            </a:pathLst>
          </a:custGeom>
          <a:ln w="508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Oval 24"/>
          <p:cNvSpPr/>
          <p:nvPr/>
        </p:nvSpPr>
        <p:spPr>
          <a:xfrm rot="2040757">
            <a:off x="6541563" y="5187010"/>
            <a:ext cx="1634067" cy="1288513"/>
          </a:xfrm>
          <a:prstGeom prst="ellipse">
            <a:avLst/>
          </a:prstGeom>
          <a:noFill/>
          <a:ln w="50800">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681" name="Rectangle 1"/>
          <p:cNvSpPr>
            <a:spLocks noChangeArrowheads="1"/>
          </p:cNvSpPr>
          <p:nvPr/>
        </p:nvSpPr>
        <p:spPr bwMode="auto">
          <a:xfrm>
            <a:off x="0" y="0"/>
            <a:ext cx="10972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pitchFamily="34" charset="0"/>
                <a:ea typeface="Calibri" pitchFamily="34" charset="0"/>
                <a:cs typeface="Arial" pitchFamily="34" charset="0"/>
              </a:rPr>
              <a:t>Dr. Henri Grissino-Mayer at UTenn, Knoxville is a dendrochronologist.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 name="Oval 29"/>
          <p:cNvSpPr/>
          <p:nvPr/>
        </p:nvSpPr>
        <p:spPr>
          <a:xfrm rot="2040757">
            <a:off x="7448301" y="3819438"/>
            <a:ext cx="972168" cy="718607"/>
          </a:xfrm>
          <a:prstGeom prst="ellipse">
            <a:avLst/>
          </a:prstGeom>
          <a:noFill/>
          <a:ln w="50800">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568800" y="1497600"/>
            <a:ext cx="2542800" cy="6746400"/>
          </a:xfrm>
          <a:custGeom>
            <a:avLst/>
            <a:gdLst>
              <a:gd name="connsiteX0" fmla="*/ 1468800 w 2542800"/>
              <a:gd name="connsiteY0" fmla="*/ 0 h 6746400"/>
              <a:gd name="connsiteX1" fmla="*/ 1548000 w 2542800"/>
              <a:gd name="connsiteY1" fmla="*/ 684000 h 6746400"/>
              <a:gd name="connsiteX2" fmla="*/ 1800000 w 2542800"/>
              <a:gd name="connsiteY2" fmla="*/ 1130400 h 6746400"/>
              <a:gd name="connsiteX3" fmla="*/ 1965600 w 2542800"/>
              <a:gd name="connsiteY3" fmla="*/ 1180800 h 6746400"/>
              <a:gd name="connsiteX4" fmla="*/ 2260800 w 2542800"/>
              <a:gd name="connsiteY4" fmla="*/ 1836000 h 6746400"/>
              <a:gd name="connsiteX5" fmla="*/ 2541600 w 2542800"/>
              <a:gd name="connsiteY5" fmla="*/ 2181600 h 6746400"/>
              <a:gd name="connsiteX6" fmla="*/ 2268000 w 2542800"/>
              <a:gd name="connsiteY6" fmla="*/ 2268000 h 6746400"/>
              <a:gd name="connsiteX7" fmla="*/ 1771200 w 2542800"/>
              <a:gd name="connsiteY7" fmla="*/ 2556000 h 6746400"/>
              <a:gd name="connsiteX8" fmla="*/ 1569600 w 2542800"/>
              <a:gd name="connsiteY8" fmla="*/ 2851200 h 6746400"/>
              <a:gd name="connsiteX9" fmla="*/ 1792800 w 2542800"/>
              <a:gd name="connsiteY9" fmla="*/ 3362400 h 6746400"/>
              <a:gd name="connsiteX10" fmla="*/ 1576800 w 2542800"/>
              <a:gd name="connsiteY10" fmla="*/ 3866400 h 6746400"/>
              <a:gd name="connsiteX11" fmla="*/ 1130400 w 2542800"/>
              <a:gd name="connsiteY11" fmla="*/ 4003200 h 6746400"/>
              <a:gd name="connsiteX12" fmla="*/ 921600 w 2542800"/>
              <a:gd name="connsiteY12" fmla="*/ 3002400 h 6746400"/>
              <a:gd name="connsiteX13" fmla="*/ 813600 w 2542800"/>
              <a:gd name="connsiteY13" fmla="*/ 2325600 h 6746400"/>
              <a:gd name="connsiteX14" fmla="*/ 381600 w 2542800"/>
              <a:gd name="connsiteY14" fmla="*/ 2304000 h 6746400"/>
              <a:gd name="connsiteX15" fmla="*/ 50400 w 2542800"/>
              <a:gd name="connsiteY15" fmla="*/ 2534400 h 6746400"/>
              <a:gd name="connsiteX16" fmla="*/ 79200 w 2542800"/>
              <a:gd name="connsiteY16" fmla="*/ 4161600 h 6746400"/>
              <a:gd name="connsiteX17" fmla="*/ 288000 w 2542800"/>
              <a:gd name="connsiteY17" fmla="*/ 4572000 h 6746400"/>
              <a:gd name="connsiteX18" fmla="*/ 259200 w 2542800"/>
              <a:gd name="connsiteY18" fmla="*/ 5738400 h 6746400"/>
              <a:gd name="connsiteX19" fmla="*/ 136800 w 2542800"/>
              <a:gd name="connsiteY19" fmla="*/ 6084000 h 6746400"/>
              <a:gd name="connsiteX20" fmla="*/ 273600 w 2542800"/>
              <a:gd name="connsiteY20" fmla="*/ 6746400 h 67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800" h="6746400">
                <a:moveTo>
                  <a:pt x="1468800" y="0"/>
                </a:moveTo>
                <a:cubicBezTo>
                  <a:pt x="1480800" y="247800"/>
                  <a:pt x="1492800" y="495600"/>
                  <a:pt x="1548000" y="684000"/>
                </a:cubicBezTo>
                <a:cubicBezTo>
                  <a:pt x="1603200" y="872400"/>
                  <a:pt x="1730400" y="1047600"/>
                  <a:pt x="1800000" y="1130400"/>
                </a:cubicBezTo>
                <a:cubicBezTo>
                  <a:pt x="1869600" y="1213200"/>
                  <a:pt x="1888800" y="1063200"/>
                  <a:pt x="1965600" y="1180800"/>
                </a:cubicBezTo>
                <a:cubicBezTo>
                  <a:pt x="2042400" y="1298400"/>
                  <a:pt x="2164800" y="1669200"/>
                  <a:pt x="2260800" y="1836000"/>
                </a:cubicBezTo>
                <a:cubicBezTo>
                  <a:pt x="2356800" y="2002800"/>
                  <a:pt x="2540400" y="2109600"/>
                  <a:pt x="2541600" y="2181600"/>
                </a:cubicBezTo>
                <a:cubicBezTo>
                  <a:pt x="2542800" y="2253600"/>
                  <a:pt x="2396400" y="2205600"/>
                  <a:pt x="2268000" y="2268000"/>
                </a:cubicBezTo>
                <a:cubicBezTo>
                  <a:pt x="2139600" y="2330400"/>
                  <a:pt x="1887600" y="2458800"/>
                  <a:pt x="1771200" y="2556000"/>
                </a:cubicBezTo>
                <a:cubicBezTo>
                  <a:pt x="1654800" y="2653200"/>
                  <a:pt x="1566000" y="2716800"/>
                  <a:pt x="1569600" y="2851200"/>
                </a:cubicBezTo>
                <a:cubicBezTo>
                  <a:pt x="1573200" y="2985600"/>
                  <a:pt x="1791600" y="3193200"/>
                  <a:pt x="1792800" y="3362400"/>
                </a:cubicBezTo>
                <a:cubicBezTo>
                  <a:pt x="1794000" y="3531600"/>
                  <a:pt x="1687200" y="3759600"/>
                  <a:pt x="1576800" y="3866400"/>
                </a:cubicBezTo>
                <a:cubicBezTo>
                  <a:pt x="1466400" y="3973200"/>
                  <a:pt x="1239600" y="4147200"/>
                  <a:pt x="1130400" y="4003200"/>
                </a:cubicBezTo>
                <a:cubicBezTo>
                  <a:pt x="1021200" y="3859200"/>
                  <a:pt x="974400" y="3282000"/>
                  <a:pt x="921600" y="3002400"/>
                </a:cubicBezTo>
                <a:cubicBezTo>
                  <a:pt x="868800" y="2722800"/>
                  <a:pt x="903600" y="2442000"/>
                  <a:pt x="813600" y="2325600"/>
                </a:cubicBezTo>
                <a:cubicBezTo>
                  <a:pt x="723600" y="2209200"/>
                  <a:pt x="508800" y="2269200"/>
                  <a:pt x="381600" y="2304000"/>
                </a:cubicBezTo>
                <a:cubicBezTo>
                  <a:pt x="254400" y="2338800"/>
                  <a:pt x="100800" y="2224800"/>
                  <a:pt x="50400" y="2534400"/>
                </a:cubicBezTo>
                <a:cubicBezTo>
                  <a:pt x="0" y="2844000"/>
                  <a:pt x="39600" y="3822000"/>
                  <a:pt x="79200" y="4161600"/>
                </a:cubicBezTo>
                <a:cubicBezTo>
                  <a:pt x="118800" y="4501200"/>
                  <a:pt x="258000" y="4309200"/>
                  <a:pt x="288000" y="4572000"/>
                </a:cubicBezTo>
                <a:cubicBezTo>
                  <a:pt x="318000" y="4834800"/>
                  <a:pt x="284400" y="5486400"/>
                  <a:pt x="259200" y="5738400"/>
                </a:cubicBezTo>
                <a:cubicBezTo>
                  <a:pt x="234000" y="5990400"/>
                  <a:pt x="134400" y="5916000"/>
                  <a:pt x="136800" y="6084000"/>
                </a:cubicBezTo>
                <a:cubicBezTo>
                  <a:pt x="139200" y="6252000"/>
                  <a:pt x="206400" y="6499200"/>
                  <a:pt x="273600" y="6746400"/>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ectangle 32"/>
          <p:cNvSpPr/>
          <p:nvPr/>
        </p:nvSpPr>
        <p:spPr>
          <a:xfrm>
            <a:off x="3470156" y="3999586"/>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2015</a:t>
            </a:r>
          </a:p>
        </p:txBody>
      </p:sp>
      <p:sp>
        <p:nvSpPr>
          <p:cNvPr id="35" name="Freeform 34"/>
          <p:cNvSpPr/>
          <p:nvPr/>
        </p:nvSpPr>
        <p:spPr>
          <a:xfrm>
            <a:off x="4103999" y="2016001"/>
            <a:ext cx="2039998" cy="3643995"/>
          </a:xfrm>
          <a:custGeom>
            <a:avLst/>
            <a:gdLst>
              <a:gd name="connsiteX0" fmla="*/ 504000 w 2577600"/>
              <a:gd name="connsiteY0" fmla="*/ 1722000 h 4573200"/>
              <a:gd name="connsiteX1" fmla="*/ 129600 w 2577600"/>
              <a:gd name="connsiteY1" fmla="*/ 2370000 h 4573200"/>
              <a:gd name="connsiteX2" fmla="*/ 43200 w 2577600"/>
              <a:gd name="connsiteY2" fmla="*/ 3082800 h 4573200"/>
              <a:gd name="connsiteX3" fmla="*/ 388800 w 2577600"/>
              <a:gd name="connsiteY3" fmla="*/ 3637200 h 4573200"/>
              <a:gd name="connsiteX4" fmla="*/ 583200 w 2577600"/>
              <a:gd name="connsiteY4" fmla="*/ 3882000 h 4573200"/>
              <a:gd name="connsiteX5" fmla="*/ 518400 w 2577600"/>
              <a:gd name="connsiteY5" fmla="*/ 4227600 h 4573200"/>
              <a:gd name="connsiteX6" fmla="*/ 1051200 w 2577600"/>
              <a:gd name="connsiteY6" fmla="*/ 4573200 h 4573200"/>
              <a:gd name="connsiteX7" fmla="*/ 1281600 w 2577600"/>
              <a:gd name="connsiteY7" fmla="*/ 4227600 h 4573200"/>
              <a:gd name="connsiteX8" fmla="*/ 1555200 w 2577600"/>
              <a:gd name="connsiteY8" fmla="*/ 4242000 h 4573200"/>
              <a:gd name="connsiteX9" fmla="*/ 2030400 w 2577600"/>
              <a:gd name="connsiteY9" fmla="*/ 3262800 h 4573200"/>
              <a:gd name="connsiteX10" fmla="*/ 2448000 w 2577600"/>
              <a:gd name="connsiteY10" fmla="*/ 2370000 h 4573200"/>
              <a:gd name="connsiteX11" fmla="*/ 2563200 w 2577600"/>
              <a:gd name="connsiteY11" fmla="*/ 1902000 h 4573200"/>
              <a:gd name="connsiteX12" fmla="*/ 2534400 w 2577600"/>
              <a:gd name="connsiteY12" fmla="*/ 462000 h 4573200"/>
              <a:gd name="connsiteX13" fmla="*/ 2484000 w 2577600"/>
              <a:gd name="connsiteY13" fmla="*/ 123600 h 4573200"/>
              <a:gd name="connsiteX14" fmla="*/ 2347200 w 2577600"/>
              <a:gd name="connsiteY14" fmla="*/ 58800 h 4573200"/>
              <a:gd name="connsiteX15" fmla="*/ 1742400 w 2577600"/>
              <a:gd name="connsiteY15" fmla="*/ 476400 h 4573200"/>
              <a:gd name="connsiteX16" fmla="*/ 1000800 w 2577600"/>
              <a:gd name="connsiteY16" fmla="*/ 1052400 h 4573200"/>
              <a:gd name="connsiteX17" fmla="*/ 748800 w 2577600"/>
              <a:gd name="connsiteY17" fmla="*/ 1369200 h 4573200"/>
              <a:gd name="connsiteX18" fmla="*/ 259200 w 2577600"/>
              <a:gd name="connsiteY18" fmla="*/ 2103600 h 4573200"/>
              <a:gd name="connsiteX0" fmla="*/ 504000 w 2785208"/>
              <a:gd name="connsiteY0" fmla="*/ 1722000 h 4573200"/>
              <a:gd name="connsiteX1" fmla="*/ 129600 w 2785208"/>
              <a:gd name="connsiteY1" fmla="*/ 2370000 h 4573200"/>
              <a:gd name="connsiteX2" fmla="*/ 43200 w 2785208"/>
              <a:gd name="connsiteY2" fmla="*/ 3082800 h 4573200"/>
              <a:gd name="connsiteX3" fmla="*/ 388800 w 2785208"/>
              <a:gd name="connsiteY3" fmla="*/ 3637200 h 4573200"/>
              <a:gd name="connsiteX4" fmla="*/ 583200 w 2785208"/>
              <a:gd name="connsiteY4" fmla="*/ 3882000 h 4573200"/>
              <a:gd name="connsiteX5" fmla="*/ 518400 w 2785208"/>
              <a:gd name="connsiteY5" fmla="*/ 4227600 h 4573200"/>
              <a:gd name="connsiteX6" fmla="*/ 1051200 w 2785208"/>
              <a:gd name="connsiteY6" fmla="*/ 4573200 h 4573200"/>
              <a:gd name="connsiteX7" fmla="*/ 1281600 w 2785208"/>
              <a:gd name="connsiteY7" fmla="*/ 4227600 h 4573200"/>
              <a:gd name="connsiteX8" fmla="*/ 1555200 w 2785208"/>
              <a:gd name="connsiteY8" fmla="*/ 4242000 h 4573200"/>
              <a:gd name="connsiteX9" fmla="*/ 2030400 w 2785208"/>
              <a:gd name="connsiteY9" fmla="*/ 3262800 h 4573200"/>
              <a:gd name="connsiteX10" fmla="*/ 2448000 w 2785208"/>
              <a:gd name="connsiteY10" fmla="*/ 2370000 h 4573200"/>
              <a:gd name="connsiteX11" fmla="*/ 979151 w 2785208"/>
              <a:gd name="connsiteY11" fmla="*/ 1574127 h 4573200"/>
              <a:gd name="connsiteX12" fmla="*/ 2534400 w 2785208"/>
              <a:gd name="connsiteY12" fmla="*/ 462000 h 4573200"/>
              <a:gd name="connsiteX13" fmla="*/ 2484000 w 2785208"/>
              <a:gd name="connsiteY13" fmla="*/ 123600 h 4573200"/>
              <a:gd name="connsiteX14" fmla="*/ 2347200 w 2785208"/>
              <a:gd name="connsiteY14" fmla="*/ 58800 h 4573200"/>
              <a:gd name="connsiteX15" fmla="*/ 1742400 w 2785208"/>
              <a:gd name="connsiteY15" fmla="*/ 476400 h 4573200"/>
              <a:gd name="connsiteX16" fmla="*/ 1000800 w 2785208"/>
              <a:gd name="connsiteY16" fmla="*/ 1052400 h 4573200"/>
              <a:gd name="connsiteX17" fmla="*/ 748800 w 2785208"/>
              <a:gd name="connsiteY17" fmla="*/ 1369200 h 4573200"/>
              <a:gd name="connsiteX18" fmla="*/ 259200 w 2785208"/>
              <a:gd name="connsiteY18" fmla="*/ 2103600 h 4573200"/>
              <a:gd name="connsiteX0" fmla="*/ 504000 w 2785208"/>
              <a:gd name="connsiteY0" fmla="*/ 1722000 h 4573200"/>
              <a:gd name="connsiteX1" fmla="*/ 129600 w 2785208"/>
              <a:gd name="connsiteY1" fmla="*/ 2370000 h 4573200"/>
              <a:gd name="connsiteX2" fmla="*/ 43200 w 2785208"/>
              <a:gd name="connsiteY2" fmla="*/ 3082800 h 4573200"/>
              <a:gd name="connsiteX3" fmla="*/ 388800 w 2785208"/>
              <a:gd name="connsiteY3" fmla="*/ 3637200 h 4573200"/>
              <a:gd name="connsiteX4" fmla="*/ 583200 w 2785208"/>
              <a:gd name="connsiteY4" fmla="*/ 3882000 h 4573200"/>
              <a:gd name="connsiteX5" fmla="*/ 518400 w 2785208"/>
              <a:gd name="connsiteY5" fmla="*/ 4227600 h 4573200"/>
              <a:gd name="connsiteX6" fmla="*/ 1051200 w 2785208"/>
              <a:gd name="connsiteY6" fmla="*/ 4573200 h 4573200"/>
              <a:gd name="connsiteX7" fmla="*/ 1281600 w 2785208"/>
              <a:gd name="connsiteY7" fmla="*/ 4227600 h 4573200"/>
              <a:gd name="connsiteX8" fmla="*/ 1555200 w 2785208"/>
              <a:gd name="connsiteY8" fmla="*/ 4242000 h 4573200"/>
              <a:gd name="connsiteX9" fmla="*/ 2030400 w 2785208"/>
              <a:gd name="connsiteY9" fmla="*/ 3262800 h 4573200"/>
              <a:gd name="connsiteX10" fmla="*/ 1497614 w 2785208"/>
              <a:gd name="connsiteY10" fmla="*/ 2783874 h 4573200"/>
              <a:gd name="connsiteX11" fmla="*/ 979151 w 2785208"/>
              <a:gd name="connsiteY11" fmla="*/ 1574127 h 4573200"/>
              <a:gd name="connsiteX12" fmla="*/ 2534400 w 2785208"/>
              <a:gd name="connsiteY12" fmla="*/ 462000 h 4573200"/>
              <a:gd name="connsiteX13" fmla="*/ 2484000 w 2785208"/>
              <a:gd name="connsiteY13" fmla="*/ 123600 h 4573200"/>
              <a:gd name="connsiteX14" fmla="*/ 2347200 w 2785208"/>
              <a:gd name="connsiteY14" fmla="*/ 58800 h 4573200"/>
              <a:gd name="connsiteX15" fmla="*/ 1742400 w 2785208"/>
              <a:gd name="connsiteY15" fmla="*/ 476400 h 4573200"/>
              <a:gd name="connsiteX16" fmla="*/ 1000800 w 2785208"/>
              <a:gd name="connsiteY16" fmla="*/ 1052400 h 4573200"/>
              <a:gd name="connsiteX17" fmla="*/ 748800 w 2785208"/>
              <a:gd name="connsiteY17" fmla="*/ 1369200 h 4573200"/>
              <a:gd name="connsiteX18" fmla="*/ 259200 w 2785208"/>
              <a:gd name="connsiteY18" fmla="*/ 2103600 h 4573200"/>
              <a:gd name="connsiteX0" fmla="*/ 504000 w 2712008"/>
              <a:gd name="connsiteY0" fmla="*/ 1850955 h 4702155"/>
              <a:gd name="connsiteX1" fmla="*/ 129600 w 2712008"/>
              <a:gd name="connsiteY1" fmla="*/ 2498955 h 4702155"/>
              <a:gd name="connsiteX2" fmla="*/ 43200 w 2712008"/>
              <a:gd name="connsiteY2" fmla="*/ 3211755 h 4702155"/>
              <a:gd name="connsiteX3" fmla="*/ 388800 w 2712008"/>
              <a:gd name="connsiteY3" fmla="*/ 3766155 h 4702155"/>
              <a:gd name="connsiteX4" fmla="*/ 583200 w 2712008"/>
              <a:gd name="connsiteY4" fmla="*/ 4010955 h 4702155"/>
              <a:gd name="connsiteX5" fmla="*/ 518400 w 2712008"/>
              <a:gd name="connsiteY5" fmla="*/ 4356555 h 4702155"/>
              <a:gd name="connsiteX6" fmla="*/ 1051200 w 2712008"/>
              <a:gd name="connsiteY6" fmla="*/ 4702155 h 4702155"/>
              <a:gd name="connsiteX7" fmla="*/ 1281600 w 2712008"/>
              <a:gd name="connsiteY7" fmla="*/ 4356555 h 4702155"/>
              <a:gd name="connsiteX8" fmla="*/ 1555200 w 2712008"/>
              <a:gd name="connsiteY8" fmla="*/ 4370955 h 4702155"/>
              <a:gd name="connsiteX9" fmla="*/ 2030400 w 2712008"/>
              <a:gd name="connsiteY9" fmla="*/ 3391755 h 4702155"/>
              <a:gd name="connsiteX10" fmla="*/ 1497614 w 2712008"/>
              <a:gd name="connsiteY10" fmla="*/ 2912829 h 4702155"/>
              <a:gd name="connsiteX11" fmla="*/ 979151 w 2712008"/>
              <a:gd name="connsiteY11" fmla="*/ 1703082 h 4702155"/>
              <a:gd name="connsiteX12" fmla="*/ 2484000 w 2712008"/>
              <a:gd name="connsiteY12" fmla="*/ 252555 h 4702155"/>
              <a:gd name="connsiteX13" fmla="*/ 2347200 w 2712008"/>
              <a:gd name="connsiteY13" fmla="*/ 187755 h 4702155"/>
              <a:gd name="connsiteX14" fmla="*/ 1742400 w 2712008"/>
              <a:gd name="connsiteY14" fmla="*/ 605355 h 4702155"/>
              <a:gd name="connsiteX15" fmla="*/ 1000800 w 2712008"/>
              <a:gd name="connsiteY15" fmla="*/ 1181355 h 4702155"/>
              <a:gd name="connsiteX16" fmla="*/ 748800 w 2712008"/>
              <a:gd name="connsiteY16" fmla="*/ 1498155 h 4702155"/>
              <a:gd name="connsiteX17" fmla="*/ 259200 w 2712008"/>
              <a:gd name="connsiteY17" fmla="*/ 2232555 h 4702155"/>
              <a:gd name="connsiteX0" fmla="*/ 504000 w 2704827"/>
              <a:gd name="connsiteY0" fmla="*/ 1857631 h 4708831"/>
              <a:gd name="connsiteX1" fmla="*/ 129600 w 2704827"/>
              <a:gd name="connsiteY1" fmla="*/ 2505631 h 4708831"/>
              <a:gd name="connsiteX2" fmla="*/ 43200 w 2704827"/>
              <a:gd name="connsiteY2" fmla="*/ 3218431 h 4708831"/>
              <a:gd name="connsiteX3" fmla="*/ 388800 w 2704827"/>
              <a:gd name="connsiteY3" fmla="*/ 3772831 h 4708831"/>
              <a:gd name="connsiteX4" fmla="*/ 583200 w 2704827"/>
              <a:gd name="connsiteY4" fmla="*/ 4017631 h 4708831"/>
              <a:gd name="connsiteX5" fmla="*/ 518400 w 2704827"/>
              <a:gd name="connsiteY5" fmla="*/ 4363231 h 4708831"/>
              <a:gd name="connsiteX6" fmla="*/ 1051200 w 2704827"/>
              <a:gd name="connsiteY6" fmla="*/ 4708831 h 4708831"/>
              <a:gd name="connsiteX7" fmla="*/ 1281600 w 2704827"/>
              <a:gd name="connsiteY7" fmla="*/ 4363231 h 4708831"/>
              <a:gd name="connsiteX8" fmla="*/ 1555200 w 2704827"/>
              <a:gd name="connsiteY8" fmla="*/ 4377631 h 4708831"/>
              <a:gd name="connsiteX9" fmla="*/ 2030400 w 2704827"/>
              <a:gd name="connsiteY9" fmla="*/ 3398431 h 4708831"/>
              <a:gd name="connsiteX10" fmla="*/ 1497614 w 2704827"/>
              <a:gd name="connsiteY10" fmla="*/ 2919505 h 4708831"/>
              <a:gd name="connsiteX11" fmla="*/ 979151 w 2704827"/>
              <a:gd name="connsiteY11" fmla="*/ 1709758 h 4708831"/>
              <a:gd name="connsiteX12" fmla="*/ 2484000 w 2704827"/>
              <a:gd name="connsiteY12" fmla="*/ 259231 h 4708831"/>
              <a:gd name="connsiteX13" fmla="*/ 2304112 w 2704827"/>
              <a:gd name="connsiteY13" fmla="*/ 154370 h 4708831"/>
              <a:gd name="connsiteX14" fmla="*/ 1742400 w 2704827"/>
              <a:gd name="connsiteY14" fmla="*/ 612031 h 4708831"/>
              <a:gd name="connsiteX15" fmla="*/ 1000800 w 2704827"/>
              <a:gd name="connsiteY15" fmla="*/ 1188031 h 4708831"/>
              <a:gd name="connsiteX16" fmla="*/ 748800 w 2704827"/>
              <a:gd name="connsiteY16" fmla="*/ 1504831 h 4708831"/>
              <a:gd name="connsiteX17" fmla="*/ 259200 w 2704827"/>
              <a:gd name="connsiteY17" fmla="*/ 2239231 h 4708831"/>
              <a:gd name="connsiteX0" fmla="*/ 504000 w 2431320"/>
              <a:gd name="connsiteY0" fmla="*/ 1886215 h 4737415"/>
              <a:gd name="connsiteX1" fmla="*/ 129600 w 2431320"/>
              <a:gd name="connsiteY1" fmla="*/ 2534215 h 4737415"/>
              <a:gd name="connsiteX2" fmla="*/ 43200 w 2431320"/>
              <a:gd name="connsiteY2" fmla="*/ 3247015 h 4737415"/>
              <a:gd name="connsiteX3" fmla="*/ 388800 w 2431320"/>
              <a:gd name="connsiteY3" fmla="*/ 3801415 h 4737415"/>
              <a:gd name="connsiteX4" fmla="*/ 583200 w 2431320"/>
              <a:gd name="connsiteY4" fmla="*/ 4046215 h 4737415"/>
              <a:gd name="connsiteX5" fmla="*/ 518400 w 2431320"/>
              <a:gd name="connsiteY5" fmla="*/ 4391815 h 4737415"/>
              <a:gd name="connsiteX6" fmla="*/ 1051200 w 2431320"/>
              <a:gd name="connsiteY6" fmla="*/ 4737415 h 4737415"/>
              <a:gd name="connsiteX7" fmla="*/ 1281600 w 2431320"/>
              <a:gd name="connsiteY7" fmla="*/ 4391815 h 4737415"/>
              <a:gd name="connsiteX8" fmla="*/ 1555200 w 2431320"/>
              <a:gd name="connsiteY8" fmla="*/ 4406215 h 4737415"/>
              <a:gd name="connsiteX9" fmla="*/ 2030400 w 2431320"/>
              <a:gd name="connsiteY9" fmla="*/ 3427015 h 4737415"/>
              <a:gd name="connsiteX10" fmla="*/ 1497614 w 2431320"/>
              <a:gd name="connsiteY10" fmla="*/ 2948089 h 4737415"/>
              <a:gd name="connsiteX11" fmla="*/ 979151 w 2431320"/>
              <a:gd name="connsiteY11" fmla="*/ 1738342 h 4737415"/>
              <a:gd name="connsiteX12" fmla="*/ 2304112 w 2431320"/>
              <a:gd name="connsiteY12" fmla="*/ 182954 h 4737415"/>
              <a:gd name="connsiteX13" fmla="*/ 1742400 w 2431320"/>
              <a:gd name="connsiteY13" fmla="*/ 640615 h 4737415"/>
              <a:gd name="connsiteX14" fmla="*/ 1000800 w 2431320"/>
              <a:gd name="connsiteY14" fmla="*/ 1216615 h 4737415"/>
              <a:gd name="connsiteX15" fmla="*/ 748800 w 2431320"/>
              <a:gd name="connsiteY15" fmla="*/ 1533415 h 4737415"/>
              <a:gd name="connsiteX16" fmla="*/ 259200 w 2431320"/>
              <a:gd name="connsiteY16" fmla="*/ 2267815 h 4737415"/>
              <a:gd name="connsiteX0" fmla="*/ 504000 w 2039998"/>
              <a:gd name="connsiteY0" fmla="*/ 1332554 h 4183754"/>
              <a:gd name="connsiteX1" fmla="*/ 129600 w 2039998"/>
              <a:gd name="connsiteY1" fmla="*/ 1980554 h 4183754"/>
              <a:gd name="connsiteX2" fmla="*/ 43200 w 2039998"/>
              <a:gd name="connsiteY2" fmla="*/ 2693354 h 4183754"/>
              <a:gd name="connsiteX3" fmla="*/ 388800 w 2039998"/>
              <a:gd name="connsiteY3" fmla="*/ 3247754 h 4183754"/>
              <a:gd name="connsiteX4" fmla="*/ 583200 w 2039998"/>
              <a:gd name="connsiteY4" fmla="*/ 3492554 h 4183754"/>
              <a:gd name="connsiteX5" fmla="*/ 518400 w 2039998"/>
              <a:gd name="connsiteY5" fmla="*/ 3838154 h 4183754"/>
              <a:gd name="connsiteX6" fmla="*/ 1051200 w 2039998"/>
              <a:gd name="connsiteY6" fmla="*/ 4183754 h 4183754"/>
              <a:gd name="connsiteX7" fmla="*/ 1281600 w 2039998"/>
              <a:gd name="connsiteY7" fmla="*/ 3838154 h 4183754"/>
              <a:gd name="connsiteX8" fmla="*/ 1555200 w 2039998"/>
              <a:gd name="connsiteY8" fmla="*/ 3852554 h 4183754"/>
              <a:gd name="connsiteX9" fmla="*/ 2030400 w 2039998"/>
              <a:gd name="connsiteY9" fmla="*/ 2873354 h 4183754"/>
              <a:gd name="connsiteX10" fmla="*/ 1497614 w 2039998"/>
              <a:gd name="connsiteY10" fmla="*/ 2394428 h 4183754"/>
              <a:gd name="connsiteX11" fmla="*/ 979151 w 2039998"/>
              <a:gd name="connsiteY11" fmla="*/ 1184681 h 4183754"/>
              <a:gd name="connsiteX12" fmla="*/ 1742400 w 2039998"/>
              <a:gd name="connsiteY12" fmla="*/ 86954 h 4183754"/>
              <a:gd name="connsiteX13" fmla="*/ 1000800 w 2039998"/>
              <a:gd name="connsiteY13" fmla="*/ 662954 h 4183754"/>
              <a:gd name="connsiteX14" fmla="*/ 748800 w 2039998"/>
              <a:gd name="connsiteY14" fmla="*/ 979754 h 4183754"/>
              <a:gd name="connsiteX15" fmla="*/ 259200 w 2039998"/>
              <a:gd name="connsiteY15" fmla="*/ 1714154 h 4183754"/>
              <a:gd name="connsiteX0" fmla="*/ 504000 w 2039998"/>
              <a:gd name="connsiteY0" fmla="*/ 703754 h 3554954"/>
              <a:gd name="connsiteX1" fmla="*/ 129600 w 2039998"/>
              <a:gd name="connsiteY1" fmla="*/ 1351754 h 3554954"/>
              <a:gd name="connsiteX2" fmla="*/ 43200 w 2039998"/>
              <a:gd name="connsiteY2" fmla="*/ 2064554 h 3554954"/>
              <a:gd name="connsiteX3" fmla="*/ 388800 w 2039998"/>
              <a:gd name="connsiteY3" fmla="*/ 2618954 h 3554954"/>
              <a:gd name="connsiteX4" fmla="*/ 583200 w 2039998"/>
              <a:gd name="connsiteY4" fmla="*/ 2863754 h 3554954"/>
              <a:gd name="connsiteX5" fmla="*/ 518400 w 2039998"/>
              <a:gd name="connsiteY5" fmla="*/ 3209354 h 3554954"/>
              <a:gd name="connsiteX6" fmla="*/ 1051200 w 2039998"/>
              <a:gd name="connsiteY6" fmla="*/ 3554954 h 3554954"/>
              <a:gd name="connsiteX7" fmla="*/ 1281600 w 2039998"/>
              <a:gd name="connsiteY7" fmla="*/ 3209354 h 3554954"/>
              <a:gd name="connsiteX8" fmla="*/ 1555200 w 2039998"/>
              <a:gd name="connsiteY8" fmla="*/ 3223754 h 3554954"/>
              <a:gd name="connsiteX9" fmla="*/ 2030400 w 2039998"/>
              <a:gd name="connsiteY9" fmla="*/ 2244554 h 3554954"/>
              <a:gd name="connsiteX10" fmla="*/ 1497614 w 2039998"/>
              <a:gd name="connsiteY10" fmla="*/ 1765628 h 3554954"/>
              <a:gd name="connsiteX11" fmla="*/ 979151 w 2039998"/>
              <a:gd name="connsiteY11" fmla="*/ 555881 h 3554954"/>
              <a:gd name="connsiteX12" fmla="*/ 1000800 w 2039998"/>
              <a:gd name="connsiteY12" fmla="*/ 34154 h 3554954"/>
              <a:gd name="connsiteX13" fmla="*/ 748800 w 2039998"/>
              <a:gd name="connsiteY13" fmla="*/ 350954 h 3554954"/>
              <a:gd name="connsiteX14" fmla="*/ 259200 w 2039998"/>
              <a:gd name="connsiteY14" fmla="*/ 1085354 h 3554954"/>
              <a:gd name="connsiteX0" fmla="*/ 504000 w 2039998"/>
              <a:gd name="connsiteY0" fmla="*/ 441045 h 3292245"/>
              <a:gd name="connsiteX1" fmla="*/ 129600 w 2039998"/>
              <a:gd name="connsiteY1" fmla="*/ 1089045 h 3292245"/>
              <a:gd name="connsiteX2" fmla="*/ 43200 w 2039998"/>
              <a:gd name="connsiteY2" fmla="*/ 1801845 h 3292245"/>
              <a:gd name="connsiteX3" fmla="*/ 388800 w 2039998"/>
              <a:gd name="connsiteY3" fmla="*/ 2356245 h 3292245"/>
              <a:gd name="connsiteX4" fmla="*/ 583200 w 2039998"/>
              <a:gd name="connsiteY4" fmla="*/ 2601045 h 3292245"/>
              <a:gd name="connsiteX5" fmla="*/ 518400 w 2039998"/>
              <a:gd name="connsiteY5" fmla="*/ 2946645 h 3292245"/>
              <a:gd name="connsiteX6" fmla="*/ 1051200 w 2039998"/>
              <a:gd name="connsiteY6" fmla="*/ 3292245 h 3292245"/>
              <a:gd name="connsiteX7" fmla="*/ 1281600 w 2039998"/>
              <a:gd name="connsiteY7" fmla="*/ 2946645 h 3292245"/>
              <a:gd name="connsiteX8" fmla="*/ 1555200 w 2039998"/>
              <a:gd name="connsiteY8" fmla="*/ 2961045 h 3292245"/>
              <a:gd name="connsiteX9" fmla="*/ 2030400 w 2039998"/>
              <a:gd name="connsiteY9" fmla="*/ 1981845 h 3292245"/>
              <a:gd name="connsiteX10" fmla="*/ 1497614 w 2039998"/>
              <a:gd name="connsiteY10" fmla="*/ 1502919 h 3292245"/>
              <a:gd name="connsiteX11" fmla="*/ 979151 w 2039998"/>
              <a:gd name="connsiteY11" fmla="*/ 293172 h 3292245"/>
              <a:gd name="connsiteX12" fmla="*/ 748800 w 2039998"/>
              <a:gd name="connsiteY12" fmla="*/ 88245 h 3292245"/>
              <a:gd name="connsiteX13" fmla="*/ 259200 w 2039998"/>
              <a:gd name="connsiteY13" fmla="*/ 822645 h 3292245"/>
              <a:gd name="connsiteX0" fmla="*/ 504000 w 2039998"/>
              <a:gd name="connsiteY0" fmla="*/ 261252 h 3112452"/>
              <a:gd name="connsiteX1" fmla="*/ 129600 w 2039998"/>
              <a:gd name="connsiteY1" fmla="*/ 909252 h 3112452"/>
              <a:gd name="connsiteX2" fmla="*/ 43200 w 2039998"/>
              <a:gd name="connsiteY2" fmla="*/ 1622052 h 3112452"/>
              <a:gd name="connsiteX3" fmla="*/ 388800 w 2039998"/>
              <a:gd name="connsiteY3" fmla="*/ 2176452 h 3112452"/>
              <a:gd name="connsiteX4" fmla="*/ 583200 w 2039998"/>
              <a:gd name="connsiteY4" fmla="*/ 2421252 h 3112452"/>
              <a:gd name="connsiteX5" fmla="*/ 518400 w 2039998"/>
              <a:gd name="connsiteY5" fmla="*/ 2766852 h 3112452"/>
              <a:gd name="connsiteX6" fmla="*/ 1051200 w 2039998"/>
              <a:gd name="connsiteY6" fmla="*/ 3112452 h 3112452"/>
              <a:gd name="connsiteX7" fmla="*/ 1281600 w 2039998"/>
              <a:gd name="connsiteY7" fmla="*/ 2766852 h 3112452"/>
              <a:gd name="connsiteX8" fmla="*/ 1555200 w 2039998"/>
              <a:gd name="connsiteY8" fmla="*/ 2781252 h 3112452"/>
              <a:gd name="connsiteX9" fmla="*/ 2030400 w 2039998"/>
              <a:gd name="connsiteY9" fmla="*/ 1802052 h 3112452"/>
              <a:gd name="connsiteX10" fmla="*/ 1497614 w 2039998"/>
              <a:gd name="connsiteY10" fmla="*/ 1323126 h 3112452"/>
              <a:gd name="connsiteX11" fmla="*/ 979151 w 2039998"/>
              <a:gd name="connsiteY11" fmla="*/ 113379 h 3112452"/>
              <a:gd name="connsiteX12" fmla="*/ 259200 w 2039998"/>
              <a:gd name="connsiteY12" fmla="*/ 642852 h 3112452"/>
              <a:gd name="connsiteX0" fmla="*/ 504000 w 2039998"/>
              <a:gd name="connsiteY0" fmla="*/ 261253 h 3112453"/>
              <a:gd name="connsiteX1" fmla="*/ 129600 w 2039998"/>
              <a:gd name="connsiteY1" fmla="*/ 909253 h 3112453"/>
              <a:gd name="connsiteX2" fmla="*/ 43200 w 2039998"/>
              <a:gd name="connsiteY2" fmla="*/ 1622053 h 3112453"/>
              <a:gd name="connsiteX3" fmla="*/ 388800 w 2039998"/>
              <a:gd name="connsiteY3" fmla="*/ 2176453 h 3112453"/>
              <a:gd name="connsiteX4" fmla="*/ 583200 w 2039998"/>
              <a:gd name="connsiteY4" fmla="*/ 2421253 h 3112453"/>
              <a:gd name="connsiteX5" fmla="*/ 518400 w 2039998"/>
              <a:gd name="connsiteY5" fmla="*/ 2766853 h 3112453"/>
              <a:gd name="connsiteX6" fmla="*/ 1051200 w 2039998"/>
              <a:gd name="connsiteY6" fmla="*/ 3112453 h 3112453"/>
              <a:gd name="connsiteX7" fmla="*/ 1281600 w 2039998"/>
              <a:gd name="connsiteY7" fmla="*/ 2766853 h 3112453"/>
              <a:gd name="connsiteX8" fmla="*/ 1555200 w 2039998"/>
              <a:gd name="connsiteY8" fmla="*/ 2781253 h 3112453"/>
              <a:gd name="connsiteX9" fmla="*/ 2030400 w 2039998"/>
              <a:gd name="connsiteY9" fmla="*/ 1802053 h 3112453"/>
              <a:gd name="connsiteX10" fmla="*/ 1497614 w 2039998"/>
              <a:gd name="connsiteY10" fmla="*/ 1323127 h 3112453"/>
              <a:gd name="connsiteX11" fmla="*/ 979152 w 2039998"/>
              <a:gd name="connsiteY11" fmla="*/ 113379 h 3112453"/>
              <a:gd name="connsiteX12" fmla="*/ 259200 w 2039998"/>
              <a:gd name="connsiteY12" fmla="*/ 642853 h 3112453"/>
              <a:gd name="connsiteX0" fmla="*/ 504000 w 2039998"/>
              <a:gd name="connsiteY0" fmla="*/ 261252 h 3112452"/>
              <a:gd name="connsiteX1" fmla="*/ 129600 w 2039998"/>
              <a:gd name="connsiteY1" fmla="*/ 909252 h 3112452"/>
              <a:gd name="connsiteX2" fmla="*/ 43200 w 2039998"/>
              <a:gd name="connsiteY2" fmla="*/ 1622052 h 3112452"/>
              <a:gd name="connsiteX3" fmla="*/ 388800 w 2039998"/>
              <a:gd name="connsiteY3" fmla="*/ 2176452 h 3112452"/>
              <a:gd name="connsiteX4" fmla="*/ 583200 w 2039998"/>
              <a:gd name="connsiteY4" fmla="*/ 2421252 h 3112452"/>
              <a:gd name="connsiteX5" fmla="*/ 518400 w 2039998"/>
              <a:gd name="connsiteY5" fmla="*/ 2766852 h 3112452"/>
              <a:gd name="connsiteX6" fmla="*/ 1051200 w 2039998"/>
              <a:gd name="connsiteY6" fmla="*/ 3112452 h 3112452"/>
              <a:gd name="connsiteX7" fmla="*/ 1281600 w 2039998"/>
              <a:gd name="connsiteY7" fmla="*/ 2766852 h 3112452"/>
              <a:gd name="connsiteX8" fmla="*/ 1555200 w 2039998"/>
              <a:gd name="connsiteY8" fmla="*/ 2781252 h 3112452"/>
              <a:gd name="connsiteX9" fmla="*/ 2030400 w 2039998"/>
              <a:gd name="connsiteY9" fmla="*/ 1802052 h 3112452"/>
              <a:gd name="connsiteX10" fmla="*/ 1497614 w 2039998"/>
              <a:gd name="connsiteY10" fmla="*/ 1323126 h 3112452"/>
              <a:gd name="connsiteX11" fmla="*/ 979152 w 2039998"/>
              <a:gd name="connsiteY11" fmla="*/ 113379 h 3112452"/>
              <a:gd name="connsiteX12" fmla="*/ 259200 w 2039998"/>
              <a:gd name="connsiteY12" fmla="*/ 642852 h 3112452"/>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259200 w 2039998"/>
              <a:gd name="connsiteY11" fmla="*/ 381600 h 2851200"/>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575903 w 2039998"/>
              <a:gd name="connsiteY11" fmla="*/ 24947 h 2851200"/>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575903 w 2039998"/>
              <a:gd name="connsiteY11" fmla="*/ 24947 h 2851200"/>
              <a:gd name="connsiteX12" fmla="*/ 504000 w 2039998"/>
              <a:gd name="connsiteY12" fmla="*/ 0 h 2851200"/>
              <a:gd name="connsiteX0" fmla="*/ 504000 w 2039998"/>
              <a:gd name="connsiteY0" fmla="*/ 0 h 3538974"/>
              <a:gd name="connsiteX1" fmla="*/ 129600 w 2039998"/>
              <a:gd name="connsiteY1" fmla="*/ 648000 h 3538974"/>
              <a:gd name="connsiteX2" fmla="*/ 43200 w 2039998"/>
              <a:gd name="connsiteY2" fmla="*/ 1360800 h 3538974"/>
              <a:gd name="connsiteX3" fmla="*/ 388800 w 2039998"/>
              <a:gd name="connsiteY3" fmla="*/ 1915200 h 3538974"/>
              <a:gd name="connsiteX4" fmla="*/ 583200 w 2039998"/>
              <a:gd name="connsiteY4" fmla="*/ 2160000 h 3538974"/>
              <a:gd name="connsiteX5" fmla="*/ 518400 w 2039998"/>
              <a:gd name="connsiteY5" fmla="*/ 2505600 h 3538974"/>
              <a:gd name="connsiteX6" fmla="*/ 518296 w 2039998"/>
              <a:gd name="connsiteY6" fmla="*/ 3538974 h 3538974"/>
              <a:gd name="connsiteX7" fmla="*/ 1281600 w 2039998"/>
              <a:gd name="connsiteY7" fmla="*/ 2505600 h 3538974"/>
              <a:gd name="connsiteX8" fmla="*/ 1555200 w 2039998"/>
              <a:gd name="connsiteY8" fmla="*/ 2520000 h 3538974"/>
              <a:gd name="connsiteX9" fmla="*/ 2030400 w 2039998"/>
              <a:gd name="connsiteY9" fmla="*/ 1540800 h 3538974"/>
              <a:gd name="connsiteX10" fmla="*/ 1497614 w 2039998"/>
              <a:gd name="connsiteY10" fmla="*/ 1061874 h 3538974"/>
              <a:gd name="connsiteX11" fmla="*/ 575903 w 2039998"/>
              <a:gd name="connsiteY11" fmla="*/ 24947 h 3538974"/>
              <a:gd name="connsiteX12" fmla="*/ 504000 w 2039998"/>
              <a:gd name="connsiteY12" fmla="*/ 0 h 3538974"/>
              <a:gd name="connsiteX0" fmla="*/ 504000 w 2039998"/>
              <a:gd name="connsiteY0" fmla="*/ 0 h 3574268"/>
              <a:gd name="connsiteX1" fmla="*/ 129600 w 2039998"/>
              <a:gd name="connsiteY1" fmla="*/ 648000 h 3574268"/>
              <a:gd name="connsiteX2" fmla="*/ 43200 w 2039998"/>
              <a:gd name="connsiteY2" fmla="*/ 1360800 h 3574268"/>
              <a:gd name="connsiteX3" fmla="*/ 388800 w 2039998"/>
              <a:gd name="connsiteY3" fmla="*/ 1915200 h 3574268"/>
              <a:gd name="connsiteX4" fmla="*/ 583200 w 2039998"/>
              <a:gd name="connsiteY4" fmla="*/ 2160000 h 3574268"/>
              <a:gd name="connsiteX5" fmla="*/ 518400 w 2039998"/>
              <a:gd name="connsiteY5" fmla="*/ 2505600 h 3574268"/>
              <a:gd name="connsiteX6" fmla="*/ 508342 w 2039998"/>
              <a:gd name="connsiteY6" fmla="*/ 2717364 h 3574268"/>
              <a:gd name="connsiteX7" fmla="*/ 518296 w 2039998"/>
              <a:gd name="connsiteY7" fmla="*/ 3538974 h 3574268"/>
              <a:gd name="connsiteX8" fmla="*/ 1281600 w 2039998"/>
              <a:gd name="connsiteY8" fmla="*/ 2505600 h 3574268"/>
              <a:gd name="connsiteX9" fmla="*/ 1555200 w 2039998"/>
              <a:gd name="connsiteY9" fmla="*/ 2520000 h 3574268"/>
              <a:gd name="connsiteX10" fmla="*/ 2030400 w 2039998"/>
              <a:gd name="connsiteY10" fmla="*/ 1540800 h 3574268"/>
              <a:gd name="connsiteX11" fmla="*/ 1497614 w 2039998"/>
              <a:gd name="connsiteY11" fmla="*/ 1061874 h 3574268"/>
              <a:gd name="connsiteX12" fmla="*/ 575903 w 2039998"/>
              <a:gd name="connsiteY12" fmla="*/ 24947 h 3574268"/>
              <a:gd name="connsiteX13" fmla="*/ 504000 w 2039998"/>
              <a:gd name="connsiteY13" fmla="*/ 0 h 3574268"/>
              <a:gd name="connsiteX0" fmla="*/ 504000 w 2039998"/>
              <a:gd name="connsiteY0" fmla="*/ 0 h 3643995"/>
              <a:gd name="connsiteX1" fmla="*/ 129600 w 2039998"/>
              <a:gd name="connsiteY1" fmla="*/ 648000 h 3643995"/>
              <a:gd name="connsiteX2" fmla="*/ 43200 w 2039998"/>
              <a:gd name="connsiteY2" fmla="*/ 1360800 h 3643995"/>
              <a:gd name="connsiteX3" fmla="*/ 388800 w 2039998"/>
              <a:gd name="connsiteY3" fmla="*/ 1915200 h 3643995"/>
              <a:gd name="connsiteX4" fmla="*/ 583200 w 2039998"/>
              <a:gd name="connsiteY4" fmla="*/ 2160000 h 3643995"/>
              <a:gd name="connsiteX5" fmla="*/ 518400 w 2039998"/>
              <a:gd name="connsiteY5" fmla="*/ 2505600 h 3643995"/>
              <a:gd name="connsiteX6" fmla="*/ 115047 w 2039998"/>
              <a:gd name="connsiteY6" fmla="*/ 3135725 h 3643995"/>
              <a:gd name="connsiteX7" fmla="*/ 518296 w 2039998"/>
              <a:gd name="connsiteY7" fmla="*/ 3538974 h 3643995"/>
              <a:gd name="connsiteX8" fmla="*/ 1281600 w 2039998"/>
              <a:gd name="connsiteY8" fmla="*/ 2505600 h 3643995"/>
              <a:gd name="connsiteX9" fmla="*/ 1555200 w 2039998"/>
              <a:gd name="connsiteY9" fmla="*/ 2520000 h 3643995"/>
              <a:gd name="connsiteX10" fmla="*/ 2030400 w 2039998"/>
              <a:gd name="connsiteY10" fmla="*/ 1540800 h 3643995"/>
              <a:gd name="connsiteX11" fmla="*/ 1497614 w 2039998"/>
              <a:gd name="connsiteY11" fmla="*/ 1061874 h 3643995"/>
              <a:gd name="connsiteX12" fmla="*/ 575903 w 2039998"/>
              <a:gd name="connsiteY12" fmla="*/ 24947 h 3643995"/>
              <a:gd name="connsiteX13" fmla="*/ 504000 w 2039998"/>
              <a:gd name="connsiteY13" fmla="*/ 0 h 364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39998" h="3643995">
                <a:moveTo>
                  <a:pt x="504000" y="0"/>
                </a:moveTo>
                <a:cubicBezTo>
                  <a:pt x="355200" y="210600"/>
                  <a:pt x="206400" y="421200"/>
                  <a:pt x="129600" y="648000"/>
                </a:cubicBezTo>
                <a:cubicBezTo>
                  <a:pt x="52800" y="874800"/>
                  <a:pt x="0" y="1149600"/>
                  <a:pt x="43200" y="1360800"/>
                </a:cubicBezTo>
                <a:cubicBezTo>
                  <a:pt x="86400" y="1572000"/>
                  <a:pt x="298800" y="1782000"/>
                  <a:pt x="388800" y="1915200"/>
                </a:cubicBezTo>
                <a:cubicBezTo>
                  <a:pt x="478800" y="2048400"/>
                  <a:pt x="561600" y="2061600"/>
                  <a:pt x="583200" y="2160000"/>
                </a:cubicBezTo>
                <a:cubicBezTo>
                  <a:pt x="604800" y="2258400"/>
                  <a:pt x="596425" y="2342979"/>
                  <a:pt x="518400" y="2505600"/>
                </a:cubicBezTo>
                <a:cubicBezTo>
                  <a:pt x="440375" y="2668221"/>
                  <a:pt x="115064" y="2963496"/>
                  <a:pt x="115047" y="3135725"/>
                </a:cubicBezTo>
                <a:cubicBezTo>
                  <a:pt x="115030" y="3307954"/>
                  <a:pt x="323871" y="3643995"/>
                  <a:pt x="518296" y="3538974"/>
                </a:cubicBezTo>
                <a:cubicBezTo>
                  <a:pt x="712721" y="3433953"/>
                  <a:pt x="1108783" y="2675429"/>
                  <a:pt x="1281600" y="2505600"/>
                </a:cubicBezTo>
                <a:cubicBezTo>
                  <a:pt x="1454417" y="2335771"/>
                  <a:pt x="1430400" y="2680800"/>
                  <a:pt x="1555200" y="2520000"/>
                </a:cubicBezTo>
                <a:cubicBezTo>
                  <a:pt x="1680000" y="2359200"/>
                  <a:pt x="2039998" y="1783821"/>
                  <a:pt x="2030400" y="1540800"/>
                </a:cubicBezTo>
                <a:cubicBezTo>
                  <a:pt x="2020802" y="1297779"/>
                  <a:pt x="1740030" y="1314516"/>
                  <a:pt x="1497614" y="1061874"/>
                </a:cubicBezTo>
                <a:cubicBezTo>
                  <a:pt x="1255198" y="809232"/>
                  <a:pt x="833906" y="166671"/>
                  <a:pt x="575903" y="24947"/>
                </a:cubicBezTo>
                <a:lnTo>
                  <a:pt x="504000" y="0"/>
                </a:lnTo>
                <a:close/>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2113448" y="3136165"/>
            <a:ext cx="3265626" cy="3440252"/>
          </a:xfrm>
          <a:custGeom>
            <a:avLst/>
            <a:gdLst>
              <a:gd name="connsiteX0" fmla="*/ 1677659 w 2913233"/>
              <a:gd name="connsiteY0" fmla="*/ 0 h 3982552"/>
              <a:gd name="connsiteX1" fmla="*/ 1345150 w 2913233"/>
              <a:gd name="connsiteY1" fmla="*/ 256939 h 3982552"/>
              <a:gd name="connsiteX2" fmla="*/ 748145 w 2913233"/>
              <a:gd name="connsiteY2" fmla="*/ 619676 h 3982552"/>
              <a:gd name="connsiteX3" fmla="*/ 113355 w 2913233"/>
              <a:gd name="connsiteY3" fmla="*/ 1057984 h 3982552"/>
              <a:gd name="connsiteX4" fmla="*/ 98241 w 2913233"/>
              <a:gd name="connsiteY4" fmla="*/ 1337594 h 3982552"/>
              <a:gd name="connsiteX5" fmla="*/ 460978 w 2913233"/>
              <a:gd name="connsiteY5" fmla="*/ 2010169 h 3982552"/>
              <a:gd name="connsiteX6" fmla="*/ 30228 w 2913233"/>
              <a:gd name="connsiteY6" fmla="*/ 3189065 h 3982552"/>
              <a:gd name="connsiteX7" fmla="*/ 279610 w 2913233"/>
              <a:gd name="connsiteY7" fmla="*/ 3952324 h 3982552"/>
              <a:gd name="connsiteX8" fmla="*/ 1579418 w 2913233"/>
              <a:gd name="connsiteY8" fmla="*/ 3370433 h 3982552"/>
              <a:gd name="connsiteX9" fmla="*/ 2478704 w 2913233"/>
              <a:gd name="connsiteY9" fmla="*/ 3068152 h 3982552"/>
              <a:gd name="connsiteX10" fmla="*/ 2879226 w 2913233"/>
              <a:gd name="connsiteY10" fmla="*/ 2622288 h 3982552"/>
              <a:gd name="connsiteX11" fmla="*/ 2274664 w 2913233"/>
              <a:gd name="connsiteY11" fmla="*/ 2357792 h 3982552"/>
              <a:gd name="connsiteX12" fmla="*/ 2063068 w 2913233"/>
              <a:gd name="connsiteY12" fmla="*/ 1889256 h 3982552"/>
              <a:gd name="connsiteX13" fmla="*/ 2486261 w 2913233"/>
              <a:gd name="connsiteY13" fmla="*/ 1277137 h 3982552"/>
              <a:gd name="connsiteX14" fmla="*/ 2289778 w 2913233"/>
              <a:gd name="connsiteY14" fmla="*/ 891729 h 3982552"/>
              <a:gd name="connsiteX15" fmla="*/ 2002611 w 2913233"/>
              <a:gd name="connsiteY15" fmla="*/ 453422 h 3982552"/>
              <a:gd name="connsiteX16" fmla="*/ 1881699 w 2913233"/>
              <a:gd name="connsiteY16" fmla="*/ 68014 h 3982552"/>
              <a:gd name="connsiteX0" fmla="*/ 1672621 w 2908195"/>
              <a:gd name="connsiteY0" fmla="*/ 0 h 3982552"/>
              <a:gd name="connsiteX1" fmla="*/ 1340112 w 2908195"/>
              <a:gd name="connsiteY1" fmla="*/ 256939 h 3982552"/>
              <a:gd name="connsiteX2" fmla="*/ 743107 w 2908195"/>
              <a:gd name="connsiteY2" fmla="*/ 619676 h 3982552"/>
              <a:gd name="connsiteX3" fmla="*/ 108317 w 2908195"/>
              <a:gd name="connsiteY3" fmla="*/ 1057984 h 3982552"/>
              <a:gd name="connsiteX4" fmla="*/ 93203 w 2908195"/>
              <a:gd name="connsiteY4" fmla="*/ 1337594 h 3982552"/>
              <a:gd name="connsiteX5" fmla="*/ 262174 w 2908195"/>
              <a:gd name="connsiteY5" fmla="*/ 2015561 h 3982552"/>
              <a:gd name="connsiteX6" fmla="*/ 25190 w 2908195"/>
              <a:gd name="connsiteY6" fmla="*/ 3189065 h 3982552"/>
              <a:gd name="connsiteX7" fmla="*/ 274572 w 2908195"/>
              <a:gd name="connsiteY7" fmla="*/ 3952324 h 3982552"/>
              <a:gd name="connsiteX8" fmla="*/ 1574380 w 2908195"/>
              <a:gd name="connsiteY8" fmla="*/ 3370433 h 3982552"/>
              <a:gd name="connsiteX9" fmla="*/ 2473666 w 2908195"/>
              <a:gd name="connsiteY9" fmla="*/ 3068152 h 3982552"/>
              <a:gd name="connsiteX10" fmla="*/ 2874188 w 2908195"/>
              <a:gd name="connsiteY10" fmla="*/ 2622288 h 3982552"/>
              <a:gd name="connsiteX11" fmla="*/ 2269626 w 2908195"/>
              <a:gd name="connsiteY11" fmla="*/ 2357792 h 3982552"/>
              <a:gd name="connsiteX12" fmla="*/ 2058030 w 2908195"/>
              <a:gd name="connsiteY12" fmla="*/ 1889256 h 3982552"/>
              <a:gd name="connsiteX13" fmla="*/ 2481223 w 2908195"/>
              <a:gd name="connsiteY13" fmla="*/ 1277137 h 3982552"/>
              <a:gd name="connsiteX14" fmla="*/ 2284740 w 2908195"/>
              <a:gd name="connsiteY14" fmla="*/ 891729 h 3982552"/>
              <a:gd name="connsiteX15" fmla="*/ 1997573 w 2908195"/>
              <a:gd name="connsiteY15" fmla="*/ 453422 h 3982552"/>
              <a:gd name="connsiteX16" fmla="*/ 1876661 w 2908195"/>
              <a:gd name="connsiteY16" fmla="*/ 68014 h 3982552"/>
              <a:gd name="connsiteX0" fmla="*/ 1675140 w 2910714"/>
              <a:gd name="connsiteY0" fmla="*/ 0 h 3982552"/>
              <a:gd name="connsiteX1" fmla="*/ 1342631 w 2910714"/>
              <a:gd name="connsiteY1" fmla="*/ 256939 h 3982552"/>
              <a:gd name="connsiteX2" fmla="*/ 745626 w 2910714"/>
              <a:gd name="connsiteY2" fmla="*/ 619676 h 3982552"/>
              <a:gd name="connsiteX3" fmla="*/ 110836 w 2910714"/>
              <a:gd name="connsiteY3" fmla="*/ 1057984 h 3982552"/>
              <a:gd name="connsiteX4" fmla="*/ 95722 w 2910714"/>
              <a:gd name="connsiteY4" fmla="*/ 1337594 h 3982552"/>
              <a:gd name="connsiteX5" fmla="*/ 264693 w 2910714"/>
              <a:gd name="connsiteY5" fmla="*/ 2015561 h 3982552"/>
              <a:gd name="connsiteX6" fmla="*/ 110836 w 2910714"/>
              <a:gd name="connsiteY6" fmla="*/ 2780985 h 3982552"/>
              <a:gd name="connsiteX7" fmla="*/ 27709 w 2910714"/>
              <a:gd name="connsiteY7" fmla="*/ 3189065 h 3982552"/>
              <a:gd name="connsiteX8" fmla="*/ 277091 w 2910714"/>
              <a:gd name="connsiteY8" fmla="*/ 3952324 h 3982552"/>
              <a:gd name="connsiteX9" fmla="*/ 1576899 w 2910714"/>
              <a:gd name="connsiteY9" fmla="*/ 3370433 h 3982552"/>
              <a:gd name="connsiteX10" fmla="*/ 2476185 w 2910714"/>
              <a:gd name="connsiteY10" fmla="*/ 3068152 h 3982552"/>
              <a:gd name="connsiteX11" fmla="*/ 2876707 w 2910714"/>
              <a:gd name="connsiteY11" fmla="*/ 2622288 h 3982552"/>
              <a:gd name="connsiteX12" fmla="*/ 2272145 w 2910714"/>
              <a:gd name="connsiteY12" fmla="*/ 2357792 h 3982552"/>
              <a:gd name="connsiteX13" fmla="*/ 2060549 w 2910714"/>
              <a:gd name="connsiteY13" fmla="*/ 1889256 h 3982552"/>
              <a:gd name="connsiteX14" fmla="*/ 2483742 w 2910714"/>
              <a:gd name="connsiteY14" fmla="*/ 1277137 h 3982552"/>
              <a:gd name="connsiteX15" fmla="*/ 2287259 w 2910714"/>
              <a:gd name="connsiteY15" fmla="*/ 891729 h 3982552"/>
              <a:gd name="connsiteX16" fmla="*/ 2000092 w 2910714"/>
              <a:gd name="connsiteY16" fmla="*/ 453422 h 3982552"/>
              <a:gd name="connsiteX17" fmla="*/ 1879180 w 2910714"/>
              <a:gd name="connsiteY17" fmla="*/ 68014 h 3982552"/>
              <a:gd name="connsiteX0" fmla="*/ 1968407 w 3203981"/>
              <a:gd name="connsiteY0" fmla="*/ 0 h 3982552"/>
              <a:gd name="connsiteX1" fmla="*/ 1635898 w 3203981"/>
              <a:gd name="connsiteY1" fmla="*/ 256939 h 3982552"/>
              <a:gd name="connsiteX2" fmla="*/ 1038893 w 3203981"/>
              <a:gd name="connsiteY2" fmla="*/ 619676 h 3982552"/>
              <a:gd name="connsiteX3" fmla="*/ 404103 w 3203981"/>
              <a:gd name="connsiteY3" fmla="*/ 1057984 h 3982552"/>
              <a:gd name="connsiteX4" fmla="*/ 388989 w 3203981"/>
              <a:gd name="connsiteY4" fmla="*/ 1337594 h 3982552"/>
              <a:gd name="connsiteX5" fmla="*/ 557960 w 3203981"/>
              <a:gd name="connsiteY5" fmla="*/ 2015561 h 3982552"/>
              <a:gd name="connsiteX6" fmla="*/ 39497 w 3203981"/>
              <a:gd name="connsiteY6" fmla="*/ 2534024 h 3982552"/>
              <a:gd name="connsiteX7" fmla="*/ 320976 w 3203981"/>
              <a:gd name="connsiteY7" fmla="*/ 3189065 h 3982552"/>
              <a:gd name="connsiteX8" fmla="*/ 570358 w 3203981"/>
              <a:gd name="connsiteY8" fmla="*/ 3952324 h 3982552"/>
              <a:gd name="connsiteX9" fmla="*/ 1870166 w 3203981"/>
              <a:gd name="connsiteY9" fmla="*/ 3370433 h 3982552"/>
              <a:gd name="connsiteX10" fmla="*/ 2769452 w 3203981"/>
              <a:gd name="connsiteY10" fmla="*/ 3068152 h 3982552"/>
              <a:gd name="connsiteX11" fmla="*/ 3169974 w 3203981"/>
              <a:gd name="connsiteY11" fmla="*/ 2622288 h 3982552"/>
              <a:gd name="connsiteX12" fmla="*/ 2565412 w 3203981"/>
              <a:gd name="connsiteY12" fmla="*/ 2357792 h 3982552"/>
              <a:gd name="connsiteX13" fmla="*/ 2353816 w 3203981"/>
              <a:gd name="connsiteY13" fmla="*/ 1889256 h 3982552"/>
              <a:gd name="connsiteX14" fmla="*/ 2777009 w 3203981"/>
              <a:gd name="connsiteY14" fmla="*/ 1277137 h 3982552"/>
              <a:gd name="connsiteX15" fmla="*/ 2580526 w 3203981"/>
              <a:gd name="connsiteY15" fmla="*/ 891729 h 3982552"/>
              <a:gd name="connsiteX16" fmla="*/ 2293359 w 3203981"/>
              <a:gd name="connsiteY16" fmla="*/ 453422 h 3982552"/>
              <a:gd name="connsiteX17" fmla="*/ 2172447 w 3203981"/>
              <a:gd name="connsiteY17" fmla="*/ 68014 h 3982552"/>
              <a:gd name="connsiteX0" fmla="*/ 1968407 w 3531184"/>
              <a:gd name="connsiteY0" fmla="*/ 0 h 3982552"/>
              <a:gd name="connsiteX1" fmla="*/ 1635898 w 3531184"/>
              <a:gd name="connsiteY1" fmla="*/ 256939 h 3982552"/>
              <a:gd name="connsiteX2" fmla="*/ 1038893 w 3531184"/>
              <a:gd name="connsiteY2" fmla="*/ 619676 h 3982552"/>
              <a:gd name="connsiteX3" fmla="*/ 404103 w 3531184"/>
              <a:gd name="connsiteY3" fmla="*/ 1057984 h 3982552"/>
              <a:gd name="connsiteX4" fmla="*/ 388989 w 3531184"/>
              <a:gd name="connsiteY4" fmla="*/ 1337594 h 3982552"/>
              <a:gd name="connsiteX5" fmla="*/ 557960 w 3531184"/>
              <a:gd name="connsiteY5" fmla="*/ 2015561 h 3982552"/>
              <a:gd name="connsiteX6" fmla="*/ 39497 w 3531184"/>
              <a:gd name="connsiteY6" fmla="*/ 2534024 h 3982552"/>
              <a:gd name="connsiteX7" fmla="*/ 320976 w 3531184"/>
              <a:gd name="connsiteY7" fmla="*/ 3189065 h 3982552"/>
              <a:gd name="connsiteX8" fmla="*/ 570358 w 3531184"/>
              <a:gd name="connsiteY8" fmla="*/ 3952324 h 3982552"/>
              <a:gd name="connsiteX9" fmla="*/ 1870166 w 3531184"/>
              <a:gd name="connsiteY9" fmla="*/ 3370433 h 3982552"/>
              <a:gd name="connsiteX10" fmla="*/ 2769452 w 3531184"/>
              <a:gd name="connsiteY10" fmla="*/ 3068152 h 3982552"/>
              <a:gd name="connsiteX11" fmla="*/ 3169974 w 3531184"/>
              <a:gd name="connsiteY11" fmla="*/ 2622288 h 3982552"/>
              <a:gd name="connsiteX12" fmla="*/ 2565412 w 3531184"/>
              <a:gd name="connsiteY12" fmla="*/ 2357792 h 3982552"/>
              <a:gd name="connsiteX13" fmla="*/ 3495918 w 3531184"/>
              <a:gd name="connsiteY13" fmla="*/ 2073168 h 3982552"/>
              <a:gd name="connsiteX14" fmla="*/ 2777009 w 3531184"/>
              <a:gd name="connsiteY14" fmla="*/ 1277137 h 3982552"/>
              <a:gd name="connsiteX15" fmla="*/ 2580526 w 3531184"/>
              <a:gd name="connsiteY15" fmla="*/ 891729 h 3982552"/>
              <a:gd name="connsiteX16" fmla="*/ 2293359 w 3531184"/>
              <a:gd name="connsiteY16" fmla="*/ 453422 h 3982552"/>
              <a:gd name="connsiteX17" fmla="*/ 2172447 w 3531184"/>
              <a:gd name="connsiteY17" fmla="*/ 68014 h 3982552"/>
              <a:gd name="connsiteX0" fmla="*/ 1968407 w 3561412"/>
              <a:gd name="connsiteY0" fmla="*/ 0 h 3982552"/>
              <a:gd name="connsiteX1" fmla="*/ 1635898 w 3561412"/>
              <a:gd name="connsiteY1" fmla="*/ 256939 h 3982552"/>
              <a:gd name="connsiteX2" fmla="*/ 1038893 w 3561412"/>
              <a:gd name="connsiteY2" fmla="*/ 619676 h 3982552"/>
              <a:gd name="connsiteX3" fmla="*/ 404103 w 3561412"/>
              <a:gd name="connsiteY3" fmla="*/ 1057984 h 3982552"/>
              <a:gd name="connsiteX4" fmla="*/ 388989 w 3561412"/>
              <a:gd name="connsiteY4" fmla="*/ 1337594 h 3982552"/>
              <a:gd name="connsiteX5" fmla="*/ 557960 w 3561412"/>
              <a:gd name="connsiteY5" fmla="*/ 2015561 h 3982552"/>
              <a:gd name="connsiteX6" fmla="*/ 39497 w 3561412"/>
              <a:gd name="connsiteY6" fmla="*/ 2534024 h 3982552"/>
              <a:gd name="connsiteX7" fmla="*/ 320976 w 3561412"/>
              <a:gd name="connsiteY7" fmla="*/ 3189065 h 3982552"/>
              <a:gd name="connsiteX8" fmla="*/ 570358 w 3561412"/>
              <a:gd name="connsiteY8" fmla="*/ 3952324 h 3982552"/>
              <a:gd name="connsiteX9" fmla="*/ 1870166 w 3561412"/>
              <a:gd name="connsiteY9" fmla="*/ 3370433 h 3982552"/>
              <a:gd name="connsiteX10" fmla="*/ 2769452 w 3561412"/>
              <a:gd name="connsiteY10" fmla="*/ 3068152 h 3982552"/>
              <a:gd name="connsiteX11" fmla="*/ 3169974 w 3561412"/>
              <a:gd name="connsiteY11" fmla="*/ 2622288 h 3982552"/>
              <a:gd name="connsiteX12" fmla="*/ 3495918 w 3561412"/>
              <a:gd name="connsiteY12" fmla="*/ 2073168 h 3982552"/>
              <a:gd name="connsiteX13" fmla="*/ 2777009 w 3561412"/>
              <a:gd name="connsiteY13" fmla="*/ 1277137 h 3982552"/>
              <a:gd name="connsiteX14" fmla="*/ 2580526 w 3561412"/>
              <a:gd name="connsiteY14" fmla="*/ 891729 h 3982552"/>
              <a:gd name="connsiteX15" fmla="*/ 2293359 w 3561412"/>
              <a:gd name="connsiteY15" fmla="*/ 453422 h 3982552"/>
              <a:gd name="connsiteX16" fmla="*/ 2172447 w 3561412"/>
              <a:gd name="connsiteY16" fmla="*/ 68014 h 3982552"/>
              <a:gd name="connsiteX0" fmla="*/ 1968407 w 3561412"/>
              <a:gd name="connsiteY0" fmla="*/ 0 h 3440252"/>
              <a:gd name="connsiteX1" fmla="*/ 1635898 w 3561412"/>
              <a:gd name="connsiteY1" fmla="*/ 256939 h 3440252"/>
              <a:gd name="connsiteX2" fmla="*/ 1038893 w 3561412"/>
              <a:gd name="connsiteY2" fmla="*/ 619676 h 3440252"/>
              <a:gd name="connsiteX3" fmla="*/ 404103 w 3561412"/>
              <a:gd name="connsiteY3" fmla="*/ 1057984 h 3440252"/>
              <a:gd name="connsiteX4" fmla="*/ 388989 w 3561412"/>
              <a:gd name="connsiteY4" fmla="*/ 1337594 h 3440252"/>
              <a:gd name="connsiteX5" fmla="*/ 557960 w 3561412"/>
              <a:gd name="connsiteY5" fmla="*/ 2015561 h 3440252"/>
              <a:gd name="connsiteX6" fmla="*/ 39497 w 3561412"/>
              <a:gd name="connsiteY6" fmla="*/ 2534024 h 3440252"/>
              <a:gd name="connsiteX7" fmla="*/ 320976 w 3561412"/>
              <a:gd name="connsiteY7" fmla="*/ 3189065 h 3440252"/>
              <a:gd name="connsiteX8" fmla="*/ 1594886 w 3561412"/>
              <a:gd name="connsiteY8" fmla="*/ 2649238 h 3440252"/>
              <a:gd name="connsiteX9" fmla="*/ 1870166 w 3561412"/>
              <a:gd name="connsiteY9" fmla="*/ 3370433 h 3440252"/>
              <a:gd name="connsiteX10" fmla="*/ 2769452 w 3561412"/>
              <a:gd name="connsiteY10" fmla="*/ 3068152 h 3440252"/>
              <a:gd name="connsiteX11" fmla="*/ 3169974 w 3561412"/>
              <a:gd name="connsiteY11" fmla="*/ 2622288 h 3440252"/>
              <a:gd name="connsiteX12" fmla="*/ 3495918 w 3561412"/>
              <a:gd name="connsiteY12" fmla="*/ 2073168 h 3440252"/>
              <a:gd name="connsiteX13" fmla="*/ 2777009 w 3561412"/>
              <a:gd name="connsiteY13" fmla="*/ 1277137 h 3440252"/>
              <a:gd name="connsiteX14" fmla="*/ 2580526 w 3561412"/>
              <a:gd name="connsiteY14" fmla="*/ 891729 h 3440252"/>
              <a:gd name="connsiteX15" fmla="*/ 2293359 w 3561412"/>
              <a:gd name="connsiteY15" fmla="*/ 453422 h 3440252"/>
              <a:gd name="connsiteX16" fmla="*/ 2172447 w 3561412"/>
              <a:gd name="connsiteY16" fmla="*/ 68014 h 3440252"/>
              <a:gd name="connsiteX0" fmla="*/ 2101731 w 3694736"/>
              <a:gd name="connsiteY0" fmla="*/ 0 h 3440252"/>
              <a:gd name="connsiteX1" fmla="*/ 1769222 w 3694736"/>
              <a:gd name="connsiteY1" fmla="*/ 256939 h 3440252"/>
              <a:gd name="connsiteX2" fmla="*/ 1172217 w 3694736"/>
              <a:gd name="connsiteY2" fmla="*/ 619676 h 3440252"/>
              <a:gd name="connsiteX3" fmla="*/ 537427 w 3694736"/>
              <a:gd name="connsiteY3" fmla="*/ 1057984 h 3440252"/>
              <a:gd name="connsiteX4" fmla="*/ 522313 w 3694736"/>
              <a:gd name="connsiteY4" fmla="*/ 1337594 h 3440252"/>
              <a:gd name="connsiteX5" fmla="*/ 691284 w 3694736"/>
              <a:gd name="connsiteY5" fmla="*/ 2015561 h 3440252"/>
              <a:gd name="connsiteX6" fmla="*/ 172821 w 3694736"/>
              <a:gd name="connsiteY6" fmla="*/ 2534024 h 3440252"/>
              <a:gd name="connsiteX7" fmla="*/ 1728210 w 3694736"/>
              <a:gd name="connsiteY7" fmla="*/ 2649238 h 3440252"/>
              <a:gd name="connsiteX8" fmla="*/ 2003490 w 3694736"/>
              <a:gd name="connsiteY8" fmla="*/ 3370433 h 3440252"/>
              <a:gd name="connsiteX9" fmla="*/ 2902776 w 3694736"/>
              <a:gd name="connsiteY9" fmla="*/ 3068152 h 3440252"/>
              <a:gd name="connsiteX10" fmla="*/ 3303298 w 3694736"/>
              <a:gd name="connsiteY10" fmla="*/ 2622288 h 3440252"/>
              <a:gd name="connsiteX11" fmla="*/ 3629242 w 3694736"/>
              <a:gd name="connsiteY11" fmla="*/ 2073168 h 3440252"/>
              <a:gd name="connsiteX12" fmla="*/ 2910333 w 3694736"/>
              <a:gd name="connsiteY12" fmla="*/ 1277137 h 3440252"/>
              <a:gd name="connsiteX13" fmla="*/ 2713850 w 3694736"/>
              <a:gd name="connsiteY13" fmla="*/ 891729 h 3440252"/>
              <a:gd name="connsiteX14" fmla="*/ 2426683 w 3694736"/>
              <a:gd name="connsiteY14" fmla="*/ 453422 h 3440252"/>
              <a:gd name="connsiteX15" fmla="*/ 2305771 w 3694736"/>
              <a:gd name="connsiteY15" fmla="*/ 68014 h 3440252"/>
              <a:gd name="connsiteX0" fmla="*/ 1672621 w 3265626"/>
              <a:gd name="connsiteY0" fmla="*/ 0 h 3440252"/>
              <a:gd name="connsiteX1" fmla="*/ 1340112 w 3265626"/>
              <a:gd name="connsiteY1" fmla="*/ 256939 h 3440252"/>
              <a:gd name="connsiteX2" fmla="*/ 743107 w 3265626"/>
              <a:gd name="connsiteY2" fmla="*/ 619676 h 3440252"/>
              <a:gd name="connsiteX3" fmla="*/ 108317 w 3265626"/>
              <a:gd name="connsiteY3" fmla="*/ 1057984 h 3440252"/>
              <a:gd name="connsiteX4" fmla="*/ 93203 w 3265626"/>
              <a:gd name="connsiteY4" fmla="*/ 1337594 h 3440252"/>
              <a:gd name="connsiteX5" fmla="*/ 262174 w 3265626"/>
              <a:gd name="connsiteY5" fmla="*/ 2015561 h 3440252"/>
              <a:gd name="connsiteX6" fmla="*/ 1299100 w 3265626"/>
              <a:gd name="connsiteY6" fmla="*/ 2649238 h 3440252"/>
              <a:gd name="connsiteX7" fmla="*/ 1574380 w 3265626"/>
              <a:gd name="connsiteY7" fmla="*/ 3370433 h 3440252"/>
              <a:gd name="connsiteX8" fmla="*/ 2473666 w 3265626"/>
              <a:gd name="connsiteY8" fmla="*/ 3068152 h 3440252"/>
              <a:gd name="connsiteX9" fmla="*/ 2874188 w 3265626"/>
              <a:gd name="connsiteY9" fmla="*/ 2622288 h 3440252"/>
              <a:gd name="connsiteX10" fmla="*/ 3200132 w 3265626"/>
              <a:gd name="connsiteY10" fmla="*/ 2073168 h 3440252"/>
              <a:gd name="connsiteX11" fmla="*/ 2481223 w 3265626"/>
              <a:gd name="connsiteY11" fmla="*/ 1277137 h 3440252"/>
              <a:gd name="connsiteX12" fmla="*/ 2284740 w 3265626"/>
              <a:gd name="connsiteY12" fmla="*/ 891729 h 3440252"/>
              <a:gd name="connsiteX13" fmla="*/ 1997573 w 3265626"/>
              <a:gd name="connsiteY13" fmla="*/ 453422 h 3440252"/>
              <a:gd name="connsiteX14" fmla="*/ 1876661 w 3265626"/>
              <a:gd name="connsiteY14" fmla="*/ 68014 h 3440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65626" h="3440252">
                <a:moveTo>
                  <a:pt x="1672621" y="0"/>
                </a:moveTo>
                <a:cubicBezTo>
                  <a:pt x="1583826" y="76830"/>
                  <a:pt x="1495031" y="153660"/>
                  <a:pt x="1340112" y="256939"/>
                </a:cubicBezTo>
                <a:cubicBezTo>
                  <a:pt x="1185193" y="360218"/>
                  <a:pt x="948406" y="486169"/>
                  <a:pt x="743107" y="619676"/>
                </a:cubicBezTo>
                <a:cubicBezTo>
                  <a:pt x="537808" y="753184"/>
                  <a:pt x="216634" y="938331"/>
                  <a:pt x="108317" y="1057984"/>
                </a:cubicBezTo>
                <a:cubicBezTo>
                  <a:pt x="0" y="1177637"/>
                  <a:pt x="67560" y="1177998"/>
                  <a:pt x="93203" y="1337594"/>
                </a:cubicBezTo>
                <a:cubicBezTo>
                  <a:pt x="118846" y="1497190"/>
                  <a:pt x="61191" y="1796954"/>
                  <a:pt x="262174" y="2015561"/>
                </a:cubicBezTo>
                <a:cubicBezTo>
                  <a:pt x="463157" y="2234168"/>
                  <a:pt x="1080399" y="2423426"/>
                  <a:pt x="1299100" y="2649238"/>
                </a:cubicBezTo>
                <a:cubicBezTo>
                  <a:pt x="1517801" y="2875050"/>
                  <a:pt x="1378619" y="3300614"/>
                  <a:pt x="1574380" y="3370433"/>
                </a:cubicBezTo>
                <a:cubicBezTo>
                  <a:pt x="1770141" y="3440252"/>
                  <a:pt x="2257031" y="3192843"/>
                  <a:pt x="2473666" y="3068152"/>
                </a:cubicBezTo>
                <a:cubicBezTo>
                  <a:pt x="2690301" y="2943461"/>
                  <a:pt x="2753110" y="2788119"/>
                  <a:pt x="2874188" y="2622288"/>
                </a:cubicBezTo>
                <a:cubicBezTo>
                  <a:pt x="2995266" y="2456457"/>
                  <a:pt x="3265626" y="2297360"/>
                  <a:pt x="3200132" y="2073168"/>
                </a:cubicBezTo>
                <a:cubicBezTo>
                  <a:pt x="3134638" y="1848976"/>
                  <a:pt x="2633788" y="1474044"/>
                  <a:pt x="2481223" y="1277137"/>
                </a:cubicBezTo>
                <a:cubicBezTo>
                  <a:pt x="2328658" y="1080230"/>
                  <a:pt x="2365348" y="1029015"/>
                  <a:pt x="2284740" y="891729"/>
                </a:cubicBezTo>
                <a:cubicBezTo>
                  <a:pt x="2204132" y="754443"/>
                  <a:pt x="2065586" y="590708"/>
                  <a:pt x="1997573" y="453422"/>
                </a:cubicBezTo>
                <a:cubicBezTo>
                  <a:pt x="1929560" y="316136"/>
                  <a:pt x="1903110" y="192075"/>
                  <a:pt x="1876661" y="68014"/>
                </a:cubicBezTo>
              </a:path>
            </a:pathLst>
          </a:custGeom>
          <a:ln w="762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Rectangle 28"/>
          <p:cNvSpPr/>
          <p:nvPr/>
        </p:nvSpPr>
        <p:spPr>
          <a:xfrm>
            <a:off x="3009299" y="4921298"/>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2025</a:t>
            </a:r>
          </a:p>
        </p:txBody>
      </p:sp>
      <p:sp>
        <p:nvSpPr>
          <p:cNvPr id="34" name="Rectangle 33"/>
          <p:cNvSpPr/>
          <p:nvPr/>
        </p:nvSpPr>
        <p:spPr>
          <a:xfrm>
            <a:off x="3412548" y="888808"/>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2014</a:t>
            </a:r>
          </a:p>
        </p:txBody>
      </p:sp>
      <p:sp>
        <p:nvSpPr>
          <p:cNvPr id="36" name="Rectangle 35"/>
          <p:cNvSpPr/>
          <p:nvPr/>
        </p:nvSpPr>
        <p:spPr>
          <a:xfrm>
            <a:off x="705019" y="5094119"/>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2010</a:t>
            </a:r>
          </a:p>
        </p:txBody>
      </p:sp>
      <p:sp>
        <p:nvSpPr>
          <p:cNvPr id="37" name="Rectangle 36"/>
          <p:cNvSpPr/>
          <p:nvPr/>
        </p:nvSpPr>
        <p:spPr>
          <a:xfrm>
            <a:off x="5889649" y="4402835"/>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2022</a:t>
            </a:r>
          </a:p>
        </p:txBody>
      </p:sp>
      <p:sp>
        <p:nvSpPr>
          <p:cNvPr id="42" name="Rectangle 41"/>
          <p:cNvSpPr/>
          <p:nvPr/>
        </p:nvSpPr>
        <p:spPr>
          <a:xfrm>
            <a:off x="2606050" y="6822329"/>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2022</a:t>
            </a:r>
          </a:p>
        </p:txBody>
      </p:sp>
      <p:sp>
        <p:nvSpPr>
          <p:cNvPr id="43" name="Rectangle 42"/>
          <p:cNvSpPr/>
          <p:nvPr/>
        </p:nvSpPr>
        <p:spPr>
          <a:xfrm>
            <a:off x="7329824" y="4690870"/>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2000</a:t>
            </a:r>
          </a:p>
        </p:txBody>
      </p:sp>
      <p:sp>
        <p:nvSpPr>
          <p:cNvPr id="46" name="Rectangle 45"/>
          <p:cNvSpPr/>
          <p:nvPr/>
        </p:nvSpPr>
        <p:spPr>
          <a:xfrm>
            <a:off x="5371186" y="7283185"/>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2015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G:\Photos\Incoming 15\Incoming 10-15\10-1-15 Fuel Break\DSCN0821.JPG"/>
          <p:cNvPicPr>
            <a:picLocks noChangeAspect="1" noChangeArrowheads="1"/>
          </p:cNvPicPr>
          <p:nvPr/>
        </p:nvPicPr>
        <p:blipFill>
          <a:blip r:embed="rId3" cstate="print"/>
          <a:srcRect/>
          <a:stretch>
            <a:fillRect/>
          </a:stretch>
        </p:blipFill>
        <p:spPr bwMode="auto">
          <a:xfrm>
            <a:off x="0" y="0"/>
            <a:ext cx="10972802" cy="8229600"/>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24" name="object 6"/>
          <p:cNvSpPr txBox="1"/>
          <p:nvPr/>
        </p:nvSpPr>
        <p:spPr>
          <a:xfrm>
            <a:off x="152400" y="7924800"/>
            <a:ext cx="1301510" cy="184666"/>
          </a:xfrm>
          <a:prstGeom prst="rect">
            <a:avLst/>
          </a:prstGeom>
        </p:spPr>
        <p:txBody>
          <a:bodyPr vert="horz" wrap="square" lIns="0" tIns="0" rIns="0" bIns="0" rtlCol="0">
            <a:spAutoFit/>
          </a:bodyPr>
          <a:lstStyle>
            <a:defPPr>
              <a:defRPr lang="en-US"/>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a:lstStyle>
          <a:p>
            <a:pPr marL="12700">
              <a:lnSpc>
                <a:spcPct val="100000"/>
              </a:lnSpc>
            </a:pPr>
            <a:r>
              <a:rPr lang="en-US" sz="1200" b="1" dirty="0">
                <a:solidFill>
                  <a:srgbClr val="FFFFFF"/>
                </a:solidFill>
                <a:effectLst>
                  <a:outerShdw blurRad="38100" dist="38100" dir="2700000" algn="tl">
                    <a:srgbClr val="000000">
                      <a:alpha val="43137"/>
                    </a:srgbClr>
                  </a:outerShdw>
                </a:effectLst>
                <a:latin typeface="Arial" pitchFamily="34" charset="0"/>
                <a:cs typeface="Arial" pitchFamily="34" charset="0"/>
              </a:rPr>
              <a:t>November 2015</a:t>
            </a:r>
            <a:endParaRPr lang="en-US" sz="1200" dirty="0">
              <a:effectLst>
                <a:outerShdw blurRad="38100" dist="38100" dir="2700000" algn="tl">
                  <a:srgbClr val="000000">
                    <a:alpha val="43137"/>
                  </a:srgbClr>
                </a:outerShdw>
              </a:effectLst>
              <a:latin typeface="Arial" pitchFamily="34" charset="0"/>
              <a:cs typeface="Arial" pitchFamily="34" charset="0"/>
            </a:endParaRPr>
          </a:p>
        </p:txBody>
      </p:sp>
      <p:cxnSp>
        <p:nvCxnSpPr>
          <p:cNvPr id="5" name="Straight Connector 4"/>
          <p:cNvCxnSpPr/>
          <p:nvPr/>
        </p:nvCxnSpPr>
        <p:spPr>
          <a:xfrm>
            <a:off x="1223482" y="2732232"/>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223482" y="2732232"/>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165875" y="399958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1165875" y="399958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93054" y="630386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993054" y="630386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Incoming 15\Incoming 11-15\11-11-15 Fuel Break\DSCN0875 adj.jpg"/>
          <p:cNvPicPr>
            <a:picLocks noChangeAspect="1" noChangeArrowheads="1"/>
          </p:cNvPicPr>
          <p:nvPr/>
        </p:nvPicPr>
        <p:blipFill>
          <a:blip r:embed="rId3" cstate="print"/>
          <a:srcRect/>
          <a:stretch>
            <a:fillRect/>
          </a:stretch>
        </p:blipFill>
        <p:spPr bwMode="auto">
          <a:xfrm>
            <a:off x="0" y="0"/>
            <a:ext cx="10972800" cy="8230858"/>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13" name="object 4"/>
          <p:cNvSpPr txBox="1"/>
          <p:nvPr/>
        </p:nvSpPr>
        <p:spPr>
          <a:xfrm>
            <a:off x="94337" y="7964460"/>
            <a:ext cx="6037267"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November 2015</a:t>
            </a:r>
          </a:p>
        </p:txBody>
      </p:sp>
      <p:cxnSp>
        <p:nvCxnSpPr>
          <p:cNvPr id="5" name="Straight Connector 4"/>
          <p:cNvCxnSpPr/>
          <p:nvPr/>
        </p:nvCxnSpPr>
        <p:spPr>
          <a:xfrm>
            <a:off x="301770" y="7571220"/>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301770" y="7571220"/>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59377" y="687993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59377" y="6879936"/>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89805" y="5266940"/>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89805" y="5266940"/>
            <a:ext cx="230428" cy="172821"/>
          </a:xfrm>
          <a:prstGeom prst="line">
            <a:avLst/>
          </a:prstGeom>
          <a:ln w="60325">
            <a:solidFill>
              <a:srgbClr val="FF993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5\Incoming 11-15\11-13-15\DSCN0896.JPG"/>
          <p:cNvPicPr>
            <a:picLocks noChangeAspect="1" noChangeArrowheads="1"/>
          </p:cNvPicPr>
          <p:nvPr/>
        </p:nvPicPr>
        <p:blipFill>
          <a:blip r:embed="rId3" cstate="print"/>
          <a:srcRect/>
          <a:stretch>
            <a:fillRect/>
          </a:stretch>
        </p:blipFill>
        <p:spPr bwMode="auto">
          <a:xfrm>
            <a:off x="0" y="0"/>
            <a:ext cx="10972800" cy="8230896"/>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13" name="object 4"/>
          <p:cNvSpPr txBox="1"/>
          <p:nvPr/>
        </p:nvSpPr>
        <p:spPr>
          <a:xfrm>
            <a:off x="94338" y="7964460"/>
            <a:ext cx="1301966"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November 2015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5\Incoming 11-15\11-11-15 Fuel Break\DSCN0872.JPG"/>
          <p:cNvPicPr>
            <a:picLocks noChangeAspect="1" noChangeArrowheads="1"/>
          </p:cNvPicPr>
          <p:nvPr/>
        </p:nvPicPr>
        <p:blipFill>
          <a:blip r:embed="rId3" cstate="print"/>
          <a:srcRect/>
          <a:stretch>
            <a:fillRect/>
          </a:stretch>
        </p:blipFill>
        <p:spPr bwMode="auto">
          <a:xfrm>
            <a:off x="0" y="0"/>
            <a:ext cx="10971123" cy="8229600"/>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6" name="object 4"/>
          <p:cNvSpPr txBox="1"/>
          <p:nvPr/>
        </p:nvSpPr>
        <p:spPr>
          <a:xfrm>
            <a:off x="94338" y="7964460"/>
            <a:ext cx="1301966"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November 2015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Photos\Incoming 22\Incoming 3-22\3-7-22\DSCN4423.JPG"/>
          <p:cNvPicPr>
            <a:picLocks noChangeAspect="1" noChangeArrowheads="1"/>
          </p:cNvPicPr>
          <p:nvPr/>
        </p:nvPicPr>
        <p:blipFill>
          <a:blip r:embed="rId3" cstate="print"/>
          <a:srcRect/>
          <a:stretch>
            <a:fillRect/>
          </a:stretch>
        </p:blipFill>
        <p:spPr bwMode="auto">
          <a:xfrm>
            <a:off x="0" y="1"/>
            <a:ext cx="10972800" cy="8229655"/>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13" name="object 4"/>
          <p:cNvSpPr txBox="1"/>
          <p:nvPr/>
        </p:nvSpPr>
        <p:spPr>
          <a:xfrm>
            <a:off x="140417" y="7964138"/>
            <a:ext cx="6037267" cy="184666"/>
          </a:xfrm>
          <a:prstGeom prst="rect">
            <a:avLst/>
          </a:prstGeom>
        </p:spPr>
        <p:txBody>
          <a:bodyPr vert="horz" wrap="square" lIns="0" tIns="0" rIns="0" bIns="0" rtlCol="0">
            <a:spAutoFit/>
          </a:bodyPr>
          <a:lstStyle/>
          <a:p>
            <a:pPr marL="15240"/>
            <a:r>
              <a:rPr lang="en-US" sz="1200" b="1" dirty="0">
                <a:solidFill>
                  <a:srgbClr val="FFFFFF"/>
                </a:solidFill>
                <a:latin typeface="Arial"/>
                <a:cs typeface="Arial"/>
              </a:rPr>
              <a:t>March 2022</a:t>
            </a:r>
            <a:endParaRPr sz="12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2" name="Straight Arrow Connector 21"/>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19" name="Straight Connector 18"/>
          <p:cNvCxnSpPr/>
          <p:nvPr/>
        </p:nvCxnSpPr>
        <p:spPr>
          <a:xfrm flipH="1">
            <a:off x="589805" y="139917"/>
            <a:ext cx="1728210" cy="2246673"/>
          </a:xfrm>
          <a:prstGeom prst="line">
            <a:avLst/>
          </a:prstGeom>
          <a:ln w="1270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1857159" y="4345228"/>
            <a:ext cx="1670604" cy="2189066"/>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5428794" y="4806084"/>
            <a:ext cx="864104" cy="1612996"/>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3642976" y="139917"/>
            <a:ext cx="1094534" cy="397488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350506" y="1868127"/>
            <a:ext cx="921711" cy="2880350"/>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910330" y="139917"/>
            <a:ext cx="3974883" cy="282274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6445298" y="495848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9000427" y="2098555"/>
            <a:ext cx="2073852" cy="806498"/>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Incoming 15\Incoming 10-15\10-1-15 Fuel Break\DSCN0830.JPG"/>
          <p:cNvPicPr>
            <a:picLocks noChangeAspect="1" noChangeArrowheads="1"/>
          </p:cNvPicPr>
          <p:nvPr/>
        </p:nvPicPr>
        <p:blipFill>
          <a:blip r:embed="rId3" cstate="print"/>
          <a:srcRect/>
          <a:stretch>
            <a:fillRect/>
          </a:stretch>
        </p:blipFill>
        <p:spPr bwMode="auto">
          <a:xfrm>
            <a:off x="0" y="0"/>
            <a:ext cx="10972800" cy="8230858"/>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6" name="object 4"/>
          <p:cNvSpPr txBox="1"/>
          <p:nvPr/>
        </p:nvSpPr>
        <p:spPr>
          <a:xfrm>
            <a:off x="87988" y="7964460"/>
            <a:ext cx="1301966"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December 2015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Cell Phone Photos\2025\9-25\PXL_20250920_005748290.RAW-01.COVER.jpg"/>
          <p:cNvPicPr>
            <a:picLocks noChangeAspect="1" noChangeArrowheads="1"/>
          </p:cNvPicPr>
          <p:nvPr/>
        </p:nvPicPr>
        <p:blipFill>
          <a:blip r:embed="rId3" cstate="print"/>
          <a:srcRect/>
          <a:stretch>
            <a:fillRect/>
          </a:stretch>
        </p:blipFill>
        <p:spPr bwMode="auto">
          <a:xfrm>
            <a:off x="0" y="-914400"/>
            <a:ext cx="12192000" cy="9144000"/>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10614179" y="7686434"/>
            <a:ext cx="276515" cy="462370"/>
          </a:xfrm>
          <a:prstGeom prst="rect">
            <a:avLst/>
          </a:prstGeom>
          <a:noFill/>
          <a:ln w="9525">
            <a:noFill/>
            <a:miter lim="800000"/>
            <a:headEnd/>
            <a:tailEnd/>
          </a:ln>
          <a:effectLst/>
        </p:spPr>
      </p:pic>
      <p:sp>
        <p:nvSpPr>
          <p:cNvPr id="6" name="object 4"/>
          <p:cNvSpPr txBox="1"/>
          <p:nvPr/>
        </p:nvSpPr>
        <p:spPr>
          <a:xfrm>
            <a:off x="87988" y="7964460"/>
            <a:ext cx="1301966" cy="184666"/>
          </a:xfrm>
          <a:prstGeom prst="rect">
            <a:avLst/>
          </a:prstGeom>
        </p:spPr>
        <p:txBody>
          <a:bodyPr vert="horz" wrap="square" lIns="0" tIns="0" rIns="0" bIns="0" rtlCol="0">
            <a:spAutoFit/>
          </a:bodyPr>
          <a:lstStyle/>
          <a:p>
            <a:pPr marL="15240"/>
            <a:r>
              <a:rPr lang="en-US" sz="1200" b="1" dirty="0">
                <a:solidFill>
                  <a:srgbClr val="FFFFFF"/>
                </a:solidFill>
                <a:effectLst>
                  <a:outerShdw blurRad="38100" dist="38100" dir="2700000" algn="tl">
                    <a:srgbClr val="000000">
                      <a:alpha val="43137"/>
                    </a:srgbClr>
                  </a:outerShdw>
                </a:effectLst>
                <a:latin typeface="Arial"/>
                <a:cs typeface="Arial"/>
              </a:rPr>
              <a:t>September 2025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G:\Land Technical\Maps\Aerial Photos\2023 Aerial.jpg"/>
          <p:cNvPicPr>
            <a:picLocks noChangeAspect="1" noChangeArrowheads="1"/>
          </p:cNvPicPr>
          <p:nvPr/>
        </p:nvPicPr>
        <p:blipFill>
          <a:blip r:embed="rId3" cstate="print"/>
          <a:srcRect l="7208" t="29120" r="53472" b="27179"/>
          <a:stretch>
            <a:fillRect/>
          </a:stretch>
        </p:blipFill>
        <p:spPr bwMode="auto">
          <a:xfrm>
            <a:off x="3707" y="0"/>
            <a:ext cx="10969093" cy="8229781"/>
          </a:xfrm>
          <a:prstGeom prst="rect">
            <a:avLst/>
          </a:prstGeom>
          <a:noFill/>
        </p:spPr>
      </p:pic>
      <p:cxnSp>
        <p:nvCxnSpPr>
          <p:cNvPr id="49" name="Straight Connector 48"/>
          <p:cNvCxnSpPr/>
          <p:nvPr/>
        </p:nvCxnSpPr>
        <p:spPr>
          <a:xfrm>
            <a:off x="1453910" y="1925734"/>
            <a:ext cx="0" cy="6303866"/>
          </a:xfrm>
          <a:prstGeom prst="line">
            <a:avLst/>
          </a:prstGeom>
          <a:ln w="76200">
            <a:solidFill>
              <a:schemeClr val="bg1">
                <a:alpha val="60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a:off x="1396303" y="3198585"/>
            <a:ext cx="1049265" cy="2395700"/>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1223480" y="6099380"/>
            <a:ext cx="1036927" cy="1587056"/>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 name="connsiteX0" fmla="*/ 0 w 1576955"/>
              <a:gd name="connsiteY0" fmla="*/ 1383600 h 1871161"/>
              <a:gd name="connsiteX1" fmla="*/ 187200 w 1576955"/>
              <a:gd name="connsiteY1" fmla="*/ 843600 h 1871161"/>
              <a:gd name="connsiteX2" fmla="*/ 518400 w 1576955"/>
              <a:gd name="connsiteY2" fmla="*/ 282000 h 1871161"/>
              <a:gd name="connsiteX3" fmla="*/ 979200 w 1576955"/>
              <a:gd name="connsiteY3" fmla="*/ 30000 h 1871161"/>
              <a:gd name="connsiteX4" fmla="*/ 1447200 w 1576955"/>
              <a:gd name="connsiteY4" fmla="*/ 462000 h 1871161"/>
              <a:gd name="connsiteX5" fmla="*/ 1497222 w 1576955"/>
              <a:gd name="connsiteY5" fmla="*/ 725220 h 1871161"/>
              <a:gd name="connsiteX6" fmla="*/ 968793 w 1576955"/>
              <a:gd name="connsiteY6" fmla="*/ 1871161 h 1871161"/>
              <a:gd name="connsiteX0" fmla="*/ 0 w 1576956"/>
              <a:gd name="connsiteY0" fmla="*/ 1383600 h 2060803"/>
              <a:gd name="connsiteX1" fmla="*/ 187200 w 1576956"/>
              <a:gd name="connsiteY1" fmla="*/ 843600 h 2060803"/>
              <a:gd name="connsiteX2" fmla="*/ 518400 w 1576956"/>
              <a:gd name="connsiteY2" fmla="*/ 282000 h 2060803"/>
              <a:gd name="connsiteX3" fmla="*/ 979200 w 1576956"/>
              <a:gd name="connsiteY3" fmla="*/ 30000 h 2060803"/>
              <a:gd name="connsiteX4" fmla="*/ 1447200 w 1576956"/>
              <a:gd name="connsiteY4" fmla="*/ 462000 h 2060803"/>
              <a:gd name="connsiteX5" fmla="*/ 1497222 w 1576956"/>
              <a:gd name="connsiteY5" fmla="*/ 725220 h 2060803"/>
              <a:gd name="connsiteX6" fmla="*/ 968793 w 1576956"/>
              <a:gd name="connsiteY6" fmla="*/ 1871161 h 2060803"/>
              <a:gd name="connsiteX7" fmla="*/ 968129 w 1576956"/>
              <a:gd name="connsiteY7" fmla="*/ 1863072 h 2060803"/>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0" fmla="*/ 58168 w 1635124"/>
              <a:gd name="connsiteY0" fmla="*/ 1383600 h 1989531"/>
              <a:gd name="connsiteX1" fmla="*/ 245368 w 1635124"/>
              <a:gd name="connsiteY1" fmla="*/ 843600 h 1989531"/>
              <a:gd name="connsiteX2" fmla="*/ 576568 w 1635124"/>
              <a:gd name="connsiteY2" fmla="*/ 282000 h 1989531"/>
              <a:gd name="connsiteX3" fmla="*/ 1037368 w 1635124"/>
              <a:gd name="connsiteY3" fmla="*/ 30000 h 1989531"/>
              <a:gd name="connsiteX4" fmla="*/ 1505368 w 1635124"/>
              <a:gd name="connsiteY4" fmla="*/ 462000 h 1989531"/>
              <a:gd name="connsiteX5" fmla="*/ 1555390 w 1635124"/>
              <a:gd name="connsiteY5" fmla="*/ 725220 h 1989531"/>
              <a:gd name="connsiteX6" fmla="*/ 1026961 w 1635124"/>
              <a:gd name="connsiteY6" fmla="*/ 1871161 h 1989531"/>
              <a:gd name="connsiteX7" fmla="*/ 0 w 1635124"/>
              <a:gd name="connsiteY7" fmla="*/ 1435437 h 1989531"/>
              <a:gd name="connsiteX8" fmla="*/ 58168 w 1635124"/>
              <a:gd name="connsiteY8" fmla="*/ 1383600 h 1989531"/>
              <a:gd name="connsiteX0" fmla="*/ 58168 w 1635124"/>
              <a:gd name="connsiteY0" fmla="*/ 1383600 h 2045471"/>
              <a:gd name="connsiteX1" fmla="*/ 245368 w 1635124"/>
              <a:gd name="connsiteY1" fmla="*/ 843600 h 2045471"/>
              <a:gd name="connsiteX2" fmla="*/ 576568 w 1635124"/>
              <a:gd name="connsiteY2" fmla="*/ 282000 h 2045471"/>
              <a:gd name="connsiteX3" fmla="*/ 1037368 w 1635124"/>
              <a:gd name="connsiteY3" fmla="*/ 30000 h 2045471"/>
              <a:gd name="connsiteX4" fmla="*/ 1505368 w 1635124"/>
              <a:gd name="connsiteY4" fmla="*/ 462000 h 2045471"/>
              <a:gd name="connsiteX5" fmla="*/ 1555390 w 1635124"/>
              <a:gd name="connsiteY5" fmla="*/ 725220 h 2045471"/>
              <a:gd name="connsiteX6" fmla="*/ 1026961 w 1635124"/>
              <a:gd name="connsiteY6" fmla="*/ 1871161 h 2045471"/>
              <a:gd name="connsiteX7" fmla="*/ 556739 w 1635124"/>
              <a:gd name="connsiteY7" fmla="*/ 1771081 h 2045471"/>
              <a:gd name="connsiteX8" fmla="*/ 0 w 1635124"/>
              <a:gd name="connsiteY8" fmla="*/ 1435437 h 2045471"/>
              <a:gd name="connsiteX9" fmla="*/ 58168 w 1635124"/>
              <a:gd name="connsiteY9" fmla="*/ 1383600 h 2045471"/>
              <a:gd name="connsiteX0" fmla="*/ 58168 w 1635124"/>
              <a:gd name="connsiteY0" fmla="*/ 1383600 h 2234264"/>
              <a:gd name="connsiteX1" fmla="*/ 245368 w 1635124"/>
              <a:gd name="connsiteY1" fmla="*/ 843600 h 2234264"/>
              <a:gd name="connsiteX2" fmla="*/ 576568 w 1635124"/>
              <a:gd name="connsiteY2" fmla="*/ 282000 h 2234264"/>
              <a:gd name="connsiteX3" fmla="*/ 1037368 w 1635124"/>
              <a:gd name="connsiteY3" fmla="*/ 30000 h 2234264"/>
              <a:gd name="connsiteX4" fmla="*/ 1505368 w 1635124"/>
              <a:gd name="connsiteY4" fmla="*/ 462000 h 2234264"/>
              <a:gd name="connsiteX5" fmla="*/ 1555390 w 1635124"/>
              <a:gd name="connsiteY5" fmla="*/ 725220 h 2234264"/>
              <a:gd name="connsiteX6" fmla="*/ 1026961 w 1635124"/>
              <a:gd name="connsiteY6" fmla="*/ 1871161 h 2234264"/>
              <a:gd name="connsiteX7" fmla="*/ 513480 w 1635124"/>
              <a:gd name="connsiteY7" fmla="*/ 2161644 h 2234264"/>
              <a:gd name="connsiteX8" fmla="*/ 0 w 1635124"/>
              <a:gd name="connsiteY8" fmla="*/ 1435437 h 2234264"/>
              <a:gd name="connsiteX9" fmla="*/ 58168 w 1635124"/>
              <a:gd name="connsiteY9" fmla="*/ 1383600 h 2234264"/>
              <a:gd name="connsiteX0" fmla="*/ 71214 w 1648170"/>
              <a:gd name="connsiteY0" fmla="*/ 1383600 h 2234265"/>
              <a:gd name="connsiteX1" fmla="*/ 86400 w 1648170"/>
              <a:gd name="connsiteY1" fmla="*/ 854470 h 2234265"/>
              <a:gd name="connsiteX2" fmla="*/ 589614 w 1648170"/>
              <a:gd name="connsiteY2" fmla="*/ 282000 h 2234265"/>
              <a:gd name="connsiteX3" fmla="*/ 1050414 w 1648170"/>
              <a:gd name="connsiteY3" fmla="*/ 30000 h 2234265"/>
              <a:gd name="connsiteX4" fmla="*/ 1518414 w 1648170"/>
              <a:gd name="connsiteY4" fmla="*/ 462000 h 2234265"/>
              <a:gd name="connsiteX5" fmla="*/ 1568436 w 1648170"/>
              <a:gd name="connsiteY5" fmla="*/ 725220 h 2234265"/>
              <a:gd name="connsiteX6" fmla="*/ 1040007 w 1648170"/>
              <a:gd name="connsiteY6" fmla="*/ 1871161 h 2234265"/>
              <a:gd name="connsiteX7" fmla="*/ 526526 w 1648170"/>
              <a:gd name="connsiteY7" fmla="*/ 2161644 h 2234265"/>
              <a:gd name="connsiteX8" fmla="*/ 13046 w 1648170"/>
              <a:gd name="connsiteY8" fmla="*/ 1435437 h 2234265"/>
              <a:gd name="connsiteX9" fmla="*/ 71214 w 1648170"/>
              <a:gd name="connsiteY9" fmla="*/ 1383600 h 2234265"/>
              <a:gd name="connsiteX0" fmla="*/ 0 w 1635124"/>
              <a:gd name="connsiteY0" fmla="*/ 1435437 h 2234265"/>
              <a:gd name="connsiteX1" fmla="*/ 73354 w 1635124"/>
              <a:gd name="connsiteY1" fmla="*/ 854470 h 2234265"/>
              <a:gd name="connsiteX2" fmla="*/ 576568 w 1635124"/>
              <a:gd name="connsiteY2" fmla="*/ 282000 h 2234265"/>
              <a:gd name="connsiteX3" fmla="*/ 1037368 w 1635124"/>
              <a:gd name="connsiteY3" fmla="*/ 30000 h 2234265"/>
              <a:gd name="connsiteX4" fmla="*/ 1505368 w 1635124"/>
              <a:gd name="connsiteY4" fmla="*/ 462000 h 2234265"/>
              <a:gd name="connsiteX5" fmla="*/ 1555390 w 1635124"/>
              <a:gd name="connsiteY5" fmla="*/ 725220 h 2234265"/>
              <a:gd name="connsiteX6" fmla="*/ 1026961 w 1635124"/>
              <a:gd name="connsiteY6" fmla="*/ 1871161 h 2234265"/>
              <a:gd name="connsiteX7" fmla="*/ 513480 w 1635124"/>
              <a:gd name="connsiteY7" fmla="*/ 2161644 h 2234265"/>
              <a:gd name="connsiteX8" fmla="*/ 0 w 1635124"/>
              <a:gd name="connsiteY8" fmla="*/ 1435437 h 2234265"/>
              <a:gd name="connsiteX0" fmla="*/ 0 w 1708478"/>
              <a:gd name="connsiteY0" fmla="*/ 1435435 h 2234265"/>
              <a:gd name="connsiteX1" fmla="*/ 146708 w 1708478"/>
              <a:gd name="connsiteY1" fmla="*/ 854470 h 2234265"/>
              <a:gd name="connsiteX2" fmla="*/ 649922 w 1708478"/>
              <a:gd name="connsiteY2" fmla="*/ 282000 h 2234265"/>
              <a:gd name="connsiteX3" fmla="*/ 1110722 w 1708478"/>
              <a:gd name="connsiteY3" fmla="*/ 30000 h 2234265"/>
              <a:gd name="connsiteX4" fmla="*/ 1578722 w 1708478"/>
              <a:gd name="connsiteY4" fmla="*/ 462000 h 2234265"/>
              <a:gd name="connsiteX5" fmla="*/ 1628744 w 1708478"/>
              <a:gd name="connsiteY5" fmla="*/ 725220 h 2234265"/>
              <a:gd name="connsiteX6" fmla="*/ 1100315 w 1708478"/>
              <a:gd name="connsiteY6" fmla="*/ 1871161 h 2234265"/>
              <a:gd name="connsiteX7" fmla="*/ 586834 w 1708478"/>
              <a:gd name="connsiteY7" fmla="*/ 2161644 h 2234265"/>
              <a:gd name="connsiteX8" fmla="*/ 0 w 1708478"/>
              <a:gd name="connsiteY8" fmla="*/ 1435435 h 2234265"/>
              <a:gd name="connsiteX0" fmla="*/ 0 w 1708478"/>
              <a:gd name="connsiteY0" fmla="*/ 1201849 h 2000679"/>
              <a:gd name="connsiteX1" fmla="*/ 146708 w 1708478"/>
              <a:gd name="connsiteY1" fmla="*/ 620884 h 2000679"/>
              <a:gd name="connsiteX2" fmla="*/ 649922 w 1708478"/>
              <a:gd name="connsiteY2" fmla="*/ 48414 h 2000679"/>
              <a:gd name="connsiteX3" fmla="*/ 1100316 w 1708478"/>
              <a:gd name="connsiteY3" fmla="*/ 330400 h 2000679"/>
              <a:gd name="connsiteX4" fmla="*/ 1578722 w 1708478"/>
              <a:gd name="connsiteY4" fmla="*/ 228414 h 2000679"/>
              <a:gd name="connsiteX5" fmla="*/ 1628744 w 1708478"/>
              <a:gd name="connsiteY5" fmla="*/ 491634 h 2000679"/>
              <a:gd name="connsiteX6" fmla="*/ 1100315 w 1708478"/>
              <a:gd name="connsiteY6" fmla="*/ 1637575 h 2000679"/>
              <a:gd name="connsiteX7" fmla="*/ 586834 w 1708478"/>
              <a:gd name="connsiteY7" fmla="*/ 1928058 h 2000679"/>
              <a:gd name="connsiteX8" fmla="*/ 0 w 1708478"/>
              <a:gd name="connsiteY8" fmla="*/ 1201849 h 2000679"/>
              <a:gd name="connsiteX0" fmla="*/ 0 w 1628744"/>
              <a:gd name="connsiteY0" fmla="*/ 1201849 h 2000679"/>
              <a:gd name="connsiteX1" fmla="*/ 146708 w 1628744"/>
              <a:gd name="connsiteY1" fmla="*/ 620884 h 2000679"/>
              <a:gd name="connsiteX2" fmla="*/ 649922 w 1628744"/>
              <a:gd name="connsiteY2" fmla="*/ 48414 h 2000679"/>
              <a:gd name="connsiteX3" fmla="*/ 1100316 w 1628744"/>
              <a:gd name="connsiteY3" fmla="*/ 330400 h 2000679"/>
              <a:gd name="connsiteX4" fmla="*/ 1628744 w 1628744"/>
              <a:gd name="connsiteY4" fmla="*/ 491634 h 2000679"/>
              <a:gd name="connsiteX5" fmla="*/ 1100315 w 1628744"/>
              <a:gd name="connsiteY5" fmla="*/ 1637575 h 2000679"/>
              <a:gd name="connsiteX6" fmla="*/ 586834 w 1628744"/>
              <a:gd name="connsiteY6" fmla="*/ 1928058 h 2000679"/>
              <a:gd name="connsiteX7" fmla="*/ 0 w 1628744"/>
              <a:gd name="connsiteY7" fmla="*/ 1201849 h 2000679"/>
              <a:gd name="connsiteX0" fmla="*/ 0 w 1320379"/>
              <a:gd name="connsiteY0" fmla="*/ 1201849 h 2000679"/>
              <a:gd name="connsiteX1" fmla="*/ 146708 w 1320379"/>
              <a:gd name="connsiteY1" fmla="*/ 620884 h 2000679"/>
              <a:gd name="connsiteX2" fmla="*/ 649922 w 1320379"/>
              <a:gd name="connsiteY2" fmla="*/ 48414 h 2000679"/>
              <a:gd name="connsiteX3" fmla="*/ 1100316 w 1320379"/>
              <a:gd name="connsiteY3" fmla="*/ 330400 h 2000679"/>
              <a:gd name="connsiteX4" fmla="*/ 1320379 w 1320379"/>
              <a:gd name="connsiteY4" fmla="*/ 838745 h 2000679"/>
              <a:gd name="connsiteX5" fmla="*/ 1100315 w 1320379"/>
              <a:gd name="connsiteY5" fmla="*/ 1637575 h 2000679"/>
              <a:gd name="connsiteX6" fmla="*/ 586834 w 1320379"/>
              <a:gd name="connsiteY6" fmla="*/ 1928058 h 2000679"/>
              <a:gd name="connsiteX7" fmla="*/ 0 w 1320379"/>
              <a:gd name="connsiteY7" fmla="*/ 1201849 h 200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379" h="2000679">
                <a:moveTo>
                  <a:pt x="0" y="1201849"/>
                </a:moveTo>
                <a:lnTo>
                  <a:pt x="146708" y="620884"/>
                </a:lnTo>
                <a:cubicBezTo>
                  <a:pt x="233108" y="437284"/>
                  <a:pt x="490987" y="96828"/>
                  <a:pt x="649922" y="48414"/>
                </a:cubicBezTo>
                <a:cubicBezTo>
                  <a:pt x="808857" y="0"/>
                  <a:pt x="988573" y="198678"/>
                  <a:pt x="1100316" y="330400"/>
                </a:cubicBezTo>
                <a:cubicBezTo>
                  <a:pt x="1212059" y="462122"/>
                  <a:pt x="1320379" y="620883"/>
                  <a:pt x="1320379" y="838745"/>
                </a:cubicBezTo>
                <a:cubicBezTo>
                  <a:pt x="1320379" y="1056607"/>
                  <a:pt x="1222572" y="1456023"/>
                  <a:pt x="1100315" y="1637575"/>
                </a:cubicBezTo>
                <a:cubicBezTo>
                  <a:pt x="978058" y="1819127"/>
                  <a:pt x="770220" y="2000679"/>
                  <a:pt x="586834" y="1928058"/>
                </a:cubicBezTo>
                <a:cubicBezTo>
                  <a:pt x="403448" y="1855437"/>
                  <a:pt x="83095" y="1266429"/>
                  <a:pt x="0" y="1201849"/>
                </a:cubicBez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rot="763876">
            <a:off x="2717582" y="5522654"/>
            <a:ext cx="893399" cy="866238"/>
          </a:xfrm>
          <a:custGeom>
            <a:avLst/>
            <a:gdLst>
              <a:gd name="connsiteX0" fmla="*/ 490800 w 1124400"/>
              <a:gd name="connsiteY0" fmla="*/ 0 h 1200000"/>
              <a:gd name="connsiteX1" fmla="*/ 843600 w 1124400"/>
              <a:gd name="connsiteY1" fmla="*/ 360000 h 1200000"/>
              <a:gd name="connsiteX2" fmla="*/ 1102800 w 1124400"/>
              <a:gd name="connsiteY2" fmla="*/ 720000 h 1200000"/>
              <a:gd name="connsiteX3" fmla="*/ 973200 w 1124400"/>
              <a:gd name="connsiteY3" fmla="*/ 1065600 h 1200000"/>
              <a:gd name="connsiteX4" fmla="*/ 217200 w 1124400"/>
              <a:gd name="connsiteY4" fmla="*/ 1123200 h 1200000"/>
              <a:gd name="connsiteX5" fmla="*/ 1200 w 1124400"/>
              <a:gd name="connsiteY5" fmla="*/ 604800 h 1200000"/>
              <a:gd name="connsiteX6" fmla="*/ 210000 w 1124400"/>
              <a:gd name="connsiteY6" fmla="*/ 201600 h 1200000"/>
              <a:gd name="connsiteX7" fmla="*/ 433200 w 1124400"/>
              <a:gd name="connsiteY7" fmla="*/ 108000 h 1200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24400"/>
              <a:gd name="connsiteY0" fmla="*/ 3901 h 1092000"/>
              <a:gd name="connsiteX1" fmla="*/ 843600 w 1124400"/>
              <a:gd name="connsiteY1" fmla="*/ 252000 h 1092000"/>
              <a:gd name="connsiteX2" fmla="*/ 1102800 w 1124400"/>
              <a:gd name="connsiteY2" fmla="*/ 612000 h 1092000"/>
              <a:gd name="connsiteX3" fmla="*/ 973200 w 1124400"/>
              <a:gd name="connsiteY3" fmla="*/ 957600 h 1092000"/>
              <a:gd name="connsiteX4" fmla="*/ 217200 w 1124400"/>
              <a:gd name="connsiteY4" fmla="*/ 1015200 h 1092000"/>
              <a:gd name="connsiteX5" fmla="*/ 1200 w 1124400"/>
              <a:gd name="connsiteY5" fmla="*/ 496800 h 1092000"/>
              <a:gd name="connsiteX6" fmla="*/ 210000 w 1124400"/>
              <a:gd name="connsiteY6" fmla="*/ 93600 h 1092000"/>
              <a:gd name="connsiteX7" fmla="*/ 433200 w 1124400"/>
              <a:gd name="connsiteY7" fmla="*/ 0 h 1092000"/>
              <a:gd name="connsiteX8" fmla="*/ 418653 w 1124400"/>
              <a:gd name="connsiteY8" fmla="*/ 3901 h 1092000"/>
              <a:gd name="connsiteX0" fmla="*/ 418653 w 1137618"/>
              <a:gd name="connsiteY0" fmla="*/ 3901 h 1092000"/>
              <a:gd name="connsiteX1" fmla="*/ 764295 w 1137618"/>
              <a:gd name="connsiteY1" fmla="*/ 291936 h 1092000"/>
              <a:gd name="connsiteX2" fmla="*/ 1102800 w 1137618"/>
              <a:gd name="connsiteY2" fmla="*/ 612000 h 1092000"/>
              <a:gd name="connsiteX3" fmla="*/ 973200 w 1137618"/>
              <a:gd name="connsiteY3" fmla="*/ 957600 h 1092000"/>
              <a:gd name="connsiteX4" fmla="*/ 217200 w 1137618"/>
              <a:gd name="connsiteY4" fmla="*/ 1015200 h 1092000"/>
              <a:gd name="connsiteX5" fmla="*/ 1200 w 1137618"/>
              <a:gd name="connsiteY5" fmla="*/ 496800 h 1092000"/>
              <a:gd name="connsiteX6" fmla="*/ 210000 w 1137618"/>
              <a:gd name="connsiteY6" fmla="*/ 93600 h 1092000"/>
              <a:gd name="connsiteX7" fmla="*/ 433200 w 1137618"/>
              <a:gd name="connsiteY7" fmla="*/ 0 h 1092000"/>
              <a:gd name="connsiteX8" fmla="*/ 418653 w 1137618"/>
              <a:gd name="connsiteY8" fmla="*/ 3901 h 10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7618" h="1092000">
                <a:moveTo>
                  <a:pt x="418653" y="3901"/>
                </a:moveTo>
                <a:cubicBezTo>
                  <a:pt x="796312" y="144878"/>
                  <a:pt x="650271" y="190586"/>
                  <a:pt x="764295" y="291936"/>
                </a:cubicBezTo>
                <a:cubicBezTo>
                  <a:pt x="878319" y="393286"/>
                  <a:pt x="1067982" y="501056"/>
                  <a:pt x="1102800" y="612000"/>
                </a:cubicBezTo>
                <a:cubicBezTo>
                  <a:pt x="1137618" y="722944"/>
                  <a:pt x="1120800" y="890400"/>
                  <a:pt x="973200" y="957600"/>
                </a:cubicBezTo>
                <a:cubicBezTo>
                  <a:pt x="825600" y="1024800"/>
                  <a:pt x="379200" y="1092000"/>
                  <a:pt x="217200" y="1015200"/>
                </a:cubicBezTo>
                <a:cubicBezTo>
                  <a:pt x="55200" y="938400"/>
                  <a:pt x="2400" y="650400"/>
                  <a:pt x="1200" y="496800"/>
                </a:cubicBezTo>
                <a:cubicBezTo>
                  <a:pt x="0" y="343200"/>
                  <a:pt x="138000" y="176400"/>
                  <a:pt x="210000" y="93600"/>
                </a:cubicBezTo>
                <a:cubicBezTo>
                  <a:pt x="282000" y="10800"/>
                  <a:pt x="357600" y="5400"/>
                  <a:pt x="433200" y="0"/>
                </a:cubicBezTo>
                <a:lnTo>
                  <a:pt x="418653" y="3901"/>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4018241" y="273389"/>
            <a:ext cx="2728076" cy="5315044"/>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255390"/>
              <a:gd name="connsiteX1" fmla="*/ 1684544 w 2728076"/>
              <a:gd name="connsiteY1" fmla="*/ 4333512 h 5255390"/>
              <a:gd name="connsiteX2" fmla="*/ 2019591 w 2728076"/>
              <a:gd name="connsiteY2" fmla="*/ 3607576 h 5255390"/>
              <a:gd name="connsiteX3" fmla="*/ 2354638 w 2728076"/>
              <a:gd name="connsiteY3" fmla="*/ 2923521 h 5255390"/>
              <a:gd name="connsiteX4" fmla="*/ 2675725 w 2728076"/>
              <a:gd name="connsiteY4" fmla="*/ 1925359 h 5255390"/>
              <a:gd name="connsiteX5" fmla="*/ 2668745 w 2728076"/>
              <a:gd name="connsiteY5" fmla="*/ 780614 h 5255390"/>
              <a:gd name="connsiteX6" fmla="*/ 2564043 w 2728076"/>
              <a:gd name="connsiteY6" fmla="*/ 103539 h 5255390"/>
              <a:gd name="connsiteX7" fmla="*/ 2152214 w 2728076"/>
              <a:gd name="connsiteY7" fmla="*/ 159380 h 5255390"/>
              <a:gd name="connsiteX8" fmla="*/ 1063310 w 2728076"/>
              <a:gd name="connsiteY8" fmla="*/ 1003979 h 5255390"/>
              <a:gd name="connsiteX9" fmla="*/ 714303 w 2728076"/>
              <a:gd name="connsiteY9" fmla="*/ 1506550 h 5255390"/>
              <a:gd name="connsiteX10" fmla="*/ 302474 w 2728076"/>
              <a:gd name="connsiteY10" fmla="*/ 2057982 h 5255390"/>
              <a:gd name="connsiteX11" fmla="*/ 16287 w 2728076"/>
              <a:gd name="connsiteY11" fmla="*/ 2832779 h 5255390"/>
              <a:gd name="connsiteX12" fmla="*/ 204751 w 2728076"/>
              <a:gd name="connsiteY12" fmla="*/ 3440052 h 5255390"/>
              <a:gd name="connsiteX13" fmla="*/ 330394 w 2728076"/>
              <a:gd name="connsiteY13" fmla="*/ 3677377 h 5255390"/>
              <a:gd name="connsiteX14" fmla="*/ 316019 w 2728076"/>
              <a:gd name="connsiteY14" fmla="*/ 4244660 h 5255390"/>
              <a:gd name="connsiteX15" fmla="*/ 155890 w 2728076"/>
              <a:gd name="connsiteY15" fmla="*/ 4815142 h 5255390"/>
              <a:gd name="connsiteX16" fmla="*/ 776875 w 2728076"/>
              <a:gd name="connsiteY16" fmla="*/ 5223979 h 5255390"/>
              <a:gd name="connsiteX17" fmla="*/ 1028409 w 2728076"/>
              <a:gd name="connsiteY17" fmla="*/ 4626678 h 5255390"/>
              <a:gd name="connsiteX18" fmla="*/ 1272715 w 2728076"/>
              <a:gd name="connsiteY18" fmla="*/ 4256730 h 5255390"/>
              <a:gd name="connsiteX0" fmla="*/ 1272715 w 2728076"/>
              <a:gd name="connsiteY0" fmla="*/ 4256730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272715 w 2728076"/>
              <a:gd name="connsiteY18" fmla="*/ 4256730 h 5242250"/>
              <a:gd name="connsiteX0" fmla="*/ 1410552 w 2728076"/>
              <a:gd name="connsiteY0" fmla="*/ 4359874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410552 w 2728076"/>
              <a:gd name="connsiteY18" fmla="*/ 4359874 h 5242250"/>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546447 w 2728076"/>
              <a:gd name="connsiteY14" fmla="*/ 4187053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315044">
                <a:moveTo>
                  <a:pt x="1410552" y="4359874"/>
                </a:moveTo>
                <a:cubicBezTo>
                  <a:pt x="1510601" y="4191187"/>
                  <a:pt x="1583037" y="4458895"/>
                  <a:pt x="1684544" y="4333512"/>
                </a:cubicBezTo>
                <a:cubicBezTo>
                  <a:pt x="1786051" y="4208129"/>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06790" y="3262345"/>
                  <a:pt x="204751" y="3440052"/>
                </a:cubicBezTo>
                <a:cubicBezTo>
                  <a:pt x="302712" y="3617759"/>
                  <a:pt x="602891" y="3791989"/>
                  <a:pt x="604054" y="3899018"/>
                </a:cubicBezTo>
                <a:cubicBezTo>
                  <a:pt x="605218" y="4006047"/>
                  <a:pt x="621141" y="4034366"/>
                  <a:pt x="546447" y="4187053"/>
                </a:cubicBezTo>
                <a:cubicBezTo>
                  <a:pt x="471753" y="4339740"/>
                  <a:pt x="474224" y="4277224"/>
                  <a:pt x="155890" y="4815142"/>
                </a:cubicBezTo>
                <a:cubicBezTo>
                  <a:pt x="222685" y="5121040"/>
                  <a:pt x="349091" y="5315044"/>
                  <a:pt x="776875" y="5223979"/>
                </a:cubicBezTo>
                <a:cubicBezTo>
                  <a:pt x="937980" y="5205708"/>
                  <a:pt x="964882" y="4857334"/>
                  <a:pt x="1122517" y="4705516"/>
                </a:cubicBezTo>
                <a:lnTo>
                  <a:pt x="1410552" y="4359874"/>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TextBox 44"/>
          <p:cNvSpPr txBox="1"/>
          <p:nvPr/>
        </p:nvSpPr>
        <p:spPr>
          <a:xfrm>
            <a:off x="4439908" y="4773069"/>
            <a:ext cx="348961" cy="561536"/>
          </a:xfrm>
          <a:prstGeom prst="rect">
            <a:avLst/>
          </a:prstGeom>
          <a:noFill/>
        </p:spPr>
        <p:txBody>
          <a:bodyPr wrap="none" rtlCol="0">
            <a:spAutoFit/>
          </a:bodyPr>
          <a:lstStyle/>
          <a:p>
            <a:pPr algn="ctr"/>
            <a:r>
              <a:rPr lang="en-US" sz="4000" b="1" dirty="0"/>
              <a:t>1</a:t>
            </a:r>
          </a:p>
        </p:txBody>
      </p:sp>
      <p:sp>
        <p:nvSpPr>
          <p:cNvPr id="47" name="TextBox 46"/>
          <p:cNvSpPr txBox="1"/>
          <p:nvPr/>
        </p:nvSpPr>
        <p:spPr>
          <a:xfrm>
            <a:off x="4397971" y="4748477"/>
            <a:ext cx="348961" cy="561536"/>
          </a:xfrm>
          <a:prstGeom prst="rect">
            <a:avLst/>
          </a:prstGeom>
          <a:noFill/>
        </p:spPr>
        <p:txBody>
          <a:bodyPr wrap="none" rtlCol="0">
            <a:spAutoFit/>
          </a:bodyPr>
          <a:lstStyle/>
          <a:p>
            <a:pPr algn="ctr"/>
            <a:r>
              <a:rPr lang="en-US" sz="4000" b="1" dirty="0"/>
              <a:t>1</a:t>
            </a:r>
          </a:p>
        </p:txBody>
      </p:sp>
      <p:sp>
        <p:nvSpPr>
          <p:cNvPr id="50" name="TextBox 49"/>
          <p:cNvSpPr txBox="1"/>
          <p:nvPr/>
        </p:nvSpPr>
        <p:spPr>
          <a:xfrm>
            <a:off x="4419645" y="4761646"/>
            <a:ext cx="348961" cy="561536"/>
          </a:xfrm>
          <a:prstGeom prst="rect">
            <a:avLst/>
          </a:prstGeom>
          <a:noFill/>
        </p:spPr>
        <p:txBody>
          <a:bodyPr wrap="none" rtlCol="0">
            <a:spAutoFit/>
          </a:bodyPr>
          <a:lstStyle/>
          <a:p>
            <a:pPr algn="ctr"/>
            <a:r>
              <a:rPr lang="en-US" sz="4000" b="1" dirty="0">
                <a:solidFill>
                  <a:schemeClr val="bg1"/>
                </a:solidFill>
              </a:rPr>
              <a:t>1</a:t>
            </a:r>
          </a:p>
        </p:txBody>
      </p:sp>
      <p:sp>
        <p:nvSpPr>
          <p:cNvPr id="51" name="Oval 50"/>
          <p:cNvSpPr/>
          <p:nvPr/>
        </p:nvSpPr>
        <p:spPr>
          <a:xfrm>
            <a:off x="4276654" y="4822654"/>
            <a:ext cx="633676" cy="633676"/>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pic>
        <p:nvPicPr>
          <p:cNvPr id="40"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44" name="Rectangle 43"/>
          <p:cNvSpPr/>
          <p:nvPr/>
        </p:nvSpPr>
        <p:spPr>
          <a:xfrm>
            <a:off x="57619" y="7915348"/>
            <a:ext cx="4103820"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May 2023 – Google Earth Screen Capture</a:t>
            </a:r>
          </a:p>
        </p:txBody>
      </p:sp>
      <p:cxnSp>
        <p:nvCxnSpPr>
          <p:cNvPr id="27" name="Straight Connector 26"/>
          <p:cNvCxnSpPr/>
          <p:nvPr/>
        </p:nvCxnSpPr>
        <p:spPr>
          <a:xfrm>
            <a:off x="4334260" y="2559411"/>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4334260" y="2559411"/>
            <a:ext cx="230428" cy="172821"/>
          </a:xfrm>
          <a:prstGeom prst="line">
            <a:avLst/>
          </a:prstGeom>
          <a:ln w="60325">
            <a:solidFill>
              <a:srgbClr val="FFFF00"/>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659221" y="1522485"/>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25" name="Oval 24"/>
          <p:cNvSpPr/>
          <p:nvPr/>
        </p:nvSpPr>
        <p:spPr>
          <a:xfrm rot="2040757">
            <a:off x="6541563" y="5187010"/>
            <a:ext cx="1634067" cy="1288513"/>
          </a:xfrm>
          <a:prstGeom prst="ellipse">
            <a:avLst/>
          </a:prstGeom>
          <a:noFill/>
          <a:ln w="50800">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681" name="Rectangle 1"/>
          <p:cNvSpPr>
            <a:spLocks noChangeArrowheads="1"/>
          </p:cNvSpPr>
          <p:nvPr/>
        </p:nvSpPr>
        <p:spPr bwMode="auto">
          <a:xfrm>
            <a:off x="0" y="0"/>
            <a:ext cx="10972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chemeClr val="tx1"/>
                </a:solidFill>
                <a:effectLst/>
                <a:latin typeface="Arial" pitchFamily="34" charset="0"/>
                <a:ea typeface="Calibri" pitchFamily="34" charset="0"/>
                <a:cs typeface="Arial" pitchFamily="34" charset="0"/>
              </a:rPr>
              <a:t>Dr. Henri Grissino-Mayer at UTenn, Knoxville is a dendrochronologist.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 name="Oval 29"/>
          <p:cNvSpPr/>
          <p:nvPr/>
        </p:nvSpPr>
        <p:spPr>
          <a:xfrm rot="2040757">
            <a:off x="7448301" y="3819438"/>
            <a:ext cx="972168" cy="718607"/>
          </a:xfrm>
          <a:prstGeom prst="ellipse">
            <a:avLst/>
          </a:prstGeom>
          <a:noFill/>
          <a:ln w="50800">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568801" y="1497600"/>
            <a:ext cx="3076528" cy="6746400"/>
          </a:xfrm>
          <a:custGeom>
            <a:avLst/>
            <a:gdLst>
              <a:gd name="connsiteX0" fmla="*/ 1468800 w 2542800"/>
              <a:gd name="connsiteY0" fmla="*/ 0 h 6746400"/>
              <a:gd name="connsiteX1" fmla="*/ 1548000 w 2542800"/>
              <a:gd name="connsiteY1" fmla="*/ 684000 h 6746400"/>
              <a:gd name="connsiteX2" fmla="*/ 1800000 w 2542800"/>
              <a:gd name="connsiteY2" fmla="*/ 1130400 h 6746400"/>
              <a:gd name="connsiteX3" fmla="*/ 1965600 w 2542800"/>
              <a:gd name="connsiteY3" fmla="*/ 1180800 h 6746400"/>
              <a:gd name="connsiteX4" fmla="*/ 2260800 w 2542800"/>
              <a:gd name="connsiteY4" fmla="*/ 1836000 h 6746400"/>
              <a:gd name="connsiteX5" fmla="*/ 2541600 w 2542800"/>
              <a:gd name="connsiteY5" fmla="*/ 2181600 h 6746400"/>
              <a:gd name="connsiteX6" fmla="*/ 2268000 w 2542800"/>
              <a:gd name="connsiteY6" fmla="*/ 2268000 h 6746400"/>
              <a:gd name="connsiteX7" fmla="*/ 1771200 w 2542800"/>
              <a:gd name="connsiteY7" fmla="*/ 2556000 h 6746400"/>
              <a:gd name="connsiteX8" fmla="*/ 1569600 w 2542800"/>
              <a:gd name="connsiteY8" fmla="*/ 2851200 h 6746400"/>
              <a:gd name="connsiteX9" fmla="*/ 1792800 w 2542800"/>
              <a:gd name="connsiteY9" fmla="*/ 3362400 h 6746400"/>
              <a:gd name="connsiteX10" fmla="*/ 1576800 w 2542800"/>
              <a:gd name="connsiteY10" fmla="*/ 3866400 h 6746400"/>
              <a:gd name="connsiteX11" fmla="*/ 1130400 w 2542800"/>
              <a:gd name="connsiteY11" fmla="*/ 4003200 h 6746400"/>
              <a:gd name="connsiteX12" fmla="*/ 921600 w 2542800"/>
              <a:gd name="connsiteY12" fmla="*/ 3002400 h 6746400"/>
              <a:gd name="connsiteX13" fmla="*/ 813600 w 2542800"/>
              <a:gd name="connsiteY13" fmla="*/ 2325600 h 6746400"/>
              <a:gd name="connsiteX14" fmla="*/ 381600 w 2542800"/>
              <a:gd name="connsiteY14" fmla="*/ 2304000 h 6746400"/>
              <a:gd name="connsiteX15" fmla="*/ 50400 w 2542800"/>
              <a:gd name="connsiteY15" fmla="*/ 2534400 h 6746400"/>
              <a:gd name="connsiteX16" fmla="*/ 79200 w 2542800"/>
              <a:gd name="connsiteY16" fmla="*/ 4161600 h 6746400"/>
              <a:gd name="connsiteX17" fmla="*/ 288000 w 2542800"/>
              <a:gd name="connsiteY17" fmla="*/ 4572000 h 6746400"/>
              <a:gd name="connsiteX18" fmla="*/ 259200 w 2542800"/>
              <a:gd name="connsiteY18" fmla="*/ 5738400 h 6746400"/>
              <a:gd name="connsiteX19" fmla="*/ 136800 w 2542800"/>
              <a:gd name="connsiteY19" fmla="*/ 6084000 h 6746400"/>
              <a:gd name="connsiteX20" fmla="*/ 273600 w 2542800"/>
              <a:gd name="connsiteY20" fmla="*/ 6746400 h 6746400"/>
              <a:gd name="connsiteX0" fmla="*/ 1468800 w 2632513"/>
              <a:gd name="connsiteY0" fmla="*/ 0 h 6746400"/>
              <a:gd name="connsiteX1" fmla="*/ 1548000 w 2632513"/>
              <a:gd name="connsiteY1" fmla="*/ 684000 h 6746400"/>
              <a:gd name="connsiteX2" fmla="*/ 1800000 w 2632513"/>
              <a:gd name="connsiteY2" fmla="*/ 1130400 h 6746400"/>
              <a:gd name="connsiteX3" fmla="*/ 2555713 w 2632513"/>
              <a:gd name="connsiteY3" fmla="*/ 1119418 h 6746400"/>
              <a:gd name="connsiteX4" fmla="*/ 2260800 w 2632513"/>
              <a:gd name="connsiteY4" fmla="*/ 1836000 h 6746400"/>
              <a:gd name="connsiteX5" fmla="*/ 2541600 w 2632513"/>
              <a:gd name="connsiteY5" fmla="*/ 2181600 h 6746400"/>
              <a:gd name="connsiteX6" fmla="*/ 2268000 w 2632513"/>
              <a:gd name="connsiteY6" fmla="*/ 2268000 h 6746400"/>
              <a:gd name="connsiteX7" fmla="*/ 1771200 w 2632513"/>
              <a:gd name="connsiteY7" fmla="*/ 2556000 h 6746400"/>
              <a:gd name="connsiteX8" fmla="*/ 1569600 w 2632513"/>
              <a:gd name="connsiteY8" fmla="*/ 2851200 h 6746400"/>
              <a:gd name="connsiteX9" fmla="*/ 1792800 w 2632513"/>
              <a:gd name="connsiteY9" fmla="*/ 3362400 h 6746400"/>
              <a:gd name="connsiteX10" fmla="*/ 1576800 w 2632513"/>
              <a:gd name="connsiteY10" fmla="*/ 3866400 h 6746400"/>
              <a:gd name="connsiteX11" fmla="*/ 1130400 w 2632513"/>
              <a:gd name="connsiteY11" fmla="*/ 4003200 h 6746400"/>
              <a:gd name="connsiteX12" fmla="*/ 921600 w 2632513"/>
              <a:gd name="connsiteY12" fmla="*/ 3002400 h 6746400"/>
              <a:gd name="connsiteX13" fmla="*/ 813600 w 2632513"/>
              <a:gd name="connsiteY13" fmla="*/ 2325600 h 6746400"/>
              <a:gd name="connsiteX14" fmla="*/ 381600 w 2632513"/>
              <a:gd name="connsiteY14" fmla="*/ 2304000 h 6746400"/>
              <a:gd name="connsiteX15" fmla="*/ 50400 w 2632513"/>
              <a:gd name="connsiteY15" fmla="*/ 2534400 h 6746400"/>
              <a:gd name="connsiteX16" fmla="*/ 79200 w 2632513"/>
              <a:gd name="connsiteY16" fmla="*/ 4161600 h 6746400"/>
              <a:gd name="connsiteX17" fmla="*/ 288000 w 2632513"/>
              <a:gd name="connsiteY17" fmla="*/ 4572000 h 6746400"/>
              <a:gd name="connsiteX18" fmla="*/ 259200 w 2632513"/>
              <a:gd name="connsiteY18" fmla="*/ 5738400 h 6746400"/>
              <a:gd name="connsiteX19" fmla="*/ 136800 w 2632513"/>
              <a:gd name="connsiteY19" fmla="*/ 6084000 h 6746400"/>
              <a:gd name="connsiteX20" fmla="*/ 273600 w 2632513"/>
              <a:gd name="connsiteY20" fmla="*/ 6746400 h 6746400"/>
              <a:gd name="connsiteX0" fmla="*/ 1468800 w 3076528"/>
              <a:gd name="connsiteY0" fmla="*/ 0 h 6746400"/>
              <a:gd name="connsiteX1" fmla="*/ 1548000 w 3076528"/>
              <a:gd name="connsiteY1" fmla="*/ 684000 h 6746400"/>
              <a:gd name="connsiteX2" fmla="*/ 1800000 w 3076528"/>
              <a:gd name="connsiteY2" fmla="*/ 1130400 h 6746400"/>
              <a:gd name="connsiteX3" fmla="*/ 2555713 w 3076528"/>
              <a:gd name="connsiteY3" fmla="*/ 1119418 h 6746400"/>
              <a:gd name="connsiteX4" fmla="*/ 3074176 w 3076528"/>
              <a:gd name="connsiteY4" fmla="*/ 1695488 h 6746400"/>
              <a:gd name="connsiteX5" fmla="*/ 2541600 w 3076528"/>
              <a:gd name="connsiteY5" fmla="*/ 2181600 h 6746400"/>
              <a:gd name="connsiteX6" fmla="*/ 2268000 w 3076528"/>
              <a:gd name="connsiteY6" fmla="*/ 2268000 h 6746400"/>
              <a:gd name="connsiteX7" fmla="*/ 1771200 w 3076528"/>
              <a:gd name="connsiteY7" fmla="*/ 2556000 h 6746400"/>
              <a:gd name="connsiteX8" fmla="*/ 1569600 w 3076528"/>
              <a:gd name="connsiteY8" fmla="*/ 2851200 h 6746400"/>
              <a:gd name="connsiteX9" fmla="*/ 1792800 w 3076528"/>
              <a:gd name="connsiteY9" fmla="*/ 3362400 h 6746400"/>
              <a:gd name="connsiteX10" fmla="*/ 1576800 w 3076528"/>
              <a:gd name="connsiteY10" fmla="*/ 3866400 h 6746400"/>
              <a:gd name="connsiteX11" fmla="*/ 1130400 w 3076528"/>
              <a:gd name="connsiteY11" fmla="*/ 4003200 h 6746400"/>
              <a:gd name="connsiteX12" fmla="*/ 921600 w 3076528"/>
              <a:gd name="connsiteY12" fmla="*/ 3002400 h 6746400"/>
              <a:gd name="connsiteX13" fmla="*/ 813600 w 3076528"/>
              <a:gd name="connsiteY13" fmla="*/ 2325600 h 6746400"/>
              <a:gd name="connsiteX14" fmla="*/ 381600 w 3076528"/>
              <a:gd name="connsiteY14" fmla="*/ 2304000 h 6746400"/>
              <a:gd name="connsiteX15" fmla="*/ 50400 w 3076528"/>
              <a:gd name="connsiteY15" fmla="*/ 2534400 h 6746400"/>
              <a:gd name="connsiteX16" fmla="*/ 79200 w 3076528"/>
              <a:gd name="connsiteY16" fmla="*/ 4161600 h 6746400"/>
              <a:gd name="connsiteX17" fmla="*/ 288000 w 3076528"/>
              <a:gd name="connsiteY17" fmla="*/ 4572000 h 6746400"/>
              <a:gd name="connsiteX18" fmla="*/ 259200 w 3076528"/>
              <a:gd name="connsiteY18" fmla="*/ 5738400 h 6746400"/>
              <a:gd name="connsiteX19" fmla="*/ 136800 w 3076528"/>
              <a:gd name="connsiteY19" fmla="*/ 6084000 h 6746400"/>
              <a:gd name="connsiteX20" fmla="*/ 273600 w 3076528"/>
              <a:gd name="connsiteY20" fmla="*/ 6746400 h 6746400"/>
              <a:gd name="connsiteX0" fmla="*/ 1468800 w 3076528"/>
              <a:gd name="connsiteY0" fmla="*/ 0 h 6746400"/>
              <a:gd name="connsiteX1" fmla="*/ 1548000 w 3076528"/>
              <a:gd name="connsiteY1" fmla="*/ 684000 h 6746400"/>
              <a:gd name="connsiteX2" fmla="*/ 1800000 w 3076528"/>
              <a:gd name="connsiteY2" fmla="*/ 1130400 h 6746400"/>
              <a:gd name="connsiteX3" fmla="*/ 2555713 w 3076528"/>
              <a:gd name="connsiteY3" fmla="*/ 1119418 h 6746400"/>
              <a:gd name="connsiteX4" fmla="*/ 3074176 w 3076528"/>
              <a:gd name="connsiteY4" fmla="*/ 1695488 h 6746400"/>
              <a:gd name="connsiteX5" fmla="*/ 2541600 w 3076528"/>
              <a:gd name="connsiteY5" fmla="*/ 2181600 h 6746400"/>
              <a:gd name="connsiteX6" fmla="*/ 2268000 w 3076528"/>
              <a:gd name="connsiteY6" fmla="*/ 2268000 h 6746400"/>
              <a:gd name="connsiteX7" fmla="*/ 1771200 w 3076528"/>
              <a:gd name="connsiteY7" fmla="*/ 2556000 h 6746400"/>
              <a:gd name="connsiteX8" fmla="*/ 1569600 w 3076528"/>
              <a:gd name="connsiteY8" fmla="*/ 2851200 h 6746400"/>
              <a:gd name="connsiteX9" fmla="*/ 1792800 w 3076528"/>
              <a:gd name="connsiteY9" fmla="*/ 3362400 h 6746400"/>
              <a:gd name="connsiteX10" fmla="*/ 1576800 w 3076528"/>
              <a:gd name="connsiteY10" fmla="*/ 3866400 h 6746400"/>
              <a:gd name="connsiteX11" fmla="*/ 1130400 w 3076528"/>
              <a:gd name="connsiteY11" fmla="*/ 4003200 h 6746400"/>
              <a:gd name="connsiteX12" fmla="*/ 921600 w 3076528"/>
              <a:gd name="connsiteY12" fmla="*/ 3002400 h 6746400"/>
              <a:gd name="connsiteX13" fmla="*/ 813600 w 3076528"/>
              <a:gd name="connsiteY13" fmla="*/ 2325600 h 6746400"/>
              <a:gd name="connsiteX14" fmla="*/ 381600 w 3076528"/>
              <a:gd name="connsiteY14" fmla="*/ 2304000 h 6746400"/>
              <a:gd name="connsiteX15" fmla="*/ 50400 w 3076528"/>
              <a:gd name="connsiteY15" fmla="*/ 2534400 h 6746400"/>
              <a:gd name="connsiteX16" fmla="*/ 79200 w 3076528"/>
              <a:gd name="connsiteY16" fmla="*/ 4161600 h 6746400"/>
              <a:gd name="connsiteX17" fmla="*/ 288000 w 3076528"/>
              <a:gd name="connsiteY17" fmla="*/ 4572000 h 6746400"/>
              <a:gd name="connsiteX18" fmla="*/ 259200 w 3076528"/>
              <a:gd name="connsiteY18" fmla="*/ 5738400 h 6746400"/>
              <a:gd name="connsiteX19" fmla="*/ 136800 w 3076528"/>
              <a:gd name="connsiteY19" fmla="*/ 6084000 h 6746400"/>
              <a:gd name="connsiteX20" fmla="*/ 273600 w 3076528"/>
              <a:gd name="connsiteY20" fmla="*/ 6746400 h 6746400"/>
              <a:gd name="connsiteX0" fmla="*/ 1468800 w 3076528"/>
              <a:gd name="connsiteY0" fmla="*/ 0 h 6746400"/>
              <a:gd name="connsiteX1" fmla="*/ 1548000 w 3076528"/>
              <a:gd name="connsiteY1" fmla="*/ 684000 h 6746400"/>
              <a:gd name="connsiteX2" fmla="*/ 1800000 w 3076528"/>
              <a:gd name="connsiteY2" fmla="*/ 1130400 h 6746400"/>
              <a:gd name="connsiteX3" fmla="*/ 2555713 w 3076528"/>
              <a:gd name="connsiteY3" fmla="*/ 1119418 h 6746400"/>
              <a:gd name="connsiteX4" fmla="*/ 3074176 w 3076528"/>
              <a:gd name="connsiteY4" fmla="*/ 1695488 h 6746400"/>
              <a:gd name="connsiteX5" fmla="*/ 2541600 w 3076528"/>
              <a:gd name="connsiteY5" fmla="*/ 2181600 h 6746400"/>
              <a:gd name="connsiteX6" fmla="*/ 2037249 w 3076528"/>
              <a:gd name="connsiteY6" fmla="*/ 2444379 h 6746400"/>
              <a:gd name="connsiteX7" fmla="*/ 1771200 w 3076528"/>
              <a:gd name="connsiteY7" fmla="*/ 2556000 h 6746400"/>
              <a:gd name="connsiteX8" fmla="*/ 1569600 w 3076528"/>
              <a:gd name="connsiteY8" fmla="*/ 2851200 h 6746400"/>
              <a:gd name="connsiteX9" fmla="*/ 1792800 w 3076528"/>
              <a:gd name="connsiteY9" fmla="*/ 3362400 h 6746400"/>
              <a:gd name="connsiteX10" fmla="*/ 1576800 w 3076528"/>
              <a:gd name="connsiteY10" fmla="*/ 3866400 h 6746400"/>
              <a:gd name="connsiteX11" fmla="*/ 1130400 w 3076528"/>
              <a:gd name="connsiteY11" fmla="*/ 4003200 h 6746400"/>
              <a:gd name="connsiteX12" fmla="*/ 921600 w 3076528"/>
              <a:gd name="connsiteY12" fmla="*/ 3002400 h 6746400"/>
              <a:gd name="connsiteX13" fmla="*/ 813600 w 3076528"/>
              <a:gd name="connsiteY13" fmla="*/ 2325600 h 6746400"/>
              <a:gd name="connsiteX14" fmla="*/ 381600 w 3076528"/>
              <a:gd name="connsiteY14" fmla="*/ 2304000 h 6746400"/>
              <a:gd name="connsiteX15" fmla="*/ 50400 w 3076528"/>
              <a:gd name="connsiteY15" fmla="*/ 2534400 h 6746400"/>
              <a:gd name="connsiteX16" fmla="*/ 79200 w 3076528"/>
              <a:gd name="connsiteY16" fmla="*/ 4161600 h 6746400"/>
              <a:gd name="connsiteX17" fmla="*/ 288000 w 3076528"/>
              <a:gd name="connsiteY17" fmla="*/ 4572000 h 6746400"/>
              <a:gd name="connsiteX18" fmla="*/ 259200 w 3076528"/>
              <a:gd name="connsiteY18" fmla="*/ 5738400 h 6746400"/>
              <a:gd name="connsiteX19" fmla="*/ 136800 w 3076528"/>
              <a:gd name="connsiteY19" fmla="*/ 6084000 h 6746400"/>
              <a:gd name="connsiteX20" fmla="*/ 273600 w 3076528"/>
              <a:gd name="connsiteY20" fmla="*/ 6746400 h 6746400"/>
              <a:gd name="connsiteX0" fmla="*/ 1468800 w 3076528"/>
              <a:gd name="connsiteY0" fmla="*/ 0 h 6746400"/>
              <a:gd name="connsiteX1" fmla="*/ 1548000 w 3076528"/>
              <a:gd name="connsiteY1" fmla="*/ 684000 h 6746400"/>
              <a:gd name="connsiteX2" fmla="*/ 1800000 w 3076528"/>
              <a:gd name="connsiteY2" fmla="*/ 1130400 h 6746400"/>
              <a:gd name="connsiteX3" fmla="*/ 2555713 w 3076528"/>
              <a:gd name="connsiteY3" fmla="*/ 1119418 h 6746400"/>
              <a:gd name="connsiteX4" fmla="*/ 3074176 w 3076528"/>
              <a:gd name="connsiteY4" fmla="*/ 1695488 h 6746400"/>
              <a:gd name="connsiteX5" fmla="*/ 2541600 w 3076528"/>
              <a:gd name="connsiteY5" fmla="*/ 2181600 h 6746400"/>
              <a:gd name="connsiteX6" fmla="*/ 2037249 w 3076528"/>
              <a:gd name="connsiteY6" fmla="*/ 2444379 h 6746400"/>
              <a:gd name="connsiteX7" fmla="*/ 1771200 w 3076528"/>
              <a:gd name="connsiteY7" fmla="*/ 2556000 h 6746400"/>
              <a:gd name="connsiteX8" fmla="*/ 1569600 w 3076528"/>
              <a:gd name="connsiteY8" fmla="*/ 2851200 h 6746400"/>
              <a:gd name="connsiteX9" fmla="*/ 1792800 w 3076528"/>
              <a:gd name="connsiteY9" fmla="*/ 3362400 h 6746400"/>
              <a:gd name="connsiteX10" fmla="*/ 1576800 w 3076528"/>
              <a:gd name="connsiteY10" fmla="*/ 3866400 h 6746400"/>
              <a:gd name="connsiteX11" fmla="*/ 1130400 w 3076528"/>
              <a:gd name="connsiteY11" fmla="*/ 4003200 h 6746400"/>
              <a:gd name="connsiteX12" fmla="*/ 921600 w 3076528"/>
              <a:gd name="connsiteY12" fmla="*/ 3002400 h 6746400"/>
              <a:gd name="connsiteX13" fmla="*/ 813600 w 3076528"/>
              <a:gd name="connsiteY13" fmla="*/ 2325600 h 6746400"/>
              <a:gd name="connsiteX14" fmla="*/ 381600 w 3076528"/>
              <a:gd name="connsiteY14" fmla="*/ 2304000 h 6746400"/>
              <a:gd name="connsiteX15" fmla="*/ 50400 w 3076528"/>
              <a:gd name="connsiteY15" fmla="*/ 2534400 h 6746400"/>
              <a:gd name="connsiteX16" fmla="*/ 79200 w 3076528"/>
              <a:gd name="connsiteY16" fmla="*/ 4161600 h 6746400"/>
              <a:gd name="connsiteX17" fmla="*/ 288000 w 3076528"/>
              <a:gd name="connsiteY17" fmla="*/ 4572000 h 6746400"/>
              <a:gd name="connsiteX18" fmla="*/ 259200 w 3076528"/>
              <a:gd name="connsiteY18" fmla="*/ 5738400 h 6746400"/>
              <a:gd name="connsiteX19" fmla="*/ 136800 w 3076528"/>
              <a:gd name="connsiteY19" fmla="*/ 6084000 h 6746400"/>
              <a:gd name="connsiteX20" fmla="*/ 273600 w 3076528"/>
              <a:gd name="connsiteY20" fmla="*/ 6746400 h 6746400"/>
              <a:gd name="connsiteX0" fmla="*/ 1468800 w 3076528"/>
              <a:gd name="connsiteY0" fmla="*/ 0 h 6746400"/>
              <a:gd name="connsiteX1" fmla="*/ 1548000 w 3076528"/>
              <a:gd name="connsiteY1" fmla="*/ 684000 h 6746400"/>
              <a:gd name="connsiteX2" fmla="*/ 1800000 w 3076528"/>
              <a:gd name="connsiteY2" fmla="*/ 1130400 h 6746400"/>
              <a:gd name="connsiteX3" fmla="*/ 2555713 w 3076528"/>
              <a:gd name="connsiteY3" fmla="*/ 1119418 h 6746400"/>
              <a:gd name="connsiteX4" fmla="*/ 3074176 w 3076528"/>
              <a:gd name="connsiteY4" fmla="*/ 1695488 h 6746400"/>
              <a:gd name="connsiteX5" fmla="*/ 2541600 w 3076528"/>
              <a:gd name="connsiteY5" fmla="*/ 2181600 h 6746400"/>
              <a:gd name="connsiteX6" fmla="*/ 2094856 w 3076528"/>
              <a:gd name="connsiteY6" fmla="*/ 2444379 h 6746400"/>
              <a:gd name="connsiteX7" fmla="*/ 1771200 w 3076528"/>
              <a:gd name="connsiteY7" fmla="*/ 2556000 h 6746400"/>
              <a:gd name="connsiteX8" fmla="*/ 1569600 w 3076528"/>
              <a:gd name="connsiteY8" fmla="*/ 2851200 h 6746400"/>
              <a:gd name="connsiteX9" fmla="*/ 1792800 w 3076528"/>
              <a:gd name="connsiteY9" fmla="*/ 3362400 h 6746400"/>
              <a:gd name="connsiteX10" fmla="*/ 1576800 w 3076528"/>
              <a:gd name="connsiteY10" fmla="*/ 3866400 h 6746400"/>
              <a:gd name="connsiteX11" fmla="*/ 1130400 w 3076528"/>
              <a:gd name="connsiteY11" fmla="*/ 4003200 h 6746400"/>
              <a:gd name="connsiteX12" fmla="*/ 921600 w 3076528"/>
              <a:gd name="connsiteY12" fmla="*/ 3002400 h 6746400"/>
              <a:gd name="connsiteX13" fmla="*/ 813600 w 3076528"/>
              <a:gd name="connsiteY13" fmla="*/ 2325600 h 6746400"/>
              <a:gd name="connsiteX14" fmla="*/ 381600 w 3076528"/>
              <a:gd name="connsiteY14" fmla="*/ 2304000 h 6746400"/>
              <a:gd name="connsiteX15" fmla="*/ 50400 w 3076528"/>
              <a:gd name="connsiteY15" fmla="*/ 2534400 h 6746400"/>
              <a:gd name="connsiteX16" fmla="*/ 79200 w 3076528"/>
              <a:gd name="connsiteY16" fmla="*/ 4161600 h 6746400"/>
              <a:gd name="connsiteX17" fmla="*/ 288000 w 3076528"/>
              <a:gd name="connsiteY17" fmla="*/ 4572000 h 6746400"/>
              <a:gd name="connsiteX18" fmla="*/ 259200 w 3076528"/>
              <a:gd name="connsiteY18" fmla="*/ 5738400 h 6746400"/>
              <a:gd name="connsiteX19" fmla="*/ 136800 w 3076528"/>
              <a:gd name="connsiteY19" fmla="*/ 6084000 h 6746400"/>
              <a:gd name="connsiteX20" fmla="*/ 273600 w 3076528"/>
              <a:gd name="connsiteY20" fmla="*/ 6746400 h 674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76528" h="6746400">
                <a:moveTo>
                  <a:pt x="1468800" y="0"/>
                </a:moveTo>
                <a:cubicBezTo>
                  <a:pt x="1480800" y="247800"/>
                  <a:pt x="1492800" y="495600"/>
                  <a:pt x="1548000" y="684000"/>
                </a:cubicBezTo>
                <a:cubicBezTo>
                  <a:pt x="1603200" y="872400"/>
                  <a:pt x="1632048" y="1057830"/>
                  <a:pt x="1800000" y="1130400"/>
                </a:cubicBezTo>
                <a:cubicBezTo>
                  <a:pt x="1967952" y="1202970"/>
                  <a:pt x="2343350" y="1025237"/>
                  <a:pt x="2555713" y="1119418"/>
                </a:cubicBezTo>
                <a:cubicBezTo>
                  <a:pt x="2768076" y="1213599"/>
                  <a:pt x="3076528" y="1518458"/>
                  <a:pt x="3074176" y="1695488"/>
                </a:cubicBezTo>
                <a:cubicBezTo>
                  <a:pt x="3071824" y="1872518"/>
                  <a:pt x="2704820" y="2056785"/>
                  <a:pt x="2541600" y="2181600"/>
                </a:cubicBezTo>
                <a:cubicBezTo>
                  <a:pt x="2378380" y="2306415"/>
                  <a:pt x="2303400" y="2342773"/>
                  <a:pt x="2094856" y="2444379"/>
                </a:cubicBezTo>
                <a:cubicBezTo>
                  <a:pt x="1966456" y="2506779"/>
                  <a:pt x="1858743" y="2488197"/>
                  <a:pt x="1771200" y="2556000"/>
                </a:cubicBezTo>
                <a:cubicBezTo>
                  <a:pt x="1683657" y="2623804"/>
                  <a:pt x="1566000" y="2716800"/>
                  <a:pt x="1569600" y="2851200"/>
                </a:cubicBezTo>
                <a:cubicBezTo>
                  <a:pt x="1573200" y="2985600"/>
                  <a:pt x="1791600" y="3193200"/>
                  <a:pt x="1792800" y="3362400"/>
                </a:cubicBezTo>
                <a:cubicBezTo>
                  <a:pt x="1794000" y="3531600"/>
                  <a:pt x="1687200" y="3759600"/>
                  <a:pt x="1576800" y="3866400"/>
                </a:cubicBezTo>
                <a:cubicBezTo>
                  <a:pt x="1466400" y="3973200"/>
                  <a:pt x="1239600" y="4147200"/>
                  <a:pt x="1130400" y="4003200"/>
                </a:cubicBezTo>
                <a:cubicBezTo>
                  <a:pt x="1021200" y="3859200"/>
                  <a:pt x="974400" y="3282000"/>
                  <a:pt x="921600" y="3002400"/>
                </a:cubicBezTo>
                <a:cubicBezTo>
                  <a:pt x="868800" y="2722800"/>
                  <a:pt x="903600" y="2442000"/>
                  <a:pt x="813600" y="2325600"/>
                </a:cubicBezTo>
                <a:cubicBezTo>
                  <a:pt x="723600" y="2209200"/>
                  <a:pt x="508800" y="2269200"/>
                  <a:pt x="381600" y="2304000"/>
                </a:cubicBezTo>
                <a:cubicBezTo>
                  <a:pt x="254400" y="2338800"/>
                  <a:pt x="100800" y="2224800"/>
                  <a:pt x="50400" y="2534400"/>
                </a:cubicBezTo>
                <a:cubicBezTo>
                  <a:pt x="0" y="2844000"/>
                  <a:pt x="39600" y="3822000"/>
                  <a:pt x="79200" y="4161600"/>
                </a:cubicBezTo>
                <a:cubicBezTo>
                  <a:pt x="118800" y="4501200"/>
                  <a:pt x="258000" y="4309200"/>
                  <a:pt x="288000" y="4572000"/>
                </a:cubicBezTo>
                <a:cubicBezTo>
                  <a:pt x="318000" y="4834800"/>
                  <a:pt x="284400" y="5486400"/>
                  <a:pt x="259200" y="5738400"/>
                </a:cubicBezTo>
                <a:cubicBezTo>
                  <a:pt x="234000" y="5990400"/>
                  <a:pt x="134400" y="5916000"/>
                  <a:pt x="136800" y="6084000"/>
                </a:cubicBezTo>
                <a:cubicBezTo>
                  <a:pt x="139200" y="6252000"/>
                  <a:pt x="206400" y="6499200"/>
                  <a:pt x="273600" y="6746400"/>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p:nvSpPr>
        <p:spPr>
          <a:xfrm>
            <a:off x="4103999" y="2016001"/>
            <a:ext cx="2039998" cy="2851200"/>
          </a:xfrm>
          <a:custGeom>
            <a:avLst/>
            <a:gdLst>
              <a:gd name="connsiteX0" fmla="*/ 504000 w 2577600"/>
              <a:gd name="connsiteY0" fmla="*/ 1722000 h 4573200"/>
              <a:gd name="connsiteX1" fmla="*/ 129600 w 2577600"/>
              <a:gd name="connsiteY1" fmla="*/ 2370000 h 4573200"/>
              <a:gd name="connsiteX2" fmla="*/ 43200 w 2577600"/>
              <a:gd name="connsiteY2" fmla="*/ 3082800 h 4573200"/>
              <a:gd name="connsiteX3" fmla="*/ 388800 w 2577600"/>
              <a:gd name="connsiteY3" fmla="*/ 3637200 h 4573200"/>
              <a:gd name="connsiteX4" fmla="*/ 583200 w 2577600"/>
              <a:gd name="connsiteY4" fmla="*/ 3882000 h 4573200"/>
              <a:gd name="connsiteX5" fmla="*/ 518400 w 2577600"/>
              <a:gd name="connsiteY5" fmla="*/ 4227600 h 4573200"/>
              <a:gd name="connsiteX6" fmla="*/ 1051200 w 2577600"/>
              <a:gd name="connsiteY6" fmla="*/ 4573200 h 4573200"/>
              <a:gd name="connsiteX7" fmla="*/ 1281600 w 2577600"/>
              <a:gd name="connsiteY7" fmla="*/ 4227600 h 4573200"/>
              <a:gd name="connsiteX8" fmla="*/ 1555200 w 2577600"/>
              <a:gd name="connsiteY8" fmla="*/ 4242000 h 4573200"/>
              <a:gd name="connsiteX9" fmla="*/ 2030400 w 2577600"/>
              <a:gd name="connsiteY9" fmla="*/ 3262800 h 4573200"/>
              <a:gd name="connsiteX10" fmla="*/ 2448000 w 2577600"/>
              <a:gd name="connsiteY10" fmla="*/ 2370000 h 4573200"/>
              <a:gd name="connsiteX11" fmla="*/ 2563200 w 2577600"/>
              <a:gd name="connsiteY11" fmla="*/ 1902000 h 4573200"/>
              <a:gd name="connsiteX12" fmla="*/ 2534400 w 2577600"/>
              <a:gd name="connsiteY12" fmla="*/ 462000 h 4573200"/>
              <a:gd name="connsiteX13" fmla="*/ 2484000 w 2577600"/>
              <a:gd name="connsiteY13" fmla="*/ 123600 h 4573200"/>
              <a:gd name="connsiteX14" fmla="*/ 2347200 w 2577600"/>
              <a:gd name="connsiteY14" fmla="*/ 58800 h 4573200"/>
              <a:gd name="connsiteX15" fmla="*/ 1742400 w 2577600"/>
              <a:gd name="connsiteY15" fmla="*/ 476400 h 4573200"/>
              <a:gd name="connsiteX16" fmla="*/ 1000800 w 2577600"/>
              <a:gd name="connsiteY16" fmla="*/ 1052400 h 4573200"/>
              <a:gd name="connsiteX17" fmla="*/ 748800 w 2577600"/>
              <a:gd name="connsiteY17" fmla="*/ 1369200 h 4573200"/>
              <a:gd name="connsiteX18" fmla="*/ 259200 w 2577600"/>
              <a:gd name="connsiteY18" fmla="*/ 2103600 h 4573200"/>
              <a:gd name="connsiteX0" fmla="*/ 504000 w 2785208"/>
              <a:gd name="connsiteY0" fmla="*/ 1722000 h 4573200"/>
              <a:gd name="connsiteX1" fmla="*/ 129600 w 2785208"/>
              <a:gd name="connsiteY1" fmla="*/ 2370000 h 4573200"/>
              <a:gd name="connsiteX2" fmla="*/ 43200 w 2785208"/>
              <a:gd name="connsiteY2" fmla="*/ 3082800 h 4573200"/>
              <a:gd name="connsiteX3" fmla="*/ 388800 w 2785208"/>
              <a:gd name="connsiteY3" fmla="*/ 3637200 h 4573200"/>
              <a:gd name="connsiteX4" fmla="*/ 583200 w 2785208"/>
              <a:gd name="connsiteY4" fmla="*/ 3882000 h 4573200"/>
              <a:gd name="connsiteX5" fmla="*/ 518400 w 2785208"/>
              <a:gd name="connsiteY5" fmla="*/ 4227600 h 4573200"/>
              <a:gd name="connsiteX6" fmla="*/ 1051200 w 2785208"/>
              <a:gd name="connsiteY6" fmla="*/ 4573200 h 4573200"/>
              <a:gd name="connsiteX7" fmla="*/ 1281600 w 2785208"/>
              <a:gd name="connsiteY7" fmla="*/ 4227600 h 4573200"/>
              <a:gd name="connsiteX8" fmla="*/ 1555200 w 2785208"/>
              <a:gd name="connsiteY8" fmla="*/ 4242000 h 4573200"/>
              <a:gd name="connsiteX9" fmla="*/ 2030400 w 2785208"/>
              <a:gd name="connsiteY9" fmla="*/ 3262800 h 4573200"/>
              <a:gd name="connsiteX10" fmla="*/ 2448000 w 2785208"/>
              <a:gd name="connsiteY10" fmla="*/ 2370000 h 4573200"/>
              <a:gd name="connsiteX11" fmla="*/ 979151 w 2785208"/>
              <a:gd name="connsiteY11" fmla="*/ 1574127 h 4573200"/>
              <a:gd name="connsiteX12" fmla="*/ 2534400 w 2785208"/>
              <a:gd name="connsiteY12" fmla="*/ 462000 h 4573200"/>
              <a:gd name="connsiteX13" fmla="*/ 2484000 w 2785208"/>
              <a:gd name="connsiteY13" fmla="*/ 123600 h 4573200"/>
              <a:gd name="connsiteX14" fmla="*/ 2347200 w 2785208"/>
              <a:gd name="connsiteY14" fmla="*/ 58800 h 4573200"/>
              <a:gd name="connsiteX15" fmla="*/ 1742400 w 2785208"/>
              <a:gd name="connsiteY15" fmla="*/ 476400 h 4573200"/>
              <a:gd name="connsiteX16" fmla="*/ 1000800 w 2785208"/>
              <a:gd name="connsiteY16" fmla="*/ 1052400 h 4573200"/>
              <a:gd name="connsiteX17" fmla="*/ 748800 w 2785208"/>
              <a:gd name="connsiteY17" fmla="*/ 1369200 h 4573200"/>
              <a:gd name="connsiteX18" fmla="*/ 259200 w 2785208"/>
              <a:gd name="connsiteY18" fmla="*/ 2103600 h 4573200"/>
              <a:gd name="connsiteX0" fmla="*/ 504000 w 2785208"/>
              <a:gd name="connsiteY0" fmla="*/ 1722000 h 4573200"/>
              <a:gd name="connsiteX1" fmla="*/ 129600 w 2785208"/>
              <a:gd name="connsiteY1" fmla="*/ 2370000 h 4573200"/>
              <a:gd name="connsiteX2" fmla="*/ 43200 w 2785208"/>
              <a:gd name="connsiteY2" fmla="*/ 3082800 h 4573200"/>
              <a:gd name="connsiteX3" fmla="*/ 388800 w 2785208"/>
              <a:gd name="connsiteY3" fmla="*/ 3637200 h 4573200"/>
              <a:gd name="connsiteX4" fmla="*/ 583200 w 2785208"/>
              <a:gd name="connsiteY4" fmla="*/ 3882000 h 4573200"/>
              <a:gd name="connsiteX5" fmla="*/ 518400 w 2785208"/>
              <a:gd name="connsiteY5" fmla="*/ 4227600 h 4573200"/>
              <a:gd name="connsiteX6" fmla="*/ 1051200 w 2785208"/>
              <a:gd name="connsiteY6" fmla="*/ 4573200 h 4573200"/>
              <a:gd name="connsiteX7" fmla="*/ 1281600 w 2785208"/>
              <a:gd name="connsiteY7" fmla="*/ 4227600 h 4573200"/>
              <a:gd name="connsiteX8" fmla="*/ 1555200 w 2785208"/>
              <a:gd name="connsiteY8" fmla="*/ 4242000 h 4573200"/>
              <a:gd name="connsiteX9" fmla="*/ 2030400 w 2785208"/>
              <a:gd name="connsiteY9" fmla="*/ 3262800 h 4573200"/>
              <a:gd name="connsiteX10" fmla="*/ 1497614 w 2785208"/>
              <a:gd name="connsiteY10" fmla="*/ 2783874 h 4573200"/>
              <a:gd name="connsiteX11" fmla="*/ 979151 w 2785208"/>
              <a:gd name="connsiteY11" fmla="*/ 1574127 h 4573200"/>
              <a:gd name="connsiteX12" fmla="*/ 2534400 w 2785208"/>
              <a:gd name="connsiteY12" fmla="*/ 462000 h 4573200"/>
              <a:gd name="connsiteX13" fmla="*/ 2484000 w 2785208"/>
              <a:gd name="connsiteY13" fmla="*/ 123600 h 4573200"/>
              <a:gd name="connsiteX14" fmla="*/ 2347200 w 2785208"/>
              <a:gd name="connsiteY14" fmla="*/ 58800 h 4573200"/>
              <a:gd name="connsiteX15" fmla="*/ 1742400 w 2785208"/>
              <a:gd name="connsiteY15" fmla="*/ 476400 h 4573200"/>
              <a:gd name="connsiteX16" fmla="*/ 1000800 w 2785208"/>
              <a:gd name="connsiteY16" fmla="*/ 1052400 h 4573200"/>
              <a:gd name="connsiteX17" fmla="*/ 748800 w 2785208"/>
              <a:gd name="connsiteY17" fmla="*/ 1369200 h 4573200"/>
              <a:gd name="connsiteX18" fmla="*/ 259200 w 2785208"/>
              <a:gd name="connsiteY18" fmla="*/ 2103600 h 4573200"/>
              <a:gd name="connsiteX0" fmla="*/ 504000 w 2712008"/>
              <a:gd name="connsiteY0" fmla="*/ 1850955 h 4702155"/>
              <a:gd name="connsiteX1" fmla="*/ 129600 w 2712008"/>
              <a:gd name="connsiteY1" fmla="*/ 2498955 h 4702155"/>
              <a:gd name="connsiteX2" fmla="*/ 43200 w 2712008"/>
              <a:gd name="connsiteY2" fmla="*/ 3211755 h 4702155"/>
              <a:gd name="connsiteX3" fmla="*/ 388800 w 2712008"/>
              <a:gd name="connsiteY3" fmla="*/ 3766155 h 4702155"/>
              <a:gd name="connsiteX4" fmla="*/ 583200 w 2712008"/>
              <a:gd name="connsiteY4" fmla="*/ 4010955 h 4702155"/>
              <a:gd name="connsiteX5" fmla="*/ 518400 w 2712008"/>
              <a:gd name="connsiteY5" fmla="*/ 4356555 h 4702155"/>
              <a:gd name="connsiteX6" fmla="*/ 1051200 w 2712008"/>
              <a:gd name="connsiteY6" fmla="*/ 4702155 h 4702155"/>
              <a:gd name="connsiteX7" fmla="*/ 1281600 w 2712008"/>
              <a:gd name="connsiteY7" fmla="*/ 4356555 h 4702155"/>
              <a:gd name="connsiteX8" fmla="*/ 1555200 w 2712008"/>
              <a:gd name="connsiteY8" fmla="*/ 4370955 h 4702155"/>
              <a:gd name="connsiteX9" fmla="*/ 2030400 w 2712008"/>
              <a:gd name="connsiteY9" fmla="*/ 3391755 h 4702155"/>
              <a:gd name="connsiteX10" fmla="*/ 1497614 w 2712008"/>
              <a:gd name="connsiteY10" fmla="*/ 2912829 h 4702155"/>
              <a:gd name="connsiteX11" fmla="*/ 979151 w 2712008"/>
              <a:gd name="connsiteY11" fmla="*/ 1703082 h 4702155"/>
              <a:gd name="connsiteX12" fmla="*/ 2484000 w 2712008"/>
              <a:gd name="connsiteY12" fmla="*/ 252555 h 4702155"/>
              <a:gd name="connsiteX13" fmla="*/ 2347200 w 2712008"/>
              <a:gd name="connsiteY13" fmla="*/ 187755 h 4702155"/>
              <a:gd name="connsiteX14" fmla="*/ 1742400 w 2712008"/>
              <a:gd name="connsiteY14" fmla="*/ 605355 h 4702155"/>
              <a:gd name="connsiteX15" fmla="*/ 1000800 w 2712008"/>
              <a:gd name="connsiteY15" fmla="*/ 1181355 h 4702155"/>
              <a:gd name="connsiteX16" fmla="*/ 748800 w 2712008"/>
              <a:gd name="connsiteY16" fmla="*/ 1498155 h 4702155"/>
              <a:gd name="connsiteX17" fmla="*/ 259200 w 2712008"/>
              <a:gd name="connsiteY17" fmla="*/ 2232555 h 4702155"/>
              <a:gd name="connsiteX0" fmla="*/ 504000 w 2704827"/>
              <a:gd name="connsiteY0" fmla="*/ 1857631 h 4708831"/>
              <a:gd name="connsiteX1" fmla="*/ 129600 w 2704827"/>
              <a:gd name="connsiteY1" fmla="*/ 2505631 h 4708831"/>
              <a:gd name="connsiteX2" fmla="*/ 43200 w 2704827"/>
              <a:gd name="connsiteY2" fmla="*/ 3218431 h 4708831"/>
              <a:gd name="connsiteX3" fmla="*/ 388800 w 2704827"/>
              <a:gd name="connsiteY3" fmla="*/ 3772831 h 4708831"/>
              <a:gd name="connsiteX4" fmla="*/ 583200 w 2704827"/>
              <a:gd name="connsiteY4" fmla="*/ 4017631 h 4708831"/>
              <a:gd name="connsiteX5" fmla="*/ 518400 w 2704827"/>
              <a:gd name="connsiteY5" fmla="*/ 4363231 h 4708831"/>
              <a:gd name="connsiteX6" fmla="*/ 1051200 w 2704827"/>
              <a:gd name="connsiteY6" fmla="*/ 4708831 h 4708831"/>
              <a:gd name="connsiteX7" fmla="*/ 1281600 w 2704827"/>
              <a:gd name="connsiteY7" fmla="*/ 4363231 h 4708831"/>
              <a:gd name="connsiteX8" fmla="*/ 1555200 w 2704827"/>
              <a:gd name="connsiteY8" fmla="*/ 4377631 h 4708831"/>
              <a:gd name="connsiteX9" fmla="*/ 2030400 w 2704827"/>
              <a:gd name="connsiteY9" fmla="*/ 3398431 h 4708831"/>
              <a:gd name="connsiteX10" fmla="*/ 1497614 w 2704827"/>
              <a:gd name="connsiteY10" fmla="*/ 2919505 h 4708831"/>
              <a:gd name="connsiteX11" fmla="*/ 979151 w 2704827"/>
              <a:gd name="connsiteY11" fmla="*/ 1709758 h 4708831"/>
              <a:gd name="connsiteX12" fmla="*/ 2484000 w 2704827"/>
              <a:gd name="connsiteY12" fmla="*/ 259231 h 4708831"/>
              <a:gd name="connsiteX13" fmla="*/ 2304112 w 2704827"/>
              <a:gd name="connsiteY13" fmla="*/ 154370 h 4708831"/>
              <a:gd name="connsiteX14" fmla="*/ 1742400 w 2704827"/>
              <a:gd name="connsiteY14" fmla="*/ 612031 h 4708831"/>
              <a:gd name="connsiteX15" fmla="*/ 1000800 w 2704827"/>
              <a:gd name="connsiteY15" fmla="*/ 1188031 h 4708831"/>
              <a:gd name="connsiteX16" fmla="*/ 748800 w 2704827"/>
              <a:gd name="connsiteY16" fmla="*/ 1504831 h 4708831"/>
              <a:gd name="connsiteX17" fmla="*/ 259200 w 2704827"/>
              <a:gd name="connsiteY17" fmla="*/ 2239231 h 4708831"/>
              <a:gd name="connsiteX0" fmla="*/ 504000 w 2431320"/>
              <a:gd name="connsiteY0" fmla="*/ 1886215 h 4737415"/>
              <a:gd name="connsiteX1" fmla="*/ 129600 w 2431320"/>
              <a:gd name="connsiteY1" fmla="*/ 2534215 h 4737415"/>
              <a:gd name="connsiteX2" fmla="*/ 43200 w 2431320"/>
              <a:gd name="connsiteY2" fmla="*/ 3247015 h 4737415"/>
              <a:gd name="connsiteX3" fmla="*/ 388800 w 2431320"/>
              <a:gd name="connsiteY3" fmla="*/ 3801415 h 4737415"/>
              <a:gd name="connsiteX4" fmla="*/ 583200 w 2431320"/>
              <a:gd name="connsiteY4" fmla="*/ 4046215 h 4737415"/>
              <a:gd name="connsiteX5" fmla="*/ 518400 w 2431320"/>
              <a:gd name="connsiteY5" fmla="*/ 4391815 h 4737415"/>
              <a:gd name="connsiteX6" fmla="*/ 1051200 w 2431320"/>
              <a:gd name="connsiteY6" fmla="*/ 4737415 h 4737415"/>
              <a:gd name="connsiteX7" fmla="*/ 1281600 w 2431320"/>
              <a:gd name="connsiteY7" fmla="*/ 4391815 h 4737415"/>
              <a:gd name="connsiteX8" fmla="*/ 1555200 w 2431320"/>
              <a:gd name="connsiteY8" fmla="*/ 4406215 h 4737415"/>
              <a:gd name="connsiteX9" fmla="*/ 2030400 w 2431320"/>
              <a:gd name="connsiteY9" fmla="*/ 3427015 h 4737415"/>
              <a:gd name="connsiteX10" fmla="*/ 1497614 w 2431320"/>
              <a:gd name="connsiteY10" fmla="*/ 2948089 h 4737415"/>
              <a:gd name="connsiteX11" fmla="*/ 979151 w 2431320"/>
              <a:gd name="connsiteY11" fmla="*/ 1738342 h 4737415"/>
              <a:gd name="connsiteX12" fmla="*/ 2304112 w 2431320"/>
              <a:gd name="connsiteY12" fmla="*/ 182954 h 4737415"/>
              <a:gd name="connsiteX13" fmla="*/ 1742400 w 2431320"/>
              <a:gd name="connsiteY13" fmla="*/ 640615 h 4737415"/>
              <a:gd name="connsiteX14" fmla="*/ 1000800 w 2431320"/>
              <a:gd name="connsiteY14" fmla="*/ 1216615 h 4737415"/>
              <a:gd name="connsiteX15" fmla="*/ 748800 w 2431320"/>
              <a:gd name="connsiteY15" fmla="*/ 1533415 h 4737415"/>
              <a:gd name="connsiteX16" fmla="*/ 259200 w 2431320"/>
              <a:gd name="connsiteY16" fmla="*/ 2267815 h 4737415"/>
              <a:gd name="connsiteX0" fmla="*/ 504000 w 2039998"/>
              <a:gd name="connsiteY0" fmla="*/ 1332554 h 4183754"/>
              <a:gd name="connsiteX1" fmla="*/ 129600 w 2039998"/>
              <a:gd name="connsiteY1" fmla="*/ 1980554 h 4183754"/>
              <a:gd name="connsiteX2" fmla="*/ 43200 w 2039998"/>
              <a:gd name="connsiteY2" fmla="*/ 2693354 h 4183754"/>
              <a:gd name="connsiteX3" fmla="*/ 388800 w 2039998"/>
              <a:gd name="connsiteY3" fmla="*/ 3247754 h 4183754"/>
              <a:gd name="connsiteX4" fmla="*/ 583200 w 2039998"/>
              <a:gd name="connsiteY4" fmla="*/ 3492554 h 4183754"/>
              <a:gd name="connsiteX5" fmla="*/ 518400 w 2039998"/>
              <a:gd name="connsiteY5" fmla="*/ 3838154 h 4183754"/>
              <a:gd name="connsiteX6" fmla="*/ 1051200 w 2039998"/>
              <a:gd name="connsiteY6" fmla="*/ 4183754 h 4183754"/>
              <a:gd name="connsiteX7" fmla="*/ 1281600 w 2039998"/>
              <a:gd name="connsiteY7" fmla="*/ 3838154 h 4183754"/>
              <a:gd name="connsiteX8" fmla="*/ 1555200 w 2039998"/>
              <a:gd name="connsiteY8" fmla="*/ 3852554 h 4183754"/>
              <a:gd name="connsiteX9" fmla="*/ 2030400 w 2039998"/>
              <a:gd name="connsiteY9" fmla="*/ 2873354 h 4183754"/>
              <a:gd name="connsiteX10" fmla="*/ 1497614 w 2039998"/>
              <a:gd name="connsiteY10" fmla="*/ 2394428 h 4183754"/>
              <a:gd name="connsiteX11" fmla="*/ 979151 w 2039998"/>
              <a:gd name="connsiteY11" fmla="*/ 1184681 h 4183754"/>
              <a:gd name="connsiteX12" fmla="*/ 1742400 w 2039998"/>
              <a:gd name="connsiteY12" fmla="*/ 86954 h 4183754"/>
              <a:gd name="connsiteX13" fmla="*/ 1000800 w 2039998"/>
              <a:gd name="connsiteY13" fmla="*/ 662954 h 4183754"/>
              <a:gd name="connsiteX14" fmla="*/ 748800 w 2039998"/>
              <a:gd name="connsiteY14" fmla="*/ 979754 h 4183754"/>
              <a:gd name="connsiteX15" fmla="*/ 259200 w 2039998"/>
              <a:gd name="connsiteY15" fmla="*/ 1714154 h 4183754"/>
              <a:gd name="connsiteX0" fmla="*/ 504000 w 2039998"/>
              <a:gd name="connsiteY0" fmla="*/ 703754 h 3554954"/>
              <a:gd name="connsiteX1" fmla="*/ 129600 w 2039998"/>
              <a:gd name="connsiteY1" fmla="*/ 1351754 h 3554954"/>
              <a:gd name="connsiteX2" fmla="*/ 43200 w 2039998"/>
              <a:gd name="connsiteY2" fmla="*/ 2064554 h 3554954"/>
              <a:gd name="connsiteX3" fmla="*/ 388800 w 2039998"/>
              <a:gd name="connsiteY3" fmla="*/ 2618954 h 3554954"/>
              <a:gd name="connsiteX4" fmla="*/ 583200 w 2039998"/>
              <a:gd name="connsiteY4" fmla="*/ 2863754 h 3554954"/>
              <a:gd name="connsiteX5" fmla="*/ 518400 w 2039998"/>
              <a:gd name="connsiteY5" fmla="*/ 3209354 h 3554954"/>
              <a:gd name="connsiteX6" fmla="*/ 1051200 w 2039998"/>
              <a:gd name="connsiteY6" fmla="*/ 3554954 h 3554954"/>
              <a:gd name="connsiteX7" fmla="*/ 1281600 w 2039998"/>
              <a:gd name="connsiteY7" fmla="*/ 3209354 h 3554954"/>
              <a:gd name="connsiteX8" fmla="*/ 1555200 w 2039998"/>
              <a:gd name="connsiteY8" fmla="*/ 3223754 h 3554954"/>
              <a:gd name="connsiteX9" fmla="*/ 2030400 w 2039998"/>
              <a:gd name="connsiteY9" fmla="*/ 2244554 h 3554954"/>
              <a:gd name="connsiteX10" fmla="*/ 1497614 w 2039998"/>
              <a:gd name="connsiteY10" fmla="*/ 1765628 h 3554954"/>
              <a:gd name="connsiteX11" fmla="*/ 979151 w 2039998"/>
              <a:gd name="connsiteY11" fmla="*/ 555881 h 3554954"/>
              <a:gd name="connsiteX12" fmla="*/ 1000800 w 2039998"/>
              <a:gd name="connsiteY12" fmla="*/ 34154 h 3554954"/>
              <a:gd name="connsiteX13" fmla="*/ 748800 w 2039998"/>
              <a:gd name="connsiteY13" fmla="*/ 350954 h 3554954"/>
              <a:gd name="connsiteX14" fmla="*/ 259200 w 2039998"/>
              <a:gd name="connsiteY14" fmla="*/ 1085354 h 3554954"/>
              <a:gd name="connsiteX0" fmla="*/ 504000 w 2039998"/>
              <a:gd name="connsiteY0" fmla="*/ 441045 h 3292245"/>
              <a:gd name="connsiteX1" fmla="*/ 129600 w 2039998"/>
              <a:gd name="connsiteY1" fmla="*/ 1089045 h 3292245"/>
              <a:gd name="connsiteX2" fmla="*/ 43200 w 2039998"/>
              <a:gd name="connsiteY2" fmla="*/ 1801845 h 3292245"/>
              <a:gd name="connsiteX3" fmla="*/ 388800 w 2039998"/>
              <a:gd name="connsiteY3" fmla="*/ 2356245 h 3292245"/>
              <a:gd name="connsiteX4" fmla="*/ 583200 w 2039998"/>
              <a:gd name="connsiteY4" fmla="*/ 2601045 h 3292245"/>
              <a:gd name="connsiteX5" fmla="*/ 518400 w 2039998"/>
              <a:gd name="connsiteY5" fmla="*/ 2946645 h 3292245"/>
              <a:gd name="connsiteX6" fmla="*/ 1051200 w 2039998"/>
              <a:gd name="connsiteY6" fmla="*/ 3292245 h 3292245"/>
              <a:gd name="connsiteX7" fmla="*/ 1281600 w 2039998"/>
              <a:gd name="connsiteY7" fmla="*/ 2946645 h 3292245"/>
              <a:gd name="connsiteX8" fmla="*/ 1555200 w 2039998"/>
              <a:gd name="connsiteY8" fmla="*/ 2961045 h 3292245"/>
              <a:gd name="connsiteX9" fmla="*/ 2030400 w 2039998"/>
              <a:gd name="connsiteY9" fmla="*/ 1981845 h 3292245"/>
              <a:gd name="connsiteX10" fmla="*/ 1497614 w 2039998"/>
              <a:gd name="connsiteY10" fmla="*/ 1502919 h 3292245"/>
              <a:gd name="connsiteX11" fmla="*/ 979151 w 2039998"/>
              <a:gd name="connsiteY11" fmla="*/ 293172 h 3292245"/>
              <a:gd name="connsiteX12" fmla="*/ 748800 w 2039998"/>
              <a:gd name="connsiteY12" fmla="*/ 88245 h 3292245"/>
              <a:gd name="connsiteX13" fmla="*/ 259200 w 2039998"/>
              <a:gd name="connsiteY13" fmla="*/ 822645 h 3292245"/>
              <a:gd name="connsiteX0" fmla="*/ 504000 w 2039998"/>
              <a:gd name="connsiteY0" fmla="*/ 261252 h 3112452"/>
              <a:gd name="connsiteX1" fmla="*/ 129600 w 2039998"/>
              <a:gd name="connsiteY1" fmla="*/ 909252 h 3112452"/>
              <a:gd name="connsiteX2" fmla="*/ 43200 w 2039998"/>
              <a:gd name="connsiteY2" fmla="*/ 1622052 h 3112452"/>
              <a:gd name="connsiteX3" fmla="*/ 388800 w 2039998"/>
              <a:gd name="connsiteY3" fmla="*/ 2176452 h 3112452"/>
              <a:gd name="connsiteX4" fmla="*/ 583200 w 2039998"/>
              <a:gd name="connsiteY4" fmla="*/ 2421252 h 3112452"/>
              <a:gd name="connsiteX5" fmla="*/ 518400 w 2039998"/>
              <a:gd name="connsiteY5" fmla="*/ 2766852 h 3112452"/>
              <a:gd name="connsiteX6" fmla="*/ 1051200 w 2039998"/>
              <a:gd name="connsiteY6" fmla="*/ 3112452 h 3112452"/>
              <a:gd name="connsiteX7" fmla="*/ 1281600 w 2039998"/>
              <a:gd name="connsiteY7" fmla="*/ 2766852 h 3112452"/>
              <a:gd name="connsiteX8" fmla="*/ 1555200 w 2039998"/>
              <a:gd name="connsiteY8" fmla="*/ 2781252 h 3112452"/>
              <a:gd name="connsiteX9" fmla="*/ 2030400 w 2039998"/>
              <a:gd name="connsiteY9" fmla="*/ 1802052 h 3112452"/>
              <a:gd name="connsiteX10" fmla="*/ 1497614 w 2039998"/>
              <a:gd name="connsiteY10" fmla="*/ 1323126 h 3112452"/>
              <a:gd name="connsiteX11" fmla="*/ 979151 w 2039998"/>
              <a:gd name="connsiteY11" fmla="*/ 113379 h 3112452"/>
              <a:gd name="connsiteX12" fmla="*/ 259200 w 2039998"/>
              <a:gd name="connsiteY12" fmla="*/ 642852 h 3112452"/>
              <a:gd name="connsiteX0" fmla="*/ 504000 w 2039998"/>
              <a:gd name="connsiteY0" fmla="*/ 261253 h 3112453"/>
              <a:gd name="connsiteX1" fmla="*/ 129600 w 2039998"/>
              <a:gd name="connsiteY1" fmla="*/ 909253 h 3112453"/>
              <a:gd name="connsiteX2" fmla="*/ 43200 w 2039998"/>
              <a:gd name="connsiteY2" fmla="*/ 1622053 h 3112453"/>
              <a:gd name="connsiteX3" fmla="*/ 388800 w 2039998"/>
              <a:gd name="connsiteY3" fmla="*/ 2176453 h 3112453"/>
              <a:gd name="connsiteX4" fmla="*/ 583200 w 2039998"/>
              <a:gd name="connsiteY4" fmla="*/ 2421253 h 3112453"/>
              <a:gd name="connsiteX5" fmla="*/ 518400 w 2039998"/>
              <a:gd name="connsiteY5" fmla="*/ 2766853 h 3112453"/>
              <a:gd name="connsiteX6" fmla="*/ 1051200 w 2039998"/>
              <a:gd name="connsiteY6" fmla="*/ 3112453 h 3112453"/>
              <a:gd name="connsiteX7" fmla="*/ 1281600 w 2039998"/>
              <a:gd name="connsiteY7" fmla="*/ 2766853 h 3112453"/>
              <a:gd name="connsiteX8" fmla="*/ 1555200 w 2039998"/>
              <a:gd name="connsiteY8" fmla="*/ 2781253 h 3112453"/>
              <a:gd name="connsiteX9" fmla="*/ 2030400 w 2039998"/>
              <a:gd name="connsiteY9" fmla="*/ 1802053 h 3112453"/>
              <a:gd name="connsiteX10" fmla="*/ 1497614 w 2039998"/>
              <a:gd name="connsiteY10" fmla="*/ 1323127 h 3112453"/>
              <a:gd name="connsiteX11" fmla="*/ 979152 w 2039998"/>
              <a:gd name="connsiteY11" fmla="*/ 113379 h 3112453"/>
              <a:gd name="connsiteX12" fmla="*/ 259200 w 2039998"/>
              <a:gd name="connsiteY12" fmla="*/ 642853 h 3112453"/>
              <a:gd name="connsiteX0" fmla="*/ 504000 w 2039998"/>
              <a:gd name="connsiteY0" fmla="*/ 261252 h 3112452"/>
              <a:gd name="connsiteX1" fmla="*/ 129600 w 2039998"/>
              <a:gd name="connsiteY1" fmla="*/ 909252 h 3112452"/>
              <a:gd name="connsiteX2" fmla="*/ 43200 w 2039998"/>
              <a:gd name="connsiteY2" fmla="*/ 1622052 h 3112452"/>
              <a:gd name="connsiteX3" fmla="*/ 388800 w 2039998"/>
              <a:gd name="connsiteY3" fmla="*/ 2176452 h 3112452"/>
              <a:gd name="connsiteX4" fmla="*/ 583200 w 2039998"/>
              <a:gd name="connsiteY4" fmla="*/ 2421252 h 3112452"/>
              <a:gd name="connsiteX5" fmla="*/ 518400 w 2039998"/>
              <a:gd name="connsiteY5" fmla="*/ 2766852 h 3112452"/>
              <a:gd name="connsiteX6" fmla="*/ 1051200 w 2039998"/>
              <a:gd name="connsiteY6" fmla="*/ 3112452 h 3112452"/>
              <a:gd name="connsiteX7" fmla="*/ 1281600 w 2039998"/>
              <a:gd name="connsiteY7" fmla="*/ 2766852 h 3112452"/>
              <a:gd name="connsiteX8" fmla="*/ 1555200 w 2039998"/>
              <a:gd name="connsiteY8" fmla="*/ 2781252 h 3112452"/>
              <a:gd name="connsiteX9" fmla="*/ 2030400 w 2039998"/>
              <a:gd name="connsiteY9" fmla="*/ 1802052 h 3112452"/>
              <a:gd name="connsiteX10" fmla="*/ 1497614 w 2039998"/>
              <a:gd name="connsiteY10" fmla="*/ 1323126 h 3112452"/>
              <a:gd name="connsiteX11" fmla="*/ 979152 w 2039998"/>
              <a:gd name="connsiteY11" fmla="*/ 113379 h 3112452"/>
              <a:gd name="connsiteX12" fmla="*/ 259200 w 2039998"/>
              <a:gd name="connsiteY12" fmla="*/ 642852 h 3112452"/>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259200 w 2039998"/>
              <a:gd name="connsiteY11" fmla="*/ 381600 h 2851200"/>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575903 w 2039998"/>
              <a:gd name="connsiteY11" fmla="*/ 24947 h 2851200"/>
              <a:gd name="connsiteX0" fmla="*/ 504000 w 2039998"/>
              <a:gd name="connsiteY0" fmla="*/ 0 h 2851200"/>
              <a:gd name="connsiteX1" fmla="*/ 129600 w 2039998"/>
              <a:gd name="connsiteY1" fmla="*/ 648000 h 2851200"/>
              <a:gd name="connsiteX2" fmla="*/ 43200 w 2039998"/>
              <a:gd name="connsiteY2" fmla="*/ 1360800 h 2851200"/>
              <a:gd name="connsiteX3" fmla="*/ 388800 w 2039998"/>
              <a:gd name="connsiteY3" fmla="*/ 1915200 h 2851200"/>
              <a:gd name="connsiteX4" fmla="*/ 583200 w 2039998"/>
              <a:gd name="connsiteY4" fmla="*/ 2160000 h 2851200"/>
              <a:gd name="connsiteX5" fmla="*/ 518400 w 2039998"/>
              <a:gd name="connsiteY5" fmla="*/ 2505600 h 2851200"/>
              <a:gd name="connsiteX6" fmla="*/ 1051200 w 2039998"/>
              <a:gd name="connsiteY6" fmla="*/ 2851200 h 2851200"/>
              <a:gd name="connsiteX7" fmla="*/ 1281600 w 2039998"/>
              <a:gd name="connsiteY7" fmla="*/ 2505600 h 2851200"/>
              <a:gd name="connsiteX8" fmla="*/ 1555200 w 2039998"/>
              <a:gd name="connsiteY8" fmla="*/ 2520000 h 2851200"/>
              <a:gd name="connsiteX9" fmla="*/ 2030400 w 2039998"/>
              <a:gd name="connsiteY9" fmla="*/ 1540800 h 2851200"/>
              <a:gd name="connsiteX10" fmla="*/ 1497614 w 2039998"/>
              <a:gd name="connsiteY10" fmla="*/ 1061874 h 2851200"/>
              <a:gd name="connsiteX11" fmla="*/ 575903 w 2039998"/>
              <a:gd name="connsiteY11" fmla="*/ 24947 h 2851200"/>
              <a:gd name="connsiteX12" fmla="*/ 504000 w 2039998"/>
              <a:gd name="connsiteY12" fmla="*/ 0 h 285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9998" h="2851200">
                <a:moveTo>
                  <a:pt x="504000" y="0"/>
                </a:moveTo>
                <a:cubicBezTo>
                  <a:pt x="355200" y="210600"/>
                  <a:pt x="206400" y="421200"/>
                  <a:pt x="129600" y="648000"/>
                </a:cubicBezTo>
                <a:cubicBezTo>
                  <a:pt x="52800" y="874800"/>
                  <a:pt x="0" y="1149600"/>
                  <a:pt x="43200" y="1360800"/>
                </a:cubicBezTo>
                <a:cubicBezTo>
                  <a:pt x="86400" y="1572000"/>
                  <a:pt x="298800" y="1782000"/>
                  <a:pt x="388800" y="1915200"/>
                </a:cubicBezTo>
                <a:cubicBezTo>
                  <a:pt x="478800" y="2048400"/>
                  <a:pt x="561600" y="2061600"/>
                  <a:pt x="583200" y="2160000"/>
                </a:cubicBezTo>
                <a:cubicBezTo>
                  <a:pt x="604800" y="2258400"/>
                  <a:pt x="440400" y="2390400"/>
                  <a:pt x="518400" y="2505600"/>
                </a:cubicBezTo>
                <a:cubicBezTo>
                  <a:pt x="596400" y="2620800"/>
                  <a:pt x="924000" y="2851200"/>
                  <a:pt x="1051200" y="2851200"/>
                </a:cubicBezTo>
                <a:cubicBezTo>
                  <a:pt x="1178400" y="2851200"/>
                  <a:pt x="1197600" y="2560800"/>
                  <a:pt x="1281600" y="2505600"/>
                </a:cubicBezTo>
                <a:cubicBezTo>
                  <a:pt x="1365600" y="2450400"/>
                  <a:pt x="1430400" y="2680800"/>
                  <a:pt x="1555200" y="2520000"/>
                </a:cubicBezTo>
                <a:cubicBezTo>
                  <a:pt x="1680000" y="2359200"/>
                  <a:pt x="2039998" y="1783821"/>
                  <a:pt x="2030400" y="1540800"/>
                </a:cubicBezTo>
                <a:cubicBezTo>
                  <a:pt x="2020802" y="1297779"/>
                  <a:pt x="1740030" y="1314516"/>
                  <a:pt x="1497614" y="1061874"/>
                </a:cubicBezTo>
                <a:cubicBezTo>
                  <a:pt x="1255198" y="809232"/>
                  <a:pt x="833906" y="166671"/>
                  <a:pt x="575903" y="24947"/>
                </a:cubicBezTo>
                <a:lnTo>
                  <a:pt x="504000" y="0"/>
                </a:lnTo>
                <a:close/>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Rectangle 25"/>
          <p:cNvSpPr/>
          <p:nvPr/>
        </p:nvSpPr>
        <p:spPr>
          <a:xfrm>
            <a:off x="5947256" y="4002383"/>
            <a:ext cx="1324961" cy="1034129"/>
          </a:xfrm>
          <a:prstGeom prst="rect">
            <a:avLst/>
          </a:prstGeom>
        </p:spPr>
        <p:txBody>
          <a:bodyPr wrap="square" lIns="109728" tIns="54864" rIns="109728" bIns="54864">
            <a:spAutoFit/>
          </a:bodyPr>
          <a:lstStyle/>
          <a:p>
            <a:pPr algn="ctr"/>
            <a:r>
              <a:rPr lang="en-US" sz="2000" b="1" spc="-6" dirty="0">
                <a:solidFill>
                  <a:srgbClr val="FFFFFF"/>
                </a:solidFill>
                <a:effectLst>
                  <a:outerShdw blurRad="38100" dist="38100" dir="2700000" algn="tl">
                    <a:srgbClr val="000000">
                      <a:alpha val="43137"/>
                    </a:srgbClr>
                  </a:outerShdw>
                </a:effectLst>
                <a:cs typeface="Arial"/>
              </a:rPr>
              <a:t>Redwood</a:t>
            </a:r>
          </a:p>
          <a:p>
            <a:pPr algn="ctr"/>
            <a:r>
              <a:rPr lang="en-US" sz="2000" b="1" spc="-6" dirty="0">
                <a:solidFill>
                  <a:srgbClr val="FFFFFF"/>
                </a:solidFill>
                <a:effectLst>
                  <a:outerShdw blurRad="38100" dist="38100" dir="2700000" algn="tl">
                    <a:srgbClr val="000000">
                      <a:alpha val="43137"/>
                    </a:srgbClr>
                  </a:outerShdw>
                </a:effectLst>
                <a:cs typeface="Arial"/>
              </a:rPr>
              <a:t>Yet to be </a:t>
            </a:r>
          </a:p>
          <a:p>
            <a:pPr algn="ctr"/>
            <a:r>
              <a:rPr lang="en-US" sz="2000" b="1" spc="-6" dirty="0">
                <a:solidFill>
                  <a:srgbClr val="FFFFFF"/>
                </a:solidFill>
                <a:effectLst>
                  <a:outerShdw blurRad="38100" dist="38100" dir="2700000" algn="tl">
                    <a:srgbClr val="000000">
                      <a:alpha val="43137"/>
                    </a:srgbClr>
                  </a:outerShdw>
                </a:effectLst>
                <a:cs typeface="Arial"/>
              </a:rPr>
              <a:t>Thinned</a:t>
            </a:r>
          </a:p>
        </p:txBody>
      </p:sp>
      <p:cxnSp>
        <p:nvCxnSpPr>
          <p:cNvPr id="29" name="Straight Arrow Connector 28"/>
          <p:cNvCxnSpPr/>
          <p:nvPr/>
        </p:nvCxnSpPr>
        <p:spPr>
          <a:xfrm>
            <a:off x="7099396" y="5036512"/>
            <a:ext cx="288035" cy="460856"/>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7272217" y="4114800"/>
            <a:ext cx="576070" cy="23042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flipV="1">
            <a:off x="5428793" y="3941979"/>
            <a:ext cx="518463" cy="460856"/>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762626" y="2213769"/>
            <a:ext cx="1324961" cy="726353"/>
          </a:xfrm>
          <a:prstGeom prst="rect">
            <a:avLst/>
          </a:prstGeom>
        </p:spPr>
        <p:txBody>
          <a:bodyPr wrap="square" lIns="109728" tIns="54864" rIns="109728" bIns="54864">
            <a:spAutoFit/>
          </a:bodyPr>
          <a:lstStyle/>
          <a:p>
            <a:pPr algn="ctr"/>
            <a:r>
              <a:rPr lang="en-US" sz="2000" b="1" spc="-6" dirty="0">
                <a:solidFill>
                  <a:srgbClr val="FFFFFF"/>
                </a:solidFill>
                <a:effectLst>
                  <a:outerShdw blurRad="38100" dist="38100" dir="2700000" algn="tl">
                    <a:srgbClr val="000000">
                      <a:alpha val="43137"/>
                    </a:srgbClr>
                  </a:outerShdw>
                </a:effectLst>
                <a:cs typeface="Arial"/>
              </a:rPr>
              <a:t>Yet to be </a:t>
            </a:r>
          </a:p>
          <a:p>
            <a:pPr algn="ctr"/>
            <a:r>
              <a:rPr lang="en-US" sz="2000" b="1" spc="-6" dirty="0">
                <a:solidFill>
                  <a:srgbClr val="FFFFFF"/>
                </a:solidFill>
                <a:effectLst>
                  <a:outerShdw blurRad="38100" dist="38100" dir="2700000" algn="tl">
                    <a:srgbClr val="000000">
                      <a:alpha val="43137"/>
                    </a:srgbClr>
                  </a:outerShdw>
                </a:effectLst>
                <a:cs typeface="Arial"/>
              </a:rPr>
              <a:t>Thinned</a:t>
            </a:r>
          </a:p>
        </p:txBody>
      </p:sp>
      <p:sp>
        <p:nvSpPr>
          <p:cNvPr id="36" name="Freeform 35"/>
          <p:cNvSpPr/>
          <p:nvPr/>
        </p:nvSpPr>
        <p:spPr>
          <a:xfrm>
            <a:off x="2891434" y="3119473"/>
            <a:ext cx="1687965" cy="1958408"/>
          </a:xfrm>
          <a:custGeom>
            <a:avLst/>
            <a:gdLst>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192157 w 1194022"/>
              <a:gd name="connsiteY11" fmla="*/ 596348 h 3473395"/>
              <a:gd name="connsiteX12" fmla="*/ 192157 w 1194022"/>
              <a:gd name="connsiteY12" fmla="*/ 222637 h 3473395"/>
              <a:gd name="connsiteX13" fmla="*/ 597674 w 1194022"/>
              <a:gd name="connsiteY13"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192157 w 1194022"/>
              <a:gd name="connsiteY11" fmla="*/ 222637 h 3473395"/>
              <a:gd name="connsiteX12" fmla="*/ 597674 w 1194022"/>
              <a:gd name="connsiteY12"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211446 w 1194022"/>
              <a:gd name="connsiteY11" fmla="*/ 251585 h 3473395"/>
              <a:gd name="connsiteX12" fmla="*/ 597674 w 1194022"/>
              <a:gd name="connsiteY12" fmla="*/ 0 h 3473395"/>
              <a:gd name="connsiteX0" fmla="*/ 669235 w 1194022"/>
              <a:gd name="connsiteY0" fmla="*/ 850790 h 3473395"/>
              <a:gd name="connsiteX1" fmla="*/ 812359 w 1194022"/>
              <a:gd name="connsiteY1" fmla="*/ 1335819 h 3473395"/>
              <a:gd name="connsiteX2" fmla="*/ 987288 w 1194022"/>
              <a:gd name="connsiteY2" fmla="*/ 1677725 h 3473395"/>
              <a:gd name="connsiteX3" fmla="*/ 995239 w 1194022"/>
              <a:gd name="connsiteY3" fmla="*/ 2059388 h 3473395"/>
              <a:gd name="connsiteX4" fmla="*/ 955482 w 1194022"/>
              <a:gd name="connsiteY4" fmla="*/ 2345635 h 3473395"/>
              <a:gd name="connsiteX5" fmla="*/ 899823 w 1194022"/>
              <a:gd name="connsiteY5" fmla="*/ 2798859 h 3473395"/>
              <a:gd name="connsiteX6" fmla="*/ 1066801 w 1194022"/>
              <a:gd name="connsiteY6" fmla="*/ 3299791 h 3473395"/>
              <a:gd name="connsiteX7" fmla="*/ 136498 w 1194022"/>
              <a:gd name="connsiteY7" fmla="*/ 3307743 h 3473395"/>
              <a:gd name="connsiteX8" fmla="*/ 247816 w 1194022"/>
              <a:gd name="connsiteY8" fmla="*/ 2305878 h 3473395"/>
              <a:gd name="connsiteX9" fmla="*/ 311427 w 1194022"/>
              <a:gd name="connsiteY9" fmla="*/ 1622066 h 3473395"/>
              <a:gd name="connsiteX10" fmla="*/ 263719 w 1194022"/>
              <a:gd name="connsiteY10" fmla="*/ 1129085 h 3473395"/>
              <a:gd name="connsiteX11" fmla="*/ 597674 w 1194022"/>
              <a:gd name="connsiteY11" fmla="*/ 0 h 347339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0" fmla="*/ 669235 w 1194022"/>
              <a:gd name="connsiteY0" fmla="*/ 0 h 2622605"/>
              <a:gd name="connsiteX1" fmla="*/ 812359 w 1194022"/>
              <a:gd name="connsiteY1" fmla="*/ 485029 h 2622605"/>
              <a:gd name="connsiteX2" fmla="*/ 987288 w 1194022"/>
              <a:gd name="connsiteY2" fmla="*/ 826935 h 2622605"/>
              <a:gd name="connsiteX3" fmla="*/ 995239 w 1194022"/>
              <a:gd name="connsiteY3" fmla="*/ 1208598 h 2622605"/>
              <a:gd name="connsiteX4" fmla="*/ 955482 w 1194022"/>
              <a:gd name="connsiteY4" fmla="*/ 1494845 h 2622605"/>
              <a:gd name="connsiteX5" fmla="*/ 899823 w 1194022"/>
              <a:gd name="connsiteY5" fmla="*/ 1948069 h 2622605"/>
              <a:gd name="connsiteX6" fmla="*/ 1066801 w 1194022"/>
              <a:gd name="connsiteY6" fmla="*/ 2449001 h 2622605"/>
              <a:gd name="connsiteX7" fmla="*/ 136498 w 1194022"/>
              <a:gd name="connsiteY7" fmla="*/ 2456953 h 2622605"/>
              <a:gd name="connsiteX8" fmla="*/ 247816 w 1194022"/>
              <a:gd name="connsiteY8" fmla="*/ 1455088 h 2622605"/>
              <a:gd name="connsiteX9" fmla="*/ 311427 w 1194022"/>
              <a:gd name="connsiteY9" fmla="*/ 771276 h 2622605"/>
              <a:gd name="connsiteX10" fmla="*/ 263719 w 1194022"/>
              <a:gd name="connsiteY10" fmla="*/ 278295 h 2622605"/>
              <a:gd name="connsiteX11" fmla="*/ 557088 w 1194022"/>
              <a:gd name="connsiteY11" fmla="*/ 34472 h 2622605"/>
              <a:gd name="connsiteX12" fmla="*/ 669235 w 1194022"/>
              <a:gd name="connsiteY12" fmla="*/ 0 h 2622605"/>
              <a:gd name="connsiteX0" fmla="*/ 557088 w 1194022"/>
              <a:gd name="connsiteY0" fmla="*/ 16008 h 2604141"/>
              <a:gd name="connsiteX1" fmla="*/ 812359 w 1194022"/>
              <a:gd name="connsiteY1" fmla="*/ 466565 h 2604141"/>
              <a:gd name="connsiteX2" fmla="*/ 987288 w 1194022"/>
              <a:gd name="connsiteY2" fmla="*/ 808471 h 2604141"/>
              <a:gd name="connsiteX3" fmla="*/ 995239 w 1194022"/>
              <a:gd name="connsiteY3" fmla="*/ 1190134 h 2604141"/>
              <a:gd name="connsiteX4" fmla="*/ 955482 w 1194022"/>
              <a:gd name="connsiteY4" fmla="*/ 1476381 h 2604141"/>
              <a:gd name="connsiteX5" fmla="*/ 899823 w 1194022"/>
              <a:gd name="connsiteY5" fmla="*/ 1929605 h 2604141"/>
              <a:gd name="connsiteX6" fmla="*/ 1066801 w 1194022"/>
              <a:gd name="connsiteY6" fmla="*/ 2430537 h 2604141"/>
              <a:gd name="connsiteX7" fmla="*/ 136498 w 1194022"/>
              <a:gd name="connsiteY7" fmla="*/ 2438489 h 2604141"/>
              <a:gd name="connsiteX8" fmla="*/ 247816 w 1194022"/>
              <a:gd name="connsiteY8" fmla="*/ 1436624 h 2604141"/>
              <a:gd name="connsiteX9" fmla="*/ 311427 w 1194022"/>
              <a:gd name="connsiteY9" fmla="*/ 752812 h 2604141"/>
              <a:gd name="connsiteX10" fmla="*/ 263719 w 1194022"/>
              <a:gd name="connsiteY10" fmla="*/ 259831 h 2604141"/>
              <a:gd name="connsiteX11" fmla="*/ 557088 w 1194022"/>
              <a:gd name="connsiteY11" fmla="*/ 16008 h 2604141"/>
              <a:gd name="connsiteX0" fmla="*/ 557088 w 1194022"/>
              <a:gd name="connsiteY0" fmla="*/ 16008 h 2604141"/>
              <a:gd name="connsiteX1" fmla="*/ 812359 w 1194022"/>
              <a:gd name="connsiteY1" fmla="*/ 466565 h 2604141"/>
              <a:gd name="connsiteX2" fmla="*/ 987288 w 1194022"/>
              <a:gd name="connsiteY2" fmla="*/ 808471 h 2604141"/>
              <a:gd name="connsiteX3" fmla="*/ 995239 w 1194022"/>
              <a:gd name="connsiteY3" fmla="*/ 1190134 h 2604141"/>
              <a:gd name="connsiteX4" fmla="*/ 955482 w 1194022"/>
              <a:gd name="connsiteY4" fmla="*/ 1476381 h 2604141"/>
              <a:gd name="connsiteX5" fmla="*/ 899823 w 1194022"/>
              <a:gd name="connsiteY5" fmla="*/ 1929605 h 2604141"/>
              <a:gd name="connsiteX6" fmla="*/ 1066801 w 1194022"/>
              <a:gd name="connsiteY6" fmla="*/ 2430537 h 2604141"/>
              <a:gd name="connsiteX7" fmla="*/ 136498 w 1194022"/>
              <a:gd name="connsiteY7" fmla="*/ 2438489 h 2604141"/>
              <a:gd name="connsiteX8" fmla="*/ 247816 w 1194022"/>
              <a:gd name="connsiteY8" fmla="*/ 1436624 h 2604141"/>
              <a:gd name="connsiteX9" fmla="*/ 311427 w 1194022"/>
              <a:gd name="connsiteY9" fmla="*/ 752812 h 2604141"/>
              <a:gd name="connsiteX10" fmla="*/ 263719 w 1194022"/>
              <a:gd name="connsiteY10" fmla="*/ 259831 h 2604141"/>
              <a:gd name="connsiteX11" fmla="*/ 557088 w 1194022"/>
              <a:gd name="connsiteY11" fmla="*/ 16008 h 2604141"/>
              <a:gd name="connsiteX0" fmla="*/ 340614 w 917051"/>
              <a:gd name="connsiteY0" fmla="*/ 16008 h 2461435"/>
              <a:gd name="connsiteX1" fmla="*/ 595885 w 917051"/>
              <a:gd name="connsiteY1" fmla="*/ 466565 h 2461435"/>
              <a:gd name="connsiteX2" fmla="*/ 770814 w 917051"/>
              <a:gd name="connsiteY2" fmla="*/ 808471 h 2461435"/>
              <a:gd name="connsiteX3" fmla="*/ 778765 w 917051"/>
              <a:gd name="connsiteY3" fmla="*/ 1190134 h 2461435"/>
              <a:gd name="connsiteX4" fmla="*/ 739008 w 917051"/>
              <a:gd name="connsiteY4" fmla="*/ 1476381 h 2461435"/>
              <a:gd name="connsiteX5" fmla="*/ 683349 w 917051"/>
              <a:gd name="connsiteY5" fmla="*/ 1929605 h 2461435"/>
              <a:gd name="connsiteX6" fmla="*/ 850327 w 917051"/>
              <a:gd name="connsiteY6" fmla="*/ 2430537 h 2461435"/>
              <a:gd name="connsiteX7" fmla="*/ 283007 w 917051"/>
              <a:gd name="connsiteY7" fmla="*/ 1744218 h 2461435"/>
              <a:gd name="connsiteX8" fmla="*/ 31342 w 917051"/>
              <a:gd name="connsiteY8" fmla="*/ 1436624 h 2461435"/>
              <a:gd name="connsiteX9" fmla="*/ 94953 w 917051"/>
              <a:gd name="connsiteY9" fmla="*/ 752812 h 2461435"/>
              <a:gd name="connsiteX10" fmla="*/ 47245 w 917051"/>
              <a:gd name="connsiteY10" fmla="*/ 259831 h 2461435"/>
              <a:gd name="connsiteX11" fmla="*/ 340614 w 917051"/>
              <a:gd name="connsiteY11" fmla="*/ 16008 h 2461435"/>
              <a:gd name="connsiteX0" fmla="*/ 340614 w 801294"/>
              <a:gd name="connsiteY0" fmla="*/ 16008 h 1974245"/>
              <a:gd name="connsiteX1" fmla="*/ 595885 w 801294"/>
              <a:gd name="connsiteY1" fmla="*/ 466565 h 1974245"/>
              <a:gd name="connsiteX2" fmla="*/ 770814 w 801294"/>
              <a:gd name="connsiteY2" fmla="*/ 808471 h 1974245"/>
              <a:gd name="connsiteX3" fmla="*/ 778765 w 801294"/>
              <a:gd name="connsiteY3" fmla="*/ 1190134 h 1974245"/>
              <a:gd name="connsiteX4" fmla="*/ 739008 w 801294"/>
              <a:gd name="connsiteY4" fmla="*/ 1476381 h 1974245"/>
              <a:gd name="connsiteX5" fmla="*/ 683349 w 801294"/>
              <a:gd name="connsiteY5" fmla="*/ 1929605 h 1974245"/>
              <a:gd name="connsiteX6" fmla="*/ 283007 w 801294"/>
              <a:gd name="connsiteY6" fmla="*/ 1744218 h 1974245"/>
              <a:gd name="connsiteX7" fmla="*/ 31342 w 801294"/>
              <a:gd name="connsiteY7" fmla="*/ 1436624 h 1974245"/>
              <a:gd name="connsiteX8" fmla="*/ 94953 w 801294"/>
              <a:gd name="connsiteY8" fmla="*/ 752812 h 1974245"/>
              <a:gd name="connsiteX9" fmla="*/ 47245 w 801294"/>
              <a:gd name="connsiteY9" fmla="*/ 259831 h 1974245"/>
              <a:gd name="connsiteX10" fmla="*/ 340614 w 801294"/>
              <a:gd name="connsiteY10" fmla="*/ 16008 h 1974245"/>
              <a:gd name="connsiteX0" fmla="*/ 924361 w 1385041"/>
              <a:gd name="connsiteY0" fmla="*/ 16008 h 1974245"/>
              <a:gd name="connsiteX1" fmla="*/ 1179632 w 1385041"/>
              <a:gd name="connsiteY1" fmla="*/ 466565 h 1974245"/>
              <a:gd name="connsiteX2" fmla="*/ 1354561 w 1385041"/>
              <a:gd name="connsiteY2" fmla="*/ 808471 h 1974245"/>
              <a:gd name="connsiteX3" fmla="*/ 1362512 w 1385041"/>
              <a:gd name="connsiteY3" fmla="*/ 1190134 h 1974245"/>
              <a:gd name="connsiteX4" fmla="*/ 1322755 w 1385041"/>
              <a:gd name="connsiteY4" fmla="*/ 1476381 h 1974245"/>
              <a:gd name="connsiteX5" fmla="*/ 1267096 w 1385041"/>
              <a:gd name="connsiteY5" fmla="*/ 1929605 h 1974245"/>
              <a:gd name="connsiteX6" fmla="*/ 866754 w 1385041"/>
              <a:gd name="connsiteY6" fmla="*/ 1744218 h 1974245"/>
              <a:gd name="connsiteX7" fmla="*/ 615089 w 1385041"/>
              <a:gd name="connsiteY7" fmla="*/ 1436624 h 1974245"/>
              <a:gd name="connsiteX8" fmla="*/ 2650 w 1385041"/>
              <a:gd name="connsiteY8" fmla="*/ 764899 h 1974245"/>
              <a:gd name="connsiteX9" fmla="*/ 630992 w 1385041"/>
              <a:gd name="connsiteY9" fmla="*/ 259831 h 1974245"/>
              <a:gd name="connsiteX10" fmla="*/ 924361 w 1385041"/>
              <a:gd name="connsiteY10" fmla="*/ 16008 h 1974245"/>
              <a:gd name="connsiteX0" fmla="*/ 924361 w 1678555"/>
              <a:gd name="connsiteY0" fmla="*/ 16008 h 1974245"/>
              <a:gd name="connsiteX1" fmla="*/ 1179632 w 1678555"/>
              <a:gd name="connsiteY1" fmla="*/ 466565 h 1974245"/>
              <a:gd name="connsiteX2" fmla="*/ 1354561 w 1678555"/>
              <a:gd name="connsiteY2" fmla="*/ 808471 h 1974245"/>
              <a:gd name="connsiteX3" fmla="*/ 1673254 w 1678555"/>
              <a:gd name="connsiteY3" fmla="*/ 1110541 h 1974245"/>
              <a:gd name="connsiteX4" fmla="*/ 1322755 w 1678555"/>
              <a:gd name="connsiteY4" fmla="*/ 1476381 h 1974245"/>
              <a:gd name="connsiteX5" fmla="*/ 1267096 w 1678555"/>
              <a:gd name="connsiteY5" fmla="*/ 1929605 h 1974245"/>
              <a:gd name="connsiteX6" fmla="*/ 866754 w 1678555"/>
              <a:gd name="connsiteY6" fmla="*/ 1744218 h 1974245"/>
              <a:gd name="connsiteX7" fmla="*/ 615089 w 1678555"/>
              <a:gd name="connsiteY7" fmla="*/ 1436624 h 1974245"/>
              <a:gd name="connsiteX8" fmla="*/ 2650 w 1678555"/>
              <a:gd name="connsiteY8" fmla="*/ 764899 h 1974245"/>
              <a:gd name="connsiteX9" fmla="*/ 630992 w 1678555"/>
              <a:gd name="connsiteY9" fmla="*/ 259831 h 1974245"/>
              <a:gd name="connsiteX10" fmla="*/ 924361 w 1678555"/>
              <a:gd name="connsiteY10" fmla="*/ 16008 h 1974245"/>
              <a:gd name="connsiteX0" fmla="*/ 924361 w 1687965"/>
              <a:gd name="connsiteY0" fmla="*/ 16008 h 1958408"/>
              <a:gd name="connsiteX1" fmla="*/ 1179632 w 1687965"/>
              <a:gd name="connsiteY1" fmla="*/ 466565 h 1958408"/>
              <a:gd name="connsiteX2" fmla="*/ 1354561 w 1687965"/>
              <a:gd name="connsiteY2" fmla="*/ 808471 h 1958408"/>
              <a:gd name="connsiteX3" fmla="*/ 1673254 w 1687965"/>
              <a:gd name="connsiteY3" fmla="*/ 1110541 h 1958408"/>
              <a:gd name="connsiteX4" fmla="*/ 1442826 w 1687965"/>
              <a:gd name="connsiteY4" fmla="*/ 1571397 h 1958408"/>
              <a:gd name="connsiteX5" fmla="*/ 1267096 w 1687965"/>
              <a:gd name="connsiteY5" fmla="*/ 1929605 h 1958408"/>
              <a:gd name="connsiteX6" fmla="*/ 866754 w 1687965"/>
              <a:gd name="connsiteY6" fmla="*/ 1744218 h 1958408"/>
              <a:gd name="connsiteX7" fmla="*/ 615089 w 1687965"/>
              <a:gd name="connsiteY7" fmla="*/ 1436624 h 1958408"/>
              <a:gd name="connsiteX8" fmla="*/ 2650 w 1687965"/>
              <a:gd name="connsiteY8" fmla="*/ 764899 h 1958408"/>
              <a:gd name="connsiteX9" fmla="*/ 630992 w 1687965"/>
              <a:gd name="connsiteY9" fmla="*/ 259831 h 1958408"/>
              <a:gd name="connsiteX10" fmla="*/ 924361 w 1687965"/>
              <a:gd name="connsiteY10" fmla="*/ 16008 h 195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87965" h="1958408">
                <a:moveTo>
                  <a:pt x="924361" y="16008"/>
                </a:moveTo>
                <a:cubicBezTo>
                  <a:pt x="1217510" y="92087"/>
                  <a:pt x="1094542" y="316379"/>
                  <a:pt x="1179632" y="466565"/>
                </a:cubicBezTo>
                <a:cubicBezTo>
                  <a:pt x="1232641" y="604388"/>
                  <a:pt x="1272291" y="701142"/>
                  <a:pt x="1354561" y="808471"/>
                </a:cubicBezTo>
                <a:cubicBezTo>
                  <a:pt x="1436831" y="915800"/>
                  <a:pt x="1658543" y="983387"/>
                  <a:pt x="1673254" y="1110541"/>
                </a:cubicBezTo>
                <a:cubicBezTo>
                  <a:pt x="1687965" y="1237695"/>
                  <a:pt x="1510519" y="1434886"/>
                  <a:pt x="1442826" y="1571397"/>
                </a:cubicBezTo>
                <a:cubicBezTo>
                  <a:pt x="1375133" y="1707908"/>
                  <a:pt x="1363108" y="1900802"/>
                  <a:pt x="1267096" y="1929605"/>
                </a:cubicBezTo>
                <a:cubicBezTo>
                  <a:pt x="1171084" y="1958408"/>
                  <a:pt x="975422" y="1826381"/>
                  <a:pt x="866754" y="1744218"/>
                </a:cubicBezTo>
                <a:cubicBezTo>
                  <a:pt x="758086" y="1662055"/>
                  <a:pt x="759106" y="1599844"/>
                  <a:pt x="615089" y="1436624"/>
                </a:cubicBezTo>
                <a:cubicBezTo>
                  <a:pt x="471072" y="1273404"/>
                  <a:pt x="0" y="961031"/>
                  <a:pt x="2650" y="764899"/>
                </a:cubicBezTo>
                <a:cubicBezTo>
                  <a:pt x="5300" y="568767"/>
                  <a:pt x="477374" y="384646"/>
                  <a:pt x="630992" y="259831"/>
                </a:cubicBezTo>
                <a:cubicBezTo>
                  <a:pt x="784610" y="135016"/>
                  <a:pt x="644660" y="0"/>
                  <a:pt x="924361" y="16008"/>
                </a:cubicBezTo>
                <a:close/>
              </a:path>
            </a:pathLst>
          </a:custGeom>
          <a:ln w="508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Rectangle 36"/>
          <p:cNvSpPr/>
          <p:nvPr/>
        </p:nvSpPr>
        <p:spPr>
          <a:xfrm>
            <a:off x="3470156" y="3999586"/>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2015</a:t>
            </a:r>
          </a:p>
        </p:txBody>
      </p:sp>
      <p:sp>
        <p:nvSpPr>
          <p:cNvPr id="42" name="Freeform 41"/>
          <p:cNvSpPr/>
          <p:nvPr/>
        </p:nvSpPr>
        <p:spPr>
          <a:xfrm>
            <a:off x="1817662" y="3136165"/>
            <a:ext cx="3561412" cy="3982552"/>
          </a:xfrm>
          <a:custGeom>
            <a:avLst/>
            <a:gdLst>
              <a:gd name="connsiteX0" fmla="*/ 1677659 w 2913233"/>
              <a:gd name="connsiteY0" fmla="*/ 0 h 3982552"/>
              <a:gd name="connsiteX1" fmla="*/ 1345150 w 2913233"/>
              <a:gd name="connsiteY1" fmla="*/ 256939 h 3982552"/>
              <a:gd name="connsiteX2" fmla="*/ 748145 w 2913233"/>
              <a:gd name="connsiteY2" fmla="*/ 619676 h 3982552"/>
              <a:gd name="connsiteX3" fmla="*/ 113355 w 2913233"/>
              <a:gd name="connsiteY3" fmla="*/ 1057984 h 3982552"/>
              <a:gd name="connsiteX4" fmla="*/ 98241 w 2913233"/>
              <a:gd name="connsiteY4" fmla="*/ 1337594 h 3982552"/>
              <a:gd name="connsiteX5" fmla="*/ 460978 w 2913233"/>
              <a:gd name="connsiteY5" fmla="*/ 2010169 h 3982552"/>
              <a:gd name="connsiteX6" fmla="*/ 30228 w 2913233"/>
              <a:gd name="connsiteY6" fmla="*/ 3189065 h 3982552"/>
              <a:gd name="connsiteX7" fmla="*/ 279610 w 2913233"/>
              <a:gd name="connsiteY7" fmla="*/ 3952324 h 3982552"/>
              <a:gd name="connsiteX8" fmla="*/ 1579418 w 2913233"/>
              <a:gd name="connsiteY8" fmla="*/ 3370433 h 3982552"/>
              <a:gd name="connsiteX9" fmla="*/ 2478704 w 2913233"/>
              <a:gd name="connsiteY9" fmla="*/ 3068152 h 3982552"/>
              <a:gd name="connsiteX10" fmla="*/ 2879226 w 2913233"/>
              <a:gd name="connsiteY10" fmla="*/ 2622288 h 3982552"/>
              <a:gd name="connsiteX11" fmla="*/ 2274664 w 2913233"/>
              <a:gd name="connsiteY11" fmla="*/ 2357792 h 3982552"/>
              <a:gd name="connsiteX12" fmla="*/ 2063068 w 2913233"/>
              <a:gd name="connsiteY12" fmla="*/ 1889256 h 3982552"/>
              <a:gd name="connsiteX13" fmla="*/ 2486261 w 2913233"/>
              <a:gd name="connsiteY13" fmla="*/ 1277137 h 3982552"/>
              <a:gd name="connsiteX14" fmla="*/ 2289778 w 2913233"/>
              <a:gd name="connsiteY14" fmla="*/ 891729 h 3982552"/>
              <a:gd name="connsiteX15" fmla="*/ 2002611 w 2913233"/>
              <a:gd name="connsiteY15" fmla="*/ 453422 h 3982552"/>
              <a:gd name="connsiteX16" fmla="*/ 1881699 w 2913233"/>
              <a:gd name="connsiteY16" fmla="*/ 68014 h 3982552"/>
              <a:gd name="connsiteX0" fmla="*/ 1672621 w 2908195"/>
              <a:gd name="connsiteY0" fmla="*/ 0 h 3982552"/>
              <a:gd name="connsiteX1" fmla="*/ 1340112 w 2908195"/>
              <a:gd name="connsiteY1" fmla="*/ 256939 h 3982552"/>
              <a:gd name="connsiteX2" fmla="*/ 743107 w 2908195"/>
              <a:gd name="connsiteY2" fmla="*/ 619676 h 3982552"/>
              <a:gd name="connsiteX3" fmla="*/ 108317 w 2908195"/>
              <a:gd name="connsiteY3" fmla="*/ 1057984 h 3982552"/>
              <a:gd name="connsiteX4" fmla="*/ 93203 w 2908195"/>
              <a:gd name="connsiteY4" fmla="*/ 1337594 h 3982552"/>
              <a:gd name="connsiteX5" fmla="*/ 262174 w 2908195"/>
              <a:gd name="connsiteY5" fmla="*/ 2015561 h 3982552"/>
              <a:gd name="connsiteX6" fmla="*/ 25190 w 2908195"/>
              <a:gd name="connsiteY6" fmla="*/ 3189065 h 3982552"/>
              <a:gd name="connsiteX7" fmla="*/ 274572 w 2908195"/>
              <a:gd name="connsiteY7" fmla="*/ 3952324 h 3982552"/>
              <a:gd name="connsiteX8" fmla="*/ 1574380 w 2908195"/>
              <a:gd name="connsiteY8" fmla="*/ 3370433 h 3982552"/>
              <a:gd name="connsiteX9" fmla="*/ 2473666 w 2908195"/>
              <a:gd name="connsiteY9" fmla="*/ 3068152 h 3982552"/>
              <a:gd name="connsiteX10" fmla="*/ 2874188 w 2908195"/>
              <a:gd name="connsiteY10" fmla="*/ 2622288 h 3982552"/>
              <a:gd name="connsiteX11" fmla="*/ 2269626 w 2908195"/>
              <a:gd name="connsiteY11" fmla="*/ 2357792 h 3982552"/>
              <a:gd name="connsiteX12" fmla="*/ 2058030 w 2908195"/>
              <a:gd name="connsiteY12" fmla="*/ 1889256 h 3982552"/>
              <a:gd name="connsiteX13" fmla="*/ 2481223 w 2908195"/>
              <a:gd name="connsiteY13" fmla="*/ 1277137 h 3982552"/>
              <a:gd name="connsiteX14" fmla="*/ 2284740 w 2908195"/>
              <a:gd name="connsiteY14" fmla="*/ 891729 h 3982552"/>
              <a:gd name="connsiteX15" fmla="*/ 1997573 w 2908195"/>
              <a:gd name="connsiteY15" fmla="*/ 453422 h 3982552"/>
              <a:gd name="connsiteX16" fmla="*/ 1876661 w 2908195"/>
              <a:gd name="connsiteY16" fmla="*/ 68014 h 3982552"/>
              <a:gd name="connsiteX0" fmla="*/ 1675140 w 2910714"/>
              <a:gd name="connsiteY0" fmla="*/ 0 h 3982552"/>
              <a:gd name="connsiteX1" fmla="*/ 1342631 w 2910714"/>
              <a:gd name="connsiteY1" fmla="*/ 256939 h 3982552"/>
              <a:gd name="connsiteX2" fmla="*/ 745626 w 2910714"/>
              <a:gd name="connsiteY2" fmla="*/ 619676 h 3982552"/>
              <a:gd name="connsiteX3" fmla="*/ 110836 w 2910714"/>
              <a:gd name="connsiteY3" fmla="*/ 1057984 h 3982552"/>
              <a:gd name="connsiteX4" fmla="*/ 95722 w 2910714"/>
              <a:gd name="connsiteY4" fmla="*/ 1337594 h 3982552"/>
              <a:gd name="connsiteX5" fmla="*/ 264693 w 2910714"/>
              <a:gd name="connsiteY5" fmla="*/ 2015561 h 3982552"/>
              <a:gd name="connsiteX6" fmla="*/ 110836 w 2910714"/>
              <a:gd name="connsiteY6" fmla="*/ 2780985 h 3982552"/>
              <a:gd name="connsiteX7" fmla="*/ 27709 w 2910714"/>
              <a:gd name="connsiteY7" fmla="*/ 3189065 h 3982552"/>
              <a:gd name="connsiteX8" fmla="*/ 277091 w 2910714"/>
              <a:gd name="connsiteY8" fmla="*/ 3952324 h 3982552"/>
              <a:gd name="connsiteX9" fmla="*/ 1576899 w 2910714"/>
              <a:gd name="connsiteY9" fmla="*/ 3370433 h 3982552"/>
              <a:gd name="connsiteX10" fmla="*/ 2476185 w 2910714"/>
              <a:gd name="connsiteY10" fmla="*/ 3068152 h 3982552"/>
              <a:gd name="connsiteX11" fmla="*/ 2876707 w 2910714"/>
              <a:gd name="connsiteY11" fmla="*/ 2622288 h 3982552"/>
              <a:gd name="connsiteX12" fmla="*/ 2272145 w 2910714"/>
              <a:gd name="connsiteY12" fmla="*/ 2357792 h 3982552"/>
              <a:gd name="connsiteX13" fmla="*/ 2060549 w 2910714"/>
              <a:gd name="connsiteY13" fmla="*/ 1889256 h 3982552"/>
              <a:gd name="connsiteX14" fmla="*/ 2483742 w 2910714"/>
              <a:gd name="connsiteY14" fmla="*/ 1277137 h 3982552"/>
              <a:gd name="connsiteX15" fmla="*/ 2287259 w 2910714"/>
              <a:gd name="connsiteY15" fmla="*/ 891729 h 3982552"/>
              <a:gd name="connsiteX16" fmla="*/ 2000092 w 2910714"/>
              <a:gd name="connsiteY16" fmla="*/ 453422 h 3982552"/>
              <a:gd name="connsiteX17" fmla="*/ 1879180 w 2910714"/>
              <a:gd name="connsiteY17" fmla="*/ 68014 h 3982552"/>
              <a:gd name="connsiteX0" fmla="*/ 1968407 w 3203981"/>
              <a:gd name="connsiteY0" fmla="*/ 0 h 3982552"/>
              <a:gd name="connsiteX1" fmla="*/ 1635898 w 3203981"/>
              <a:gd name="connsiteY1" fmla="*/ 256939 h 3982552"/>
              <a:gd name="connsiteX2" fmla="*/ 1038893 w 3203981"/>
              <a:gd name="connsiteY2" fmla="*/ 619676 h 3982552"/>
              <a:gd name="connsiteX3" fmla="*/ 404103 w 3203981"/>
              <a:gd name="connsiteY3" fmla="*/ 1057984 h 3982552"/>
              <a:gd name="connsiteX4" fmla="*/ 388989 w 3203981"/>
              <a:gd name="connsiteY4" fmla="*/ 1337594 h 3982552"/>
              <a:gd name="connsiteX5" fmla="*/ 557960 w 3203981"/>
              <a:gd name="connsiteY5" fmla="*/ 2015561 h 3982552"/>
              <a:gd name="connsiteX6" fmla="*/ 39497 w 3203981"/>
              <a:gd name="connsiteY6" fmla="*/ 2534024 h 3982552"/>
              <a:gd name="connsiteX7" fmla="*/ 320976 w 3203981"/>
              <a:gd name="connsiteY7" fmla="*/ 3189065 h 3982552"/>
              <a:gd name="connsiteX8" fmla="*/ 570358 w 3203981"/>
              <a:gd name="connsiteY8" fmla="*/ 3952324 h 3982552"/>
              <a:gd name="connsiteX9" fmla="*/ 1870166 w 3203981"/>
              <a:gd name="connsiteY9" fmla="*/ 3370433 h 3982552"/>
              <a:gd name="connsiteX10" fmla="*/ 2769452 w 3203981"/>
              <a:gd name="connsiteY10" fmla="*/ 3068152 h 3982552"/>
              <a:gd name="connsiteX11" fmla="*/ 3169974 w 3203981"/>
              <a:gd name="connsiteY11" fmla="*/ 2622288 h 3982552"/>
              <a:gd name="connsiteX12" fmla="*/ 2565412 w 3203981"/>
              <a:gd name="connsiteY12" fmla="*/ 2357792 h 3982552"/>
              <a:gd name="connsiteX13" fmla="*/ 2353816 w 3203981"/>
              <a:gd name="connsiteY13" fmla="*/ 1889256 h 3982552"/>
              <a:gd name="connsiteX14" fmla="*/ 2777009 w 3203981"/>
              <a:gd name="connsiteY14" fmla="*/ 1277137 h 3982552"/>
              <a:gd name="connsiteX15" fmla="*/ 2580526 w 3203981"/>
              <a:gd name="connsiteY15" fmla="*/ 891729 h 3982552"/>
              <a:gd name="connsiteX16" fmla="*/ 2293359 w 3203981"/>
              <a:gd name="connsiteY16" fmla="*/ 453422 h 3982552"/>
              <a:gd name="connsiteX17" fmla="*/ 2172447 w 3203981"/>
              <a:gd name="connsiteY17" fmla="*/ 68014 h 3982552"/>
              <a:gd name="connsiteX0" fmla="*/ 1968407 w 3531184"/>
              <a:gd name="connsiteY0" fmla="*/ 0 h 3982552"/>
              <a:gd name="connsiteX1" fmla="*/ 1635898 w 3531184"/>
              <a:gd name="connsiteY1" fmla="*/ 256939 h 3982552"/>
              <a:gd name="connsiteX2" fmla="*/ 1038893 w 3531184"/>
              <a:gd name="connsiteY2" fmla="*/ 619676 h 3982552"/>
              <a:gd name="connsiteX3" fmla="*/ 404103 w 3531184"/>
              <a:gd name="connsiteY3" fmla="*/ 1057984 h 3982552"/>
              <a:gd name="connsiteX4" fmla="*/ 388989 w 3531184"/>
              <a:gd name="connsiteY4" fmla="*/ 1337594 h 3982552"/>
              <a:gd name="connsiteX5" fmla="*/ 557960 w 3531184"/>
              <a:gd name="connsiteY5" fmla="*/ 2015561 h 3982552"/>
              <a:gd name="connsiteX6" fmla="*/ 39497 w 3531184"/>
              <a:gd name="connsiteY6" fmla="*/ 2534024 h 3982552"/>
              <a:gd name="connsiteX7" fmla="*/ 320976 w 3531184"/>
              <a:gd name="connsiteY7" fmla="*/ 3189065 h 3982552"/>
              <a:gd name="connsiteX8" fmla="*/ 570358 w 3531184"/>
              <a:gd name="connsiteY8" fmla="*/ 3952324 h 3982552"/>
              <a:gd name="connsiteX9" fmla="*/ 1870166 w 3531184"/>
              <a:gd name="connsiteY9" fmla="*/ 3370433 h 3982552"/>
              <a:gd name="connsiteX10" fmla="*/ 2769452 w 3531184"/>
              <a:gd name="connsiteY10" fmla="*/ 3068152 h 3982552"/>
              <a:gd name="connsiteX11" fmla="*/ 3169974 w 3531184"/>
              <a:gd name="connsiteY11" fmla="*/ 2622288 h 3982552"/>
              <a:gd name="connsiteX12" fmla="*/ 2565412 w 3531184"/>
              <a:gd name="connsiteY12" fmla="*/ 2357792 h 3982552"/>
              <a:gd name="connsiteX13" fmla="*/ 3495918 w 3531184"/>
              <a:gd name="connsiteY13" fmla="*/ 2073168 h 3982552"/>
              <a:gd name="connsiteX14" fmla="*/ 2777009 w 3531184"/>
              <a:gd name="connsiteY14" fmla="*/ 1277137 h 3982552"/>
              <a:gd name="connsiteX15" fmla="*/ 2580526 w 3531184"/>
              <a:gd name="connsiteY15" fmla="*/ 891729 h 3982552"/>
              <a:gd name="connsiteX16" fmla="*/ 2293359 w 3531184"/>
              <a:gd name="connsiteY16" fmla="*/ 453422 h 3982552"/>
              <a:gd name="connsiteX17" fmla="*/ 2172447 w 3531184"/>
              <a:gd name="connsiteY17" fmla="*/ 68014 h 3982552"/>
              <a:gd name="connsiteX0" fmla="*/ 1968407 w 3561412"/>
              <a:gd name="connsiteY0" fmla="*/ 0 h 3982552"/>
              <a:gd name="connsiteX1" fmla="*/ 1635898 w 3561412"/>
              <a:gd name="connsiteY1" fmla="*/ 256939 h 3982552"/>
              <a:gd name="connsiteX2" fmla="*/ 1038893 w 3561412"/>
              <a:gd name="connsiteY2" fmla="*/ 619676 h 3982552"/>
              <a:gd name="connsiteX3" fmla="*/ 404103 w 3561412"/>
              <a:gd name="connsiteY3" fmla="*/ 1057984 h 3982552"/>
              <a:gd name="connsiteX4" fmla="*/ 388989 w 3561412"/>
              <a:gd name="connsiteY4" fmla="*/ 1337594 h 3982552"/>
              <a:gd name="connsiteX5" fmla="*/ 557960 w 3561412"/>
              <a:gd name="connsiteY5" fmla="*/ 2015561 h 3982552"/>
              <a:gd name="connsiteX6" fmla="*/ 39497 w 3561412"/>
              <a:gd name="connsiteY6" fmla="*/ 2534024 h 3982552"/>
              <a:gd name="connsiteX7" fmla="*/ 320976 w 3561412"/>
              <a:gd name="connsiteY7" fmla="*/ 3189065 h 3982552"/>
              <a:gd name="connsiteX8" fmla="*/ 570358 w 3561412"/>
              <a:gd name="connsiteY8" fmla="*/ 3952324 h 3982552"/>
              <a:gd name="connsiteX9" fmla="*/ 1870166 w 3561412"/>
              <a:gd name="connsiteY9" fmla="*/ 3370433 h 3982552"/>
              <a:gd name="connsiteX10" fmla="*/ 2769452 w 3561412"/>
              <a:gd name="connsiteY10" fmla="*/ 3068152 h 3982552"/>
              <a:gd name="connsiteX11" fmla="*/ 3169974 w 3561412"/>
              <a:gd name="connsiteY11" fmla="*/ 2622288 h 3982552"/>
              <a:gd name="connsiteX12" fmla="*/ 3495918 w 3561412"/>
              <a:gd name="connsiteY12" fmla="*/ 2073168 h 3982552"/>
              <a:gd name="connsiteX13" fmla="*/ 2777009 w 3561412"/>
              <a:gd name="connsiteY13" fmla="*/ 1277137 h 3982552"/>
              <a:gd name="connsiteX14" fmla="*/ 2580526 w 3561412"/>
              <a:gd name="connsiteY14" fmla="*/ 891729 h 3982552"/>
              <a:gd name="connsiteX15" fmla="*/ 2293359 w 3561412"/>
              <a:gd name="connsiteY15" fmla="*/ 453422 h 3982552"/>
              <a:gd name="connsiteX16" fmla="*/ 2172447 w 3561412"/>
              <a:gd name="connsiteY16" fmla="*/ 68014 h 398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61412" h="3982552">
                <a:moveTo>
                  <a:pt x="1968407" y="0"/>
                </a:moveTo>
                <a:cubicBezTo>
                  <a:pt x="1879612" y="76830"/>
                  <a:pt x="1790817" y="153660"/>
                  <a:pt x="1635898" y="256939"/>
                </a:cubicBezTo>
                <a:cubicBezTo>
                  <a:pt x="1480979" y="360218"/>
                  <a:pt x="1244192" y="486169"/>
                  <a:pt x="1038893" y="619676"/>
                </a:cubicBezTo>
                <a:cubicBezTo>
                  <a:pt x="833594" y="753184"/>
                  <a:pt x="512420" y="938331"/>
                  <a:pt x="404103" y="1057984"/>
                </a:cubicBezTo>
                <a:cubicBezTo>
                  <a:pt x="295786" y="1177637"/>
                  <a:pt x="363346" y="1177998"/>
                  <a:pt x="388989" y="1337594"/>
                </a:cubicBezTo>
                <a:cubicBezTo>
                  <a:pt x="414632" y="1497190"/>
                  <a:pt x="616209" y="1816156"/>
                  <a:pt x="557960" y="2015561"/>
                </a:cubicBezTo>
                <a:cubicBezTo>
                  <a:pt x="499711" y="2214966"/>
                  <a:pt x="78994" y="2338440"/>
                  <a:pt x="39497" y="2534024"/>
                </a:cubicBezTo>
                <a:cubicBezTo>
                  <a:pt x="0" y="2729608"/>
                  <a:pt x="232499" y="2952682"/>
                  <a:pt x="320976" y="3189065"/>
                </a:cubicBezTo>
                <a:cubicBezTo>
                  <a:pt x="409453" y="3425448"/>
                  <a:pt x="312160" y="3922096"/>
                  <a:pt x="570358" y="3952324"/>
                </a:cubicBezTo>
                <a:cubicBezTo>
                  <a:pt x="828556" y="3982552"/>
                  <a:pt x="1503650" y="3517795"/>
                  <a:pt x="1870166" y="3370433"/>
                </a:cubicBezTo>
                <a:cubicBezTo>
                  <a:pt x="2236682" y="3223071"/>
                  <a:pt x="2552817" y="3192843"/>
                  <a:pt x="2769452" y="3068152"/>
                </a:cubicBezTo>
                <a:cubicBezTo>
                  <a:pt x="2986087" y="2943461"/>
                  <a:pt x="3048896" y="2788119"/>
                  <a:pt x="3169974" y="2622288"/>
                </a:cubicBezTo>
                <a:cubicBezTo>
                  <a:pt x="3291052" y="2456457"/>
                  <a:pt x="3561412" y="2297360"/>
                  <a:pt x="3495918" y="2073168"/>
                </a:cubicBezTo>
                <a:cubicBezTo>
                  <a:pt x="3430424" y="1848976"/>
                  <a:pt x="2929574" y="1474044"/>
                  <a:pt x="2777009" y="1277137"/>
                </a:cubicBezTo>
                <a:cubicBezTo>
                  <a:pt x="2624444" y="1080230"/>
                  <a:pt x="2661134" y="1029015"/>
                  <a:pt x="2580526" y="891729"/>
                </a:cubicBezTo>
                <a:cubicBezTo>
                  <a:pt x="2499918" y="754443"/>
                  <a:pt x="2361372" y="590708"/>
                  <a:pt x="2293359" y="453422"/>
                </a:cubicBezTo>
                <a:cubicBezTo>
                  <a:pt x="2225346" y="316136"/>
                  <a:pt x="2198896" y="192075"/>
                  <a:pt x="2172447" y="68014"/>
                </a:cubicBezTo>
              </a:path>
            </a:pathLst>
          </a:custGeom>
          <a:ln w="762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Rectangle 45"/>
          <p:cNvSpPr/>
          <p:nvPr/>
        </p:nvSpPr>
        <p:spPr>
          <a:xfrm>
            <a:off x="3009299" y="4921298"/>
            <a:ext cx="806498"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2025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 descr="G:\Land Technical\Maps\Aerial Photos\2023 Aerial.jpg"/>
          <p:cNvPicPr>
            <a:picLocks noChangeAspect="1" noChangeArrowheads="1"/>
          </p:cNvPicPr>
          <p:nvPr/>
        </p:nvPicPr>
        <p:blipFill>
          <a:blip r:embed="rId3" cstate="print"/>
          <a:srcRect l="7208" t="2912" r="14220" b="9707"/>
          <a:stretch>
            <a:fillRect/>
          </a:stretch>
        </p:blipFill>
        <p:spPr bwMode="auto">
          <a:xfrm>
            <a:off x="0" y="0"/>
            <a:ext cx="10963865" cy="8231319"/>
          </a:xfrm>
          <a:prstGeom prst="rect">
            <a:avLst/>
          </a:prstGeom>
          <a:noFill/>
        </p:spPr>
      </p:pic>
      <p:grpSp>
        <p:nvGrpSpPr>
          <p:cNvPr id="2" name="Group 91"/>
          <p:cNvGrpSpPr/>
          <p:nvPr/>
        </p:nvGrpSpPr>
        <p:grpSpPr>
          <a:xfrm>
            <a:off x="324768" y="2504252"/>
            <a:ext cx="10231092" cy="4375684"/>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cxnSp>
        <p:nvCxnSpPr>
          <p:cNvPr id="61" name="Straight Arrow Connector 60"/>
          <p:cNvCxnSpPr/>
          <p:nvPr/>
        </p:nvCxnSpPr>
        <p:spPr>
          <a:xfrm>
            <a:off x="10095001" y="921722"/>
            <a:ext cx="691290" cy="0"/>
          </a:xfrm>
          <a:prstGeom prst="straightConnector1">
            <a:avLst/>
          </a:prstGeom>
          <a:ln w="19050">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777114" y="752984"/>
            <a:ext cx="340221" cy="326243"/>
          </a:xfrm>
          <a:prstGeom prst="rect">
            <a:avLst/>
          </a:prstGeom>
          <a:noFill/>
        </p:spPr>
        <p:txBody>
          <a:bodyPr wrap="none" lIns="109728" tIns="54864" rIns="109728" bIns="54864" rtlCol="0">
            <a:spAutoFit/>
          </a:bodyPr>
          <a:lstStyle/>
          <a:p>
            <a:r>
              <a:rPr lang="en-US" sz="1400" b="1" dirty="0">
                <a:solidFill>
                  <a:schemeClr val="bg1"/>
                </a:solidFill>
                <a:effectLst>
                  <a:outerShdw blurRad="38100" dist="38100" dir="2700000" algn="tl">
                    <a:srgbClr val="000000">
                      <a:alpha val="43137"/>
                    </a:srgbClr>
                  </a:outerShdw>
                </a:effectLst>
              </a:rPr>
              <a:t>N</a:t>
            </a:r>
          </a:p>
        </p:txBody>
      </p:sp>
      <p:sp>
        <p:nvSpPr>
          <p:cNvPr id="44" name="Oval 43"/>
          <p:cNvSpPr/>
          <p:nvPr/>
        </p:nvSpPr>
        <p:spPr>
          <a:xfrm>
            <a:off x="2029980" y="4806084"/>
            <a:ext cx="589805" cy="57607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2169047" y="4869807"/>
            <a:ext cx="327334" cy="430887"/>
          </a:xfrm>
          <a:prstGeom prst="rect">
            <a:avLst/>
          </a:prstGeom>
          <a:noFill/>
        </p:spPr>
        <p:txBody>
          <a:bodyPr wrap="none" rtlCol="0">
            <a:spAutoFit/>
          </a:bodyPr>
          <a:lstStyle/>
          <a:p>
            <a:r>
              <a:rPr lang="en-US" b="1" dirty="0">
                <a:solidFill>
                  <a:schemeClr val="bg1"/>
                </a:solidFill>
              </a:rPr>
              <a:t>1</a:t>
            </a:r>
          </a:p>
        </p:txBody>
      </p:sp>
      <p:sp>
        <p:nvSpPr>
          <p:cNvPr id="50" name="TextBox 49"/>
          <p:cNvSpPr txBox="1"/>
          <p:nvPr/>
        </p:nvSpPr>
        <p:spPr>
          <a:xfrm>
            <a:off x="2992325" y="5266940"/>
            <a:ext cx="458780" cy="430887"/>
          </a:xfrm>
          <a:prstGeom prst="rect">
            <a:avLst/>
          </a:prstGeom>
          <a:noFill/>
        </p:spPr>
        <p:txBody>
          <a:bodyPr wrap="none" rtlCol="0">
            <a:spAutoFit/>
          </a:bodyPr>
          <a:lstStyle/>
          <a:p>
            <a:r>
              <a:rPr lang="en-US" b="1" dirty="0">
                <a:solidFill>
                  <a:schemeClr val="bg1"/>
                </a:solidFill>
              </a:rPr>
              <a:t>3?</a:t>
            </a:r>
          </a:p>
        </p:txBody>
      </p:sp>
      <p:sp>
        <p:nvSpPr>
          <p:cNvPr id="51" name="Rectangle 50"/>
          <p:cNvSpPr/>
          <p:nvPr/>
        </p:nvSpPr>
        <p:spPr>
          <a:xfrm>
            <a:off x="57619" y="7915348"/>
            <a:ext cx="4103820"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May 2023 – Google Earth Screen Capture</a:t>
            </a:r>
          </a:p>
        </p:txBody>
      </p:sp>
      <p:sp>
        <p:nvSpPr>
          <p:cNvPr id="23" name="Oval 22"/>
          <p:cNvSpPr/>
          <p:nvPr/>
        </p:nvSpPr>
        <p:spPr>
          <a:xfrm>
            <a:off x="2894085" y="5209333"/>
            <a:ext cx="589805" cy="57607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704290" y="6073438"/>
            <a:ext cx="458780" cy="430887"/>
          </a:xfrm>
          <a:prstGeom prst="rect">
            <a:avLst/>
          </a:prstGeom>
          <a:noFill/>
        </p:spPr>
        <p:txBody>
          <a:bodyPr wrap="none" rtlCol="0">
            <a:spAutoFit/>
          </a:bodyPr>
          <a:lstStyle/>
          <a:p>
            <a:r>
              <a:rPr lang="en-US" b="1" dirty="0">
                <a:solidFill>
                  <a:schemeClr val="bg1"/>
                </a:solidFill>
              </a:rPr>
              <a:t>3?</a:t>
            </a:r>
          </a:p>
        </p:txBody>
      </p:sp>
      <p:sp>
        <p:nvSpPr>
          <p:cNvPr id="27" name="Oval 26"/>
          <p:cNvSpPr/>
          <p:nvPr/>
        </p:nvSpPr>
        <p:spPr>
          <a:xfrm>
            <a:off x="2606050" y="6015831"/>
            <a:ext cx="589805" cy="57607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1972372" y="2444197"/>
            <a:ext cx="1382569" cy="3053171"/>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532199" y="3538730"/>
            <a:ext cx="1267354" cy="2906589"/>
          </a:xfrm>
          <a:custGeom>
            <a:avLst/>
            <a:gdLst>
              <a:gd name="connsiteX0" fmla="*/ 633942 w 2709334"/>
              <a:gd name="connsiteY0" fmla="*/ 237067 h 4940300"/>
              <a:gd name="connsiteX1" fmla="*/ 87842 w 2709334"/>
              <a:gd name="connsiteY1" fmla="*/ 903817 h 4940300"/>
              <a:gd name="connsiteX2" fmla="*/ 106892 w 2709334"/>
              <a:gd name="connsiteY2" fmla="*/ 3786717 h 4940300"/>
              <a:gd name="connsiteX3" fmla="*/ 691092 w 2709334"/>
              <a:gd name="connsiteY3" fmla="*/ 4872567 h 4940300"/>
              <a:gd name="connsiteX4" fmla="*/ 1840442 w 2709334"/>
              <a:gd name="connsiteY4" fmla="*/ 4193117 h 4940300"/>
              <a:gd name="connsiteX5" fmla="*/ 2615142 w 2709334"/>
              <a:gd name="connsiteY5" fmla="*/ 3520017 h 4940300"/>
              <a:gd name="connsiteX6" fmla="*/ 1275292 w 2709334"/>
              <a:gd name="connsiteY6" fmla="*/ 541867 h 4940300"/>
              <a:gd name="connsiteX7" fmla="*/ 633942 w 2709334"/>
              <a:gd name="connsiteY7" fmla="*/ 237067 h 4940300"/>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409931 w 2485323"/>
              <a:gd name="connsiteY0" fmla="*/ 237067 h 4940124"/>
              <a:gd name="connsiteX1" fmla="*/ 66791 w 2485323"/>
              <a:gd name="connsiteY1" fmla="*/ 907425 h 4940124"/>
              <a:gd name="connsiteX2" fmla="*/ 9184 w 2485323"/>
              <a:gd name="connsiteY2" fmla="*/ 3787775 h 4940124"/>
              <a:gd name="connsiteX3" fmla="*/ 467081 w 2485323"/>
              <a:gd name="connsiteY3" fmla="*/ 4872567 h 4940124"/>
              <a:gd name="connsiteX4" fmla="*/ 1616431 w 2485323"/>
              <a:gd name="connsiteY4" fmla="*/ 4193117 h 4940124"/>
              <a:gd name="connsiteX5" fmla="*/ 2391131 w 2485323"/>
              <a:gd name="connsiteY5" fmla="*/ 3520017 h 4940124"/>
              <a:gd name="connsiteX6" fmla="*/ 1051281 w 2485323"/>
              <a:gd name="connsiteY6" fmla="*/ 541867 h 4940124"/>
              <a:gd name="connsiteX7" fmla="*/ 409931 w 2485323"/>
              <a:gd name="connsiteY7" fmla="*/ 237067 h 4940124"/>
              <a:gd name="connsiteX0" fmla="*/ 440650 w 2516042"/>
              <a:gd name="connsiteY0" fmla="*/ 237067 h 4940124"/>
              <a:gd name="connsiteX1" fmla="*/ 97510 w 2516042"/>
              <a:gd name="connsiteY1" fmla="*/ 907425 h 4940124"/>
              <a:gd name="connsiteX2" fmla="*/ 39903 w 2516042"/>
              <a:gd name="connsiteY2" fmla="*/ 3787775 h 4940124"/>
              <a:gd name="connsiteX3" fmla="*/ 497800 w 2516042"/>
              <a:gd name="connsiteY3" fmla="*/ 4872567 h 4940124"/>
              <a:gd name="connsiteX4" fmla="*/ 1647150 w 2516042"/>
              <a:gd name="connsiteY4" fmla="*/ 4193117 h 4940124"/>
              <a:gd name="connsiteX5" fmla="*/ 2421850 w 2516042"/>
              <a:gd name="connsiteY5" fmla="*/ 3520017 h 4940124"/>
              <a:gd name="connsiteX6" fmla="*/ 1082000 w 2516042"/>
              <a:gd name="connsiteY6" fmla="*/ 541867 h 4940124"/>
              <a:gd name="connsiteX7" fmla="*/ 440650 w 2516042"/>
              <a:gd name="connsiteY7" fmla="*/ 237067 h 4940124"/>
              <a:gd name="connsiteX0" fmla="*/ 440650 w 2673013"/>
              <a:gd name="connsiteY0" fmla="*/ 171771 h 4874828"/>
              <a:gd name="connsiteX1" fmla="*/ 97510 w 2673013"/>
              <a:gd name="connsiteY1" fmla="*/ 842129 h 4874828"/>
              <a:gd name="connsiteX2" fmla="*/ 39903 w 2673013"/>
              <a:gd name="connsiteY2" fmla="*/ 3722479 h 4874828"/>
              <a:gd name="connsiteX3" fmla="*/ 497800 w 2673013"/>
              <a:gd name="connsiteY3" fmla="*/ 4807271 h 4874828"/>
              <a:gd name="connsiteX4" fmla="*/ 1647150 w 2673013"/>
              <a:gd name="connsiteY4" fmla="*/ 4127821 h 4874828"/>
              <a:gd name="connsiteX5" fmla="*/ 2578821 w 2673013"/>
              <a:gd name="connsiteY5" fmla="*/ 3031195 h 4874828"/>
              <a:gd name="connsiteX6" fmla="*/ 1082000 w 2673013"/>
              <a:gd name="connsiteY6" fmla="*/ 476571 h 4874828"/>
              <a:gd name="connsiteX7" fmla="*/ 440650 w 2673013"/>
              <a:gd name="connsiteY7" fmla="*/ 171771 h 4874828"/>
              <a:gd name="connsiteX0" fmla="*/ 440650 w 2578821"/>
              <a:gd name="connsiteY0" fmla="*/ 171771 h 4874828"/>
              <a:gd name="connsiteX1" fmla="*/ 97510 w 2578821"/>
              <a:gd name="connsiteY1" fmla="*/ 842129 h 4874828"/>
              <a:gd name="connsiteX2" fmla="*/ 39903 w 2578821"/>
              <a:gd name="connsiteY2" fmla="*/ 3722479 h 4874828"/>
              <a:gd name="connsiteX3" fmla="*/ 497800 w 2578821"/>
              <a:gd name="connsiteY3" fmla="*/ 4807271 h 4874828"/>
              <a:gd name="connsiteX4" fmla="*/ 1647150 w 2578821"/>
              <a:gd name="connsiteY4" fmla="*/ 4127821 h 4874828"/>
              <a:gd name="connsiteX5" fmla="*/ 2578821 w 2578821"/>
              <a:gd name="connsiteY5" fmla="*/ 3031195 h 4874828"/>
              <a:gd name="connsiteX6" fmla="*/ 1082000 w 2578821"/>
              <a:gd name="connsiteY6" fmla="*/ 476571 h 4874828"/>
              <a:gd name="connsiteX7" fmla="*/ 440650 w 2578821"/>
              <a:gd name="connsiteY7" fmla="*/ 171771 h 4874828"/>
              <a:gd name="connsiteX0" fmla="*/ 440650 w 2463607"/>
              <a:gd name="connsiteY0" fmla="*/ 162170 h 4865227"/>
              <a:gd name="connsiteX1" fmla="*/ 97510 w 2463607"/>
              <a:gd name="connsiteY1" fmla="*/ 832528 h 4865227"/>
              <a:gd name="connsiteX2" fmla="*/ 39903 w 2463607"/>
              <a:gd name="connsiteY2" fmla="*/ 3712878 h 4865227"/>
              <a:gd name="connsiteX3" fmla="*/ 497800 w 2463607"/>
              <a:gd name="connsiteY3" fmla="*/ 4797670 h 4865227"/>
              <a:gd name="connsiteX4" fmla="*/ 1647150 w 2463607"/>
              <a:gd name="connsiteY4" fmla="*/ 4118220 h 4865227"/>
              <a:gd name="connsiteX5" fmla="*/ 2463607 w 2463607"/>
              <a:gd name="connsiteY5" fmla="*/ 2963987 h 4865227"/>
              <a:gd name="connsiteX6" fmla="*/ 1082000 w 2463607"/>
              <a:gd name="connsiteY6" fmla="*/ 466970 h 4865227"/>
              <a:gd name="connsiteX7" fmla="*/ 440650 w 2463607"/>
              <a:gd name="connsiteY7" fmla="*/ 162170 h 486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3607" h="4865227">
                <a:moveTo>
                  <a:pt x="440650" y="162170"/>
                </a:moveTo>
                <a:cubicBezTo>
                  <a:pt x="276568" y="223096"/>
                  <a:pt x="0" y="254151"/>
                  <a:pt x="97510" y="832528"/>
                </a:cubicBezTo>
                <a:cubicBezTo>
                  <a:pt x="30719" y="1424313"/>
                  <a:pt x="133504" y="3015765"/>
                  <a:pt x="39903" y="3712878"/>
                </a:cubicBezTo>
                <a:cubicBezTo>
                  <a:pt x="140445" y="4374336"/>
                  <a:pt x="229926" y="4730113"/>
                  <a:pt x="497800" y="4797670"/>
                </a:cubicBezTo>
                <a:cubicBezTo>
                  <a:pt x="765674" y="4865227"/>
                  <a:pt x="1319516" y="4423834"/>
                  <a:pt x="1647150" y="4118220"/>
                </a:cubicBezTo>
                <a:cubicBezTo>
                  <a:pt x="1974784" y="3812606"/>
                  <a:pt x="2079264" y="3419528"/>
                  <a:pt x="2463607" y="2963987"/>
                </a:cubicBezTo>
                <a:cubicBezTo>
                  <a:pt x="2369415" y="2355445"/>
                  <a:pt x="1419160" y="933940"/>
                  <a:pt x="1082000" y="466970"/>
                </a:cubicBezTo>
                <a:cubicBezTo>
                  <a:pt x="744840" y="0"/>
                  <a:pt x="604732" y="101244"/>
                  <a:pt x="440650" y="162170"/>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rot="21254857">
            <a:off x="2621623" y="4349885"/>
            <a:ext cx="1372462" cy="2258878"/>
          </a:xfrm>
          <a:custGeom>
            <a:avLst/>
            <a:gdLst>
              <a:gd name="connsiteX0" fmla="*/ 2039408 w 2327275"/>
              <a:gd name="connsiteY0" fmla="*/ 113242 h 3992034"/>
              <a:gd name="connsiteX1" fmla="*/ 1385358 w 2327275"/>
              <a:gd name="connsiteY1" fmla="*/ 278342 h 3992034"/>
              <a:gd name="connsiteX2" fmla="*/ 502708 w 2327275"/>
              <a:gd name="connsiteY2" fmla="*/ 1783292 h 3992034"/>
              <a:gd name="connsiteX3" fmla="*/ 1058 w 2327275"/>
              <a:gd name="connsiteY3" fmla="*/ 3345392 h 3992034"/>
              <a:gd name="connsiteX4" fmla="*/ 496358 w 2327275"/>
              <a:gd name="connsiteY4" fmla="*/ 3910542 h 3992034"/>
              <a:gd name="connsiteX5" fmla="*/ 1194858 w 2327275"/>
              <a:gd name="connsiteY5" fmla="*/ 3834342 h 3992034"/>
              <a:gd name="connsiteX6" fmla="*/ 1652058 w 2327275"/>
              <a:gd name="connsiteY6" fmla="*/ 3186642 h 3992034"/>
              <a:gd name="connsiteX7" fmla="*/ 2204508 w 2327275"/>
              <a:gd name="connsiteY7" fmla="*/ 1745192 h 3992034"/>
              <a:gd name="connsiteX8" fmla="*/ 2306108 w 2327275"/>
              <a:gd name="connsiteY8" fmla="*/ 583142 h 3992034"/>
              <a:gd name="connsiteX9" fmla="*/ 2039408 w 2327275"/>
              <a:gd name="connsiteY9" fmla="*/ 113242 h 3992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275" h="3992034">
                <a:moveTo>
                  <a:pt x="2039408" y="113242"/>
                </a:moveTo>
                <a:cubicBezTo>
                  <a:pt x="1885950" y="62442"/>
                  <a:pt x="1641475" y="0"/>
                  <a:pt x="1385358" y="278342"/>
                </a:cubicBezTo>
                <a:cubicBezTo>
                  <a:pt x="1129241" y="556684"/>
                  <a:pt x="733425" y="1272117"/>
                  <a:pt x="502708" y="1783292"/>
                </a:cubicBezTo>
                <a:cubicBezTo>
                  <a:pt x="271991" y="2294467"/>
                  <a:pt x="2116" y="2990850"/>
                  <a:pt x="1058" y="3345392"/>
                </a:cubicBezTo>
                <a:cubicBezTo>
                  <a:pt x="0" y="3699934"/>
                  <a:pt x="297391" y="3829050"/>
                  <a:pt x="496358" y="3910542"/>
                </a:cubicBezTo>
                <a:cubicBezTo>
                  <a:pt x="695325" y="3992034"/>
                  <a:pt x="1002241" y="3954992"/>
                  <a:pt x="1194858" y="3834342"/>
                </a:cubicBezTo>
                <a:cubicBezTo>
                  <a:pt x="1387475" y="3713692"/>
                  <a:pt x="1483783" y="3534834"/>
                  <a:pt x="1652058" y="3186642"/>
                </a:cubicBezTo>
                <a:cubicBezTo>
                  <a:pt x="1820333" y="2838450"/>
                  <a:pt x="2095500" y="2179109"/>
                  <a:pt x="2204508" y="1745192"/>
                </a:cubicBezTo>
                <a:cubicBezTo>
                  <a:pt x="2313516" y="1311275"/>
                  <a:pt x="2327275" y="854075"/>
                  <a:pt x="2306108" y="583142"/>
                </a:cubicBezTo>
                <a:cubicBezTo>
                  <a:pt x="2284941" y="312209"/>
                  <a:pt x="2192866" y="164042"/>
                  <a:pt x="2039408" y="113242"/>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297334" y="4575656"/>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38" name="TextBox 37"/>
          <p:cNvSpPr txBox="1"/>
          <p:nvPr/>
        </p:nvSpPr>
        <p:spPr>
          <a:xfrm>
            <a:off x="2490836" y="3423516"/>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39" name="TextBox 38"/>
          <p:cNvSpPr txBox="1"/>
          <p:nvPr/>
        </p:nvSpPr>
        <p:spPr>
          <a:xfrm>
            <a:off x="877840" y="4806084"/>
            <a:ext cx="444353" cy="707886"/>
          </a:xfrm>
          <a:prstGeom prst="rect">
            <a:avLst/>
          </a:prstGeom>
          <a:noFill/>
        </p:spPr>
        <p:txBody>
          <a:bodyPr wrap="none" rtlCol="0">
            <a:spAutoFit/>
          </a:bodyPr>
          <a:lstStyle/>
          <a:p>
            <a:pPr algn="ctr"/>
            <a:r>
              <a:rPr lang="en-US" sz="4000" b="1" dirty="0">
                <a:solidFill>
                  <a:srgbClr val="00CC99"/>
                </a:solidFill>
              </a:rPr>
              <a:t>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33636" t="49412" r="45091" b="26824"/>
          <a:stretch>
            <a:fillRect/>
          </a:stretch>
        </p:blipFill>
        <p:spPr bwMode="auto">
          <a:xfrm>
            <a:off x="0" y="0"/>
            <a:ext cx="10974967" cy="8229600"/>
          </a:xfrm>
          <a:prstGeom prst="rect">
            <a:avLst/>
          </a:prstGeom>
          <a:noFill/>
        </p:spPr>
      </p:pic>
      <p:sp>
        <p:nvSpPr>
          <p:cNvPr id="28" name="Freeform 27"/>
          <p:cNvSpPr/>
          <p:nvPr/>
        </p:nvSpPr>
        <p:spPr>
          <a:xfrm>
            <a:off x="5866726" y="16184"/>
            <a:ext cx="2492347" cy="8197232"/>
          </a:xfrm>
          <a:custGeom>
            <a:avLst/>
            <a:gdLst>
              <a:gd name="connsiteX0" fmla="*/ 2492347 w 2492347"/>
              <a:gd name="connsiteY0" fmla="*/ 0 h 8197232"/>
              <a:gd name="connsiteX1" fmla="*/ 2152481 w 2492347"/>
              <a:gd name="connsiteY1" fmla="*/ 898216 h 8197232"/>
              <a:gd name="connsiteX2" fmla="*/ 1780247 w 2492347"/>
              <a:gd name="connsiteY2" fmla="*/ 1950181 h 8197232"/>
              <a:gd name="connsiteX3" fmla="*/ 1610315 w 2492347"/>
              <a:gd name="connsiteY3" fmla="*/ 3050697 h 8197232"/>
              <a:gd name="connsiteX4" fmla="*/ 1448474 w 2492347"/>
              <a:gd name="connsiteY4" fmla="*/ 4021742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2347" h="8197232">
                <a:moveTo>
                  <a:pt x="2492347" y="0"/>
                </a:moveTo>
                <a:cubicBezTo>
                  <a:pt x="2381755" y="286593"/>
                  <a:pt x="2271164" y="573186"/>
                  <a:pt x="2152481" y="898216"/>
                </a:cubicBezTo>
                <a:cubicBezTo>
                  <a:pt x="2033798" y="1223246"/>
                  <a:pt x="1870608" y="1591434"/>
                  <a:pt x="1780247" y="1950181"/>
                </a:cubicBezTo>
                <a:cubicBezTo>
                  <a:pt x="1689886" y="2308928"/>
                  <a:pt x="1665610" y="2705437"/>
                  <a:pt x="1610315" y="3050697"/>
                </a:cubicBezTo>
                <a:cubicBezTo>
                  <a:pt x="1555020" y="3395957"/>
                  <a:pt x="1534789" y="3694015"/>
                  <a:pt x="1448474" y="4021742"/>
                </a:cubicBezTo>
                <a:cubicBezTo>
                  <a:pt x="1362159" y="4349469"/>
                  <a:pt x="1122095" y="4689335"/>
                  <a:pt x="1092424" y="5017062"/>
                </a:cubicBezTo>
                <a:cubicBezTo>
                  <a:pt x="1062753" y="5344789"/>
                  <a:pt x="1313606" y="5652287"/>
                  <a:pt x="1270449" y="5988106"/>
                </a:cubicBezTo>
                <a:cubicBezTo>
                  <a:pt x="1227292" y="6323925"/>
                  <a:pt x="991274" y="6774383"/>
                  <a:pt x="833479" y="7031979"/>
                </a:cubicBezTo>
                <a:cubicBezTo>
                  <a:pt x="675684" y="7289576"/>
                  <a:pt x="462594" y="7339476"/>
                  <a:pt x="323681" y="7533685"/>
                </a:cubicBezTo>
                <a:cubicBezTo>
                  <a:pt x="184768" y="7727894"/>
                  <a:pt x="92384" y="7962563"/>
                  <a:pt x="0" y="8197232"/>
                </a:cubicBezTo>
              </a:path>
            </a:pathLst>
          </a:custGeom>
          <a:ln w="1905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53" name="Freeform 52"/>
          <p:cNvSpPr/>
          <p:nvPr/>
        </p:nvSpPr>
        <p:spPr>
          <a:xfrm>
            <a:off x="4254589" y="5131760"/>
            <a:ext cx="2849562" cy="2722590"/>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59825 w 1652829"/>
              <a:gd name="connsiteY0" fmla="*/ 1209747 h 1209747"/>
              <a:gd name="connsiteX1" fmla="*/ 1473600 w 1652829"/>
              <a:gd name="connsiteY1" fmla="*/ 664800 h 1209747"/>
              <a:gd name="connsiteX2" fmla="*/ 1135200 w 1652829"/>
              <a:gd name="connsiteY2" fmla="*/ 247200 h 1209747"/>
              <a:gd name="connsiteX3" fmla="*/ 710400 w 1652829"/>
              <a:gd name="connsiteY3" fmla="*/ 9600 h 1209747"/>
              <a:gd name="connsiteX4" fmla="*/ 321600 w 1652829"/>
              <a:gd name="connsiteY4" fmla="*/ 304800 h 1209747"/>
              <a:gd name="connsiteX5" fmla="*/ 48000 w 1652829"/>
              <a:gd name="connsiteY5" fmla="*/ 916800 h 1209747"/>
              <a:gd name="connsiteX6" fmla="*/ 33600 w 1652829"/>
              <a:gd name="connsiteY6" fmla="*/ 1032000 h 1209747"/>
              <a:gd name="connsiteX0" fmla="*/ 59825 w 1474609"/>
              <a:gd name="connsiteY0" fmla="*/ 1209747 h 1209747"/>
              <a:gd name="connsiteX1" fmla="*/ 1141251 w 1474609"/>
              <a:gd name="connsiteY1" fmla="*/ 847176 h 1209747"/>
              <a:gd name="connsiteX2" fmla="*/ 1473600 w 1474609"/>
              <a:gd name="connsiteY2" fmla="*/ 664800 h 1209747"/>
              <a:gd name="connsiteX3" fmla="*/ 1135200 w 1474609"/>
              <a:gd name="connsiteY3" fmla="*/ 247200 h 1209747"/>
              <a:gd name="connsiteX4" fmla="*/ 710400 w 1474609"/>
              <a:gd name="connsiteY4" fmla="*/ 9600 h 1209747"/>
              <a:gd name="connsiteX5" fmla="*/ 321600 w 1474609"/>
              <a:gd name="connsiteY5" fmla="*/ 304800 h 1209747"/>
              <a:gd name="connsiteX6" fmla="*/ 48000 w 1474609"/>
              <a:gd name="connsiteY6" fmla="*/ 916800 h 1209747"/>
              <a:gd name="connsiteX7" fmla="*/ 33600 w 1474609"/>
              <a:gd name="connsiteY7" fmla="*/ 1032000 h 1209747"/>
              <a:gd name="connsiteX0" fmla="*/ 59825 w 1474609"/>
              <a:gd name="connsiteY0" fmla="*/ 1209747 h 1242965"/>
              <a:gd name="connsiteX1" fmla="*/ 1211965 w 1474609"/>
              <a:gd name="connsiteY1" fmla="*/ 1152140 h 1242965"/>
              <a:gd name="connsiteX2" fmla="*/ 1473600 w 1474609"/>
              <a:gd name="connsiteY2" fmla="*/ 664800 h 1242965"/>
              <a:gd name="connsiteX3" fmla="*/ 1135200 w 1474609"/>
              <a:gd name="connsiteY3" fmla="*/ 247200 h 1242965"/>
              <a:gd name="connsiteX4" fmla="*/ 710400 w 1474609"/>
              <a:gd name="connsiteY4" fmla="*/ 9600 h 1242965"/>
              <a:gd name="connsiteX5" fmla="*/ 321600 w 1474609"/>
              <a:gd name="connsiteY5" fmla="*/ 304800 h 1242965"/>
              <a:gd name="connsiteX6" fmla="*/ 48000 w 1474609"/>
              <a:gd name="connsiteY6" fmla="*/ 916800 h 1242965"/>
              <a:gd name="connsiteX7" fmla="*/ 33600 w 1474609"/>
              <a:gd name="connsiteY7" fmla="*/ 1032000 h 1242965"/>
              <a:gd name="connsiteX0" fmla="*/ 74407 w 1489191"/>
              <a:gd name="connsiteY0" fmla="*/ 1209747 h 1242965"/>
              <a:gd name="connsiteX1" fmla="*/ 1226547 w 1489191"/>
              <a:gd name="connsiteY1" fmla="*/ 1152140 h 1242965"/>
              <a:gd name="connsiteX2" fmla="*/ 1488182 w 1489191"/>
              <a:gd name="connsiteY2" fmla="*/ 664800 h 1242965"/>
              <a:gd name="connsiteX3" fmla="*/ 1149782 w 1489191"/>
              <a:gd name="connsiteY3" fmla="*/ 247200 h 1242965"/>
              <a:gd name="connsiteX4" fmla="*/ 724982 w 1489191"/>
              <a:gd name="connsiteY4" fmla="*/ 9600 h 1242965"/>
              <a:gd name="connsiteX5" fmla="*/ 336182 w 1489191"/>
              <a:gd name="connsiteY5" fmla="*/ 304800 h 1242965"/>
              <a:gd name="connsiteX6" fmla="*/ 62582 w 1489191"/>
              <a:gd name="connsiteY6" fmla="*/ 916800 h 1242965"/>
              <a:gd name="connsiteX7" fmla="*/ 16800 w 1489191"/>
              <a:gd name="connsiteY7" fmla="*/ 1094533 h 1242965"/>
              <a:gd name="connsiteX0" fmla="*/ 765691 w 1489191"/>
              <a:gd name="connsiteY0" fmla="*/ 1382568 h 1382568"/>
              <a:gd name="connsiteX1" fmla="*/ 1226547 w 1489191"/>
              <a:gd name="connsiteY1" fmla="*/ 1152140 h 1382568"/>
              <a:gd name="connsiteX2" fmla="*/ 1488182 w 1489191"/>
              <a:gd name="connsiteY2" fmla="*/ 664800 h 1382568"/>
              <a:gd name="connsiteX3" fmla="*/ 1149782 w 1489191"/>
              <a:gd name="connsiteY3" fmla="*/ 247200 h 1382568"/>
              <a:gd name="connsiteX4" fmla="*/ 724982 w 1489191"/>
              <a:gd name="connsiteY4" fmla="*/ 9600 h 1382568"/>
              <a:gd name="connsiteX5" fmla="*/ 336182 w 1489191"/>
              <a:gd name="connsiteY5" fmla="*/ 304800 h 1382568"/>
              <a:gd name="connsiteX6" fmla="*/ 62582 w 1489191"/>
              <a:gd name="connsiteY6" fmla="*/ 916800 h 1382568"/>
              <a:gd name="connsiteX7" fmla="*/ 16800 w 1489191"/>
              <a:gd name="connsiteY7" fmla="*/ 1094533 h 1382568"/>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8" fmla="*/ 726688 w 1450188"/>
              <a:gd name="connsiteY8" fmla="*/ 1382568 h 1385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0188" h="1385567">
                <a:moveTo>
                  <a:pt x="726688" y="1382568"/>
                </a:moveTo>
                <a:cubicBezTo>
                  <a:pt x="906926" y="1322140"/>
                  <a:pt x="1067129" y="1271768"/>
                  <a:pt x="1187544" y="1152140"/>
                </a:cubicBezTo>
                <a:cubicBezTo>
                  <a:pt x="1307959" y="1032512"/>
                  <a:pt x="1450188" y="764796"/>
                  <a:pt x="1449179" y="664800"/>
                </a:cubicBezTo>
                <a:cubicBezTo>
                  <a:pt x="1448171" y="564804"/>
                  <a:pt x="1237979" y="356400"/>
                  <a:pt x="1110779" y="247200"/>
                </a:cubicBezTo>
                <a:cubicBezTo>
                  <a:pt x="983579" y="138000"/>
                  <a:pt x="821579" y="0"/>
                  <a:pt x="685979" y="9600"/>
                </a:cubicBezTo>
                <a:cubicBezTo>
                  <a:pt x="550379" y="19200"/>
                  <a:pt x="407579" y="153600"/>
                  <a:pt x="297179" y="304800"/>
                </a:cubicBezTo>
                <a:cubicBezTo>
                  <a:pt x="186779" y="456000"/>
                  <a:pt x="0" y="737172"/>
                  <a:pt x="23579" y="916800"/>
                </a:cubicBezTo>
                <a:cubicBezTo>
                  <a:pt x="47158" y="1096428"/>
                  <a:pt x="421853" y="1385567"/>
                  <a:pt x="438653" y="1382567"/>
                </a:cubicBezTo>
                <a:lnTo>
                  <a:pt x="726688" y="1382568"/>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a:off x="4737509" y="1983341"/>
            <a:ext cx="2663372" cy="2921608"/>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 name="connsiteX0" fmla="*/ 1644802 w 1811602"/>
              <a:gd name="connsiteY0" fmla="*/ 1554000 h 2368868"/>
              <a:gd name="connsiteX1" fmla="*/ 1774402 w 1811602"/>
              <a:gd name="connsiteY1" fmla="*/ 978000 h 2368868"/>
              <a:gd name="connsiteX2" fmla="*/ 1731202 w 1811602"/>
              <a:gd name="connsiteY2" fmla="*/ 582000 h 2368868"/>
              <a:gd name="connsiteX3" fmla="*/ 1292002 w 1811602"/>
              <a:gd name="connsiteY3" fmla="*/ 63600 h 2368868"/>
              <a:gd name="connsiteX4" fmla="*/ 629602 w 1811602"/>
              <a:gd name="connsiteY4" fmla="*/ 200400 h 2368868"/>
              <a:gd name="connsiteX5" fmla="*/ 204802 w 1811602"/>
              <a:gd name="connsiteY5" fmla="*/ 790800 h 2368868"/>
              <a:gd name="connsiteX6" fmla="*/ 183202 w 1811602"/>
              <a:gd name="connsiteY6" fmla="*/ 1374000 h 2368868"/>
              <a:gd name="connsiteX7" fmla="*/ 1304012 w 1811602"/>
              <a:gd name="connsiteY7" fmla="*/ 2283668 h 2368868"/>
              <a:gd name="connsiteX8" fmla="*/ 1493602 w 1811602"/>
              <a:gd name="connsiteY8" fmla="*/ 1885200 h 2368868"/>
              <a:gd name="connsiteX9" fmla="*/ 1601602 w 1811602"/>
              <a:gd name="connsiteY9" fmla="*/ 1611600 h 236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602" h="2368868">
                <a:moveTo>
                  <a:pt x="1644802" y="1554000"/>
                </a:moveTo>
                <a:cubicBezTo>
                  <a:pt x="1702402" y="1347000"/>
                  <a:pt x="1760002" y="1140000"/>
                  <a:pt x="1774402" y="978000"/>
                </a:cubicBezTo>
                <a:cubicBezTo>
                  <a:pt x="1788802" y="816000"/>
                  <a:pt x="1811602" y="734400"/>
                  <a:pt x="1731202" y="582000"/>
                </a:cubicBezTo>
                <a:cubicBezTo>
                  <a:pt x="1650802" y="429600"/>
                  <a:pt x="1475602" y="127200"/>
                  <a:pt x="1292002" y="63600"/>
                </a:cubicBezTo>
                <a:cubicBezTo>
                  <a:pt x="1108402" y="0"/>
                  <a:pt x="810802" y="79200"/>
                  <a:pt x="629602" y="200400"/>
                </a:cubicBezTo>
                <a:cubicBezTo>
                  <a:pt x="448402" y="321600"/>
                  <a:pt x="279202" y="595200"/>
                  <a:pt x="204802" y="790800"/>
                </a:cubicBezTo>
                <a:cubicBezTo>
                  <a:pt x="130402" y="986400"/>
                  <a:pt x="0" y="1125189"/>
                  <a:pt x="183202" y="1374000"/>
                </a:cubicBezTo>
                <a:cubicBezTo>
                  <a:pt x="366404" y="1622811"/>
                  <a:pt x="1085612" y="2198468"/>
                  <a:pt x="1304012" y="2283668"/>
                </a:cubicBezTo>
                <a:cubicBezTo>
                  <a:pt x="1522412" y="2368868"/>
                  <a:pt x="1444004" y="1997211"/>
                  <a:pt x="1493602" y="1885200"/>
                </a:cubicBezTo>
                <a:cubicBezTo>
                  <a:pt x="1543200" y="1773189"/>
                  <a:pt x="1625002" y="1728000"/>
                  <a:pt x="1601602"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a:p>
        </p:txBody>
      </p:sp>
      <p:sp>
        <p:nvSpPr>
          <p:cNvPr id="55" name="Freeform 54"/>
          <p:cNvSpPr/>
          <p:nvPr/>
        </p:nvSpPr>
        <p:spPr>
          <a:xfrm>
            <a:off x="6651369" y="255131"/>
            <a:ext cx="1437649" cy="1367564"/>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857" h="868795">
                <a:moveTo>
                  <a:pt x="533657" y="818395"/>
                </a:moveTo>
                <a:cubicBezTo>
                  <a:pt x="690257" y="692995"/>
                  <a:pt x="846857" y="567595"/>
                  <a:pt x="821657" y="436795"/>
                </a:cubicBezTo>
                <a:cubicBezTo>
                  <a:pt x="796457" y="305995"/>
                  <a:pt x="516800" y="0"/>
                  <a:pt x="382457" y="33595"/>
                </a:cubicBezTo>
                <a:cubicBezTo>
                  <a:pt x="248114" y="67190"/>
                  <a:pt x="0" y="499167"/>
                  <a:pt x="15600" y="638367"/>
                </a:cubicBezTo>
                <a:cubicBezTo>
                  <a:pt x="31200" y="777567"/>
                  <a:pt x="174257" y="866395"/>
                  <a:pt x="476057" y="868795"/>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Oval 41"/>
          <p:cNvSpPr/>
          <p:nvPr/>
        </p:nvSpPr>
        <p:spPr>
          <a:xfrm>
            <a:off x="7217346" y="717127"/>
            <a:ext cx="339586"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7104151" y="1056715"/>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6857530" y="3096257"/>
            <a:ext cx="226391" cy="226391"/>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6517942" y="3096255"/>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953435" y="6376910"/>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406219" y="6942891"/>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5972196" y="6490108"/>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5406219" y="5924129"/>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7329824" y="810651"/>
            <a:ext cx="845103" cy="769441"/>
          </a:xfrm>
          <a:prstGeom prst="rect">
            <a:avLst/>
          </a:prstGeom>
          <a:noFill/>
        </p:spPr>
        <p:txBody>
          <a:bodyPr wrap="none" rtlCol="0">
            <a:spAutoFit/>
          </a:bodyPr>
          <a:lstStyle/>
          <a:p>
            <a:r>
              <a:rPr lang="en-US" dirty="0">
                <a:solidFill>
                  <a:schemeClr val="bg1"/>
                </a:solidFill>
              </a:rPr>
              <a:t>    36”</a:t>
            </a:r>
          </a:p>
          <a:p>
            <a:r>
              <a:rPr lang="en-US" dirty="0">
                <a:solidFill>
                  <a:schemeClr val="bg1"/>
                </a:solidFill>
              </a:rPr>
              <a:t>24”</a:t>
            </a:r>
          </a:p>
        </p:txBody>
      </p:sp>
      <p:sp>
        <p:nvSpPr>
          <p:cNvPr id="43" name="TextBox 42"/>
          <p:cNvSpPr txBox="1"/>
          <p:nvPr/>
        </p:nvSpPr>
        <p:spPr>
          <a:xfrm>
            <a:off x="6278876" y="3338271"/>
            <a:ext cx="1120820" cy="430887"/>
          </a:xfrm>
          <a:prstGeom prst="rect">
            <a:avLst/>
          </a:prstGeom>
          <a:noFill/>
        </p:spPr>
        <p:txBody>
          <a:bodyPr wrap="none" rtlCol="0">
            <a:spAutoFit/>
          </a:bodyPr>
          <a:lstStyle/>
          <a:p>
            <a:r>
              <a:rPr lang="en-US" dirty="0">
                <a:solidFill>
                  <a:schemeClr val="bg1"/>
                </a:solidFill>
              </a:rPr>
              <a:t> 24“ 18”</a:t>
            </a:r>
          </a:p>
        </p:txBody>
      </p:sp>
      <p:sp>
        <p:nvSpPr>
          <p:cNvPr id="50" name="TextBox 49"/>
          <p:cNvSpPr txBox="1"/>
          <p:nvPr/>
        </p:nvSpPr>
        <p:spPr>
          <a:xfrm>
            <a:off x="6062470" y="6015831"/>
            <a:ext cx="1005403" cy="430887"/>
          </a:xfrm>
          <a:prstGeom prst="rect">
            <a:avLst/>
          </a:prstGeom>
          <a:noFill/>
        </p:spPr>
        <p:txBody>
          <a:bodyPr wrap="none" rtlCol="0">
            <a:spAutoFit/>
          </a:bodyPr>
          <a:lstStyle/>
          <a:p>
            <a:r>
              <a:rPr lang="en-US" dirty="0">
                <a:solidFill>
                  <a:schemeClr val="bg1"/>
                </a:solidFill>
              </a:rPr>
              <a:t>4 X 48”</a:t>
            </a:r>
          </a:p>
        </p:txBody>
      </p:sp>
      <p:sp>
        <p:nvSpPr>
          <p:cNvPr id="29" name="Freeform 28"/>
          <p:cNvSpPr/>
          <p:nvPr/>
        </p:nvSpPr>
        <p:spPr>
          <a:xfrm>
            <a:off x="1108269" y="31805"/>
            <a:ext cx="4855210" cy="8197795"/>
          </a:xfrm>
          <a:custGeom>
            <a:avLst/>
            <a:gdLst>
              <a:gd name="connsiteX0" fmla="*/ 5931673 w 5931673"/>
              <a:gd name="connsiteY0" fmla="*/ 0 h 7720717"/>
              <a:gd name="connsiteX1" fmla="*/ 5557962 w 5931673"/>
              <a:gd name="connsiteY1" fmla="*/ 1463040 h 7720717"/>
              <a:gd name="connsiteX2" fmla="*/ 4754880 w 5931673"/>
              <a:gd name="connsiteY2" fmla="*/ 3212327 h 7720717"/>
              <a:gd name="connsiteX3" fmla="*/ 2751152 w 5931673"/>
              <a:gd name="connsiteY3" fmla="*/ 5255812 h 7720717"/>
              <a:gd name="connsiteX4" fmla="*/ 0 w 5931673"/>
              <a:gd name="connsiteY4" fmla="*/ 7720717 h 7720717"/>
              <a:gd name="connsiteX0" fmla="*/ 5258459 w 5258459"/>
              <a:gd name="connsiteY0" fmla="*/ 0 h 8197795"/>
              <a:gd name="connsiteX1" fmla="*/ 4884748 w 5258459"/>
              <a:gd name="connsiteY1" fmla="*/ 1463040 h 8197795"/>
              <a:gd name="connsiteX2" fmla="*/ 4081666 w 5258459"/>
              <a:gd name="connsiteY2" fmla="*/ 3212327 h 8197795"/>
              <a:gd name="connsiteX3" fmla="*/ 2077938 w 5258459"/>
              <a:gd name="connsiteY3" fmla="*/ 5255812 h 8197795"/>
              <a:gd name="connsiteX4" fmla="*/ 0 w 5258459"/>
              <a:gd name="connsiteY4" fmla="*/ 8197795 h 8197795"/>
              <a:gd name="connsiteX0" fmla="*/ 5258459 w 5258459"/>
              <a:gd name="connsiteY0" fmla="*/ 0 h 8197795"/>
              <a:gd name="connsiteX1" fmla="*/ 4884748 w 5258459"/>
              <a:gd name="connsiteY1" fmla="*/ 1463040 h 8197795"/>
              <a:gd name="connsiteX2" fmla="*/ 4081666 w 5258459"/>
              <a:gd name="connsiteY2" fmla="*/ 3212327 h 8197795"/>
              <a:gd name="connsiteX3" fmla="*/ 2822743 w 5258459"/>
              <a:gd name="connsiteY3" fmla="*/ 5868812 h 8197795"/>
              <a:gd name="connsiteX4" fmla="*/ 0 w 5258459"/>
              <a:gd name="connsiteY4" fmla="*/ 8197795 h 8197795"/>
              <a:gd name="connsiteX0" fmla="*/ 5258459 w 5258459"/>
              <a:gd name="connsiteY0" fmla="*/ 0 h 8197795"/>
              <a:gd name="connsiteX1" fmla="*/ 4884748 w 5258459"/>
              <a:gd name="connsiteY1" fmla="*/ 1463040 h 8197795"/>
              <a:gd name="connsiteX2" fmla="*/ 4081666 w 5258459"/>
              <a:gd name="connsiteY2" fmla="*/ 3212327 h 8197795"/>
              <a:gd name="connsiteX3" fmla="*/ 2649922 w 5258459"/>
              <a:gd name="connsiteY3" fmla="*/ 5753598 h 8197795"/>
              <a:gd name="connsiteX4" fmla="*/ 0 w 5258459"/>
              <a:gd name="connsiteY4" fmla="*/ 8197795 h 8197795"/>
              <a:gd name="connsiteX0" fmla="*/ 4855210 w 4855210"/>
              <a:gd name="connsiteY0" fmla="*/ 0 h 8197795"/>
              <a:gd name="connsiteX1" fmla="*/ 4481499 w 4855210"/>
              <a:gd name="connsiteY1" fmla="*/ 1463040 h 8197795"/>
              <a:gd name="connsiteX2" fmla="*/ 3678417 w 4855210"/>
              <a:gd name="connsiteY2" fmla="*/ 3212327 h 8197795"/>
              <a:gd name="connsiteX3" fmla="*/ 2246673 w 4855210"/>
              <a:gd name="connsiteY3" fmla="*/ 5753598 h 8197795"/>
              <a:gd name="connsiteX4" fmla="*/ 0 w 4855210"/>
              <a:gd name="connsiteY4" fmla="*/ 8197795 h 8197795"/>
              <a:gd name="connsiteX0" fmla="*/ 4855210 w 4855210"/>
              <a:gd name="connsiteY0" fmla="*/ 0 h 8197795"/>
              <a:gd name="connsiteX1" fmla="*/ 4481499 w 4855210"/>
              <a:gd name="connsiteY1" fmla="*/ 1463040 h 8197795"/>
              <a:gd name="connsiteX2" fmla="*/ 3678417 w 4855210"/>
              <a:gd name="connsiteY2" fmla="*/ 3212327 h 8197795"/>
              <a:gd name="connsiteX3" fmla="*/ 2246673 w 4855210"/>
              <a:gd name="connsiteY3" fmla="*/ 5753598 h 8197795"/>
              <a:gd name="connsiteX4" fmla="*/ 0 w 4855210"/>
              <a:gd name="connsiteY4" fmla="*/ 8197795 h 8197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5210" h="8197795">
                <a:moveTo>
                  <a:pt x="4855210" y="0"/>
                </a:moveTo>
                <a:cubicBezTo>
                  <a:pt x="4766420" y="463826"/>
                  <a:pt x="4677631" y="927652"/>
                  <a:pt x="4481499" y="1463040"/>
                </a:cubicBezTo>
                <a:cubicBezTo>
                  <a:pt x="4285367" y="1998428"/>
                  <a:pt x="4050888" y="2497234"/>
                  <a:pt x="3678417" y="3212327"/>
                </a:cubicBezTo>
                <a:cubicBezTo>
                  <a:pt x="3305946" y="3927420"/>
                  <a:pt x="2859742" y="4922687"/>
                  <a:pt x="2246673" y="5753598"/>
                </a:cubicBezTo>
                <a:cubicBezTo>
                  <a:pt x="1633604" y="6584509"/>
                  <a:pt x="877124" y="7259082"/>
                  <a:pt x="0" y="8197795"/>
                </a:cubicBezTo>
              </a:path>
            </a:pathLst>
          </a:custGeom>
          <a:ln w="228600">
            <a:solidFill>
              <a:schemeClr val="bg1">
                <a:alpha val="67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1"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35" name="TextBox 34"/>
          <p:cNvSpPr txBox="1"/>
          <p:nvPr/>
        </p:nvSpPr>
        <p:spPr>
          <a:xfrm>
            <a:off x="5448663" y="2328983"/>
            <a:ext cx="681597" cy="707886"/>
          </a:xfrm>
          <a:prstGeom prst="rect">
            <a:avLst/>
          </a:prstGeom>
          <a:noFill/>
        </p:spPr>
        <p:txBody>
          <a:bodyPr wrap="none" rtlCol="0">
            <a:spAutoFit/>
          </a:bodyPr>
          <a:lstStyle/>
          <a:p>
            <a:pPr algn="ctr"/>
            <a:r>
              <a:rPr lang="en-US" sz="4000" b="1" dirty="0">
                <a:solidFill>
                  <a:schemeClr val="bg1"/>
                </a:solidFill>
              </a:rPr>
              <a:t>3?</a:t>
            </a:r>
          </a:p>
        </p:txBody>
      </p:sp>
      <p:sp>
        <p:nvSpPr>
          <p:cNvPr id="36" name="Oval 35"/>
          <p:cNvSpPr/>
          <p:nvPr/>
        </p:nvSpPr>
        <p:spPr>
          <a:xfrm>
            <a:off x="5428793" y="2328983"/>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7" name="TextBox 36"/>
          <p:cNvSpPr txBox="1"/>
          <p:nvPr/>
        </p:nvSpPr>
        <p:spPr>
          <a:xfrm>
            <a:off x="3778060" y="5382154"/>
            <a:ext cx="681597" cy="707886"/>
          </a:xfrm>
          <a:prstGeom prst="rect">
            <a:avLst/>
          </a:prstGeom>
          <a:noFill/>
        </p:spPr>
        <p:txBody>
          <a:bodyPr wrap="none" rtlCol="0">
            <a:spAutoFit/>
          </a:bodyPr>
          <a:lstStyle/>
          <a:p>
            <a:pPr algn="ctr"/>
            <a:r>
              <a:rPr lang="en-US" sz="4000" b="1" dirty="0">
                <a:solidFill>
                  <a:schemeClr val="bg1"/>
                </a:solidFill>
              </a:rPr>
              <a:t>3?</a:t>
            </a:r>
          </a:p>
        </p:txBody>
      </p:sp>
      <p:sp>
        <p:nvSpPr>
          <p:cNvPr id="39" name="Oval 38"/>
          <p:cNvSpPr/>
          <p:nvPr/>
        </p:nvSpPr>
        <p:spPr>
          <a:xfrm>
            <a:off x="3758190" y="5382154"/>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TextBox 25"/>
          <p:cNvSpPr txBox="1"/>
          <p:nvPr/>
        </p:nvSpPr>
        <p:spPr>
          <a:xfrm>
            <a:off x="5436808" y="6303866"/>
            <a:ext cx="386644" cy="523220"/>
          </a:xfrm>
          <a:prstGeom prst="rect">
            <a:avLst/>
          </a:prstGeom>
          <a:noFill/>
        </p:spPr>
        <p:txBody>
          <a:bodyPr wrap="none" rtlCol="0">
            <a:spAutoFit/>
          </a:bodyPr>
          <a:lstStyle/>
          <a:p>
            <a:pPr algn="ctr"/>
            <a:r>
              <a:rPr lang="en-US" sz="2800" b="1" dirty="0">
                <a:solidFill>
                  <a:schemeClr val="bg1"/>
                </a:solidFill>
              </a:rPr>
              <a:t>C</a:t>
            </a:r>
          </a:p>
        </p:txBody>
      </p:sp>
      <p:sp>
        <p:nvSpPr>
          <p:cNvPr id="30" name="TextBox 29"/>
          <p:cNvSpPr txBox="1"/>
          <p:nvPr/>
        </p:nvSpPr>
        <p:spPr>
          <a:xfrm>
            <a:off x="6577727" y="2617018"/>
            <a:ext cx="393057" cy="523220"/>
          </a:xfrm>
          <a:prstGeom prst="rect">
            <a:avLst/>
          </a:prstGeom>
          <a:noFill/>
        </p:spPr>
        <p:txBody>
          <a:bodyPr wrap="none" rtlCol="0">
            <a:spAutoFit/>
          </a:bodyPr>
          <a:lstStyle/>
          <a:p>
            <a:pPr algn="ctr"/>
            <a:r>
              <a:rPr lang="en-US" sz="2800" dirty="0">
                <a:solidFill>
                  <a:schemeClr val="bg1"/>
                </a:solidFill>
              </a:rPr>
              <a:t>A</a:t>
            </a:r>
          </a:p>
        </p:txBody>
      </p:sp>
      <p:sp>
        <p:nvSpPr>
          <p:cNvPr id="32" name="TextBox 31"/>
          <p:cNvSpPr txBox="1"/>
          <p:nvPr/>
        </p:nvSpPr>
        <p:spPr>
          <a:xfrm>
            <a:off x="6811361" y="600773"/>
            <a:ext cx="386644" cy="523220"/>
          </a:xfrm>
          <a:prstGeom prst="rect">
            <a:avLst/>
          </a:prstGeom>
          <a:noFill/>
        </p:spPr>
        <p:txBody>
          <a:bodyPr wrap="none" rtlCol="0">
            <a:spAutoFit/>
          </a:bodyPr>
          <a:lstStyle/>
          <a:p>
            <a:pPr algn="ctr"/>
            <a:r>
              <a:rPr lang="en-US" sz="2800" dirty="0">
                <a:solidFill>
                  <a:schemeClr val="bg1"/>
                </a:solidFill>
              </a:rPr>
              <a:t>B</a:t>
            </a:r>
          </a:p>
        </p:txBody>
      </p:sp>
      <p:sp>
        <p:nvSpPr>
          <p:cNvPr id="52" name="TextBox 51"/>
          <p:cNvSpPr txBox="1"/>
          <p:nvPr/>
        </p:nvSpPr>
        <p:spPr>
          <a:xfrm>
            <a:off x="1091536" y="3649849"/>
            <a:ext cx="449566" cy="723425"/>
          </a:xfrm>
          <a:prstGeom prst="rect">
            <a:avLst/>
          </a:prstGeom>
          <a:noFill/>
        </p:spPr>
        <p:txBody>
          <a:bodyPr wrap="none" rtlCol="0">
            <a:spAutoFit/>
          </a:bodyPr>
          <a:lstStyle/>
          <a:p>
            <a:pPr algn="ctr"/>
            <a:r>
              <a:rPr lang="en-US" sz="4000" b="1" dirty="0"/>
              <a:t>1</a:t>
            </a:r>
          </a:p>
        </p:txBody>
      </p:sp>
      <p:sp>
        <p:nvSpPr>
          <p:cNvPr id="56" name="TextBox 55"/>
          <p:cNvSpPr txBox="1"/>
          <p:nvPr/>
        </p:nvSpPr>
        <p:spPr>
          <a:xfrm>
            <a:off x="1119458" y="3671358"/>
            <a:ext cx="449566" cy="1441550"/>
          </a:xfrm>
          <a:prstGeom prst="rect">
            <a:avLst/>
          </a:prstGeom>
          <a:noFill/>
        </p:spPr>
        <p:txBody>
          <a:bodyPr wrap="none" rtlCol="0">
            <a:spAutoFit/>
          </a:bodyPr>
          <a:lstStyle/>
          <a:p>
            <a:pPr algn="ctr"/>
            <a:r>
              <a:rPr lang="en-US" sz="4000" b="1" dirty="0">
                <a:solidFill>
                  <a:schemeClr val="bg1"/>
                </a:solidFill>
              </a:rPr>
              <a:t>1</a:t>
            </a:r>
          </a:p>
        </p:txBody>
      </p:sp>
      <p:sp>
        <p:nvSpPr>
          <p:cNvPr id="57" name="Oval 56"/>
          <p:cNvSpPr/>
          <p:nvPr/>
        </p:nvSpPr>
        <p:spPr>
          <a:xfrm>
            <a:off x="922717" y="3638836"/>
            <a:ext cx="816364" cy="816363"/>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2048710" y="574676"/>
            <a:ext cx="572460" cy="911968"/>
          </a:xfrm>
          <a:prstGeom prst="rect">
            <a:avLst/>
          </a:prstGeom>
          <a:noFill/>
        </p:spPr>
        <p:txBody>
          <a:bodyPr wrap="none" rtlCol="0">
            <a:spAutoFit/>
          </a:bodyPr>
          <a:lstStyle/>
          <a:p>
            <a:pPr algn="ctr"/>
            <a:r>
              <a:rPr lang="en-US" sz="4000" b="1" dirty="0">
                <a:solidFill>
                  <a:srgbClr val="00CC99"/>
                </a:solidFill>
              </a:rPr>
              <a:t>1</a:t>
            </a:r>
          </a:p>
        </p:txBody>
      </p:sp>
      <p:sp>
        <p:nvSpPr>
          <p:cNvPr id="59" name="Freeform 58"/>
          <p:cNvSpPr/>
          <p:nvPr/>
        </p:nvSpPr>
        <p:spPr>
          <a:xfrm>
            <a:off x="589804" y="0"/>
            <a:ext cx="3517625" cy="4625387"/>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255390"/>
              <a:gd name="connsiteX1" fmla="*/ 1684544 w 2728076"/>
              <a:gd name="connsiteY1" fmla="*/ 4333512 h 5255390"/>
              <a:gd name="connsiteX2" fmla="*/ 2019591 w 2728076"/>
              <a:gd name="connsiteY2" fmla="*/ 3607576 h 5255390"/>
              <a:gd name="connsiteX3" fmla="*/ 2354638 w 2728076"/>
              <a:gd name="connsiteY3" fmla="*/ 2923521 h 5255390"/>
              <a:gd name="connsiteX4" fmla="*/ 2675725 w 2728076"/>
              <a:gd name="connsiteY4" fmla="*/ 1925359 h 5255390"/>
              <a:gd name="connsiteX5" fmla="*/ 2668745 w 2728076"/>
              <a:gd name="connsiteY5" fmla="*/ 780614 h 5255390"/>
              <a:gd name="connsiteX6" fmla="*/ 2564043 w 2728076"/>
              <a:gd name="connsiteY6" fmla="*/ 103539 h 5255390"/>
              <a:gd name="connsiteX7" fmla="*/ 2152214 w 2728076"/>
              <a:gd name="connsiteY7" fmla="*/ 159380 h 5255390"/>
              <a:gd name="connsiteX8" fmla="*/ 1063310 w 2728076"/>
              <a:gd name="connsiteY8" fmla="*/ 1003979 h 5255390"/>
              <a:gd name="connsiteX9" fmla="*/ 714303 w 2728076"/>
              <a:gd name="connsiteY9" fmla="*/ 1506550 h 5255390"/>
              <a:gd name="connsiteX10" fmla="*/ 302474 w 2728076"/>
              <a:gd name="connsiteY10" fmla="*/ 2057982 h 5255390"/>
              <a:gd name="connsiteX11" fmla="*/ 16287 w 2728076"/>
              <a:gd name="connsiteY11" fmla="*/ 2832779 h 5255390"/>
              <a:gd name="connsiteX12" fmla="*/ 204751 w 2728076"/>
              <a:gd name="connsiteY12" fmla="*/ 3440052 h 5255390"/>
              <a:gd name="connsiteX13" fmla="*/ 330394 w 2728076"/>
              <a:gd name="connsiteY13" fmla="*/ 3677377 h 5255390"/>
              <a:gd name="connsiteX14" fmla="*/ 316019 w 2728076"/>
              <a:gd name="connsiteY14" fmla="*/ 4244660 h 5255390"/>
              <a:gd name="connsiteX15" fmla="*/ 155890 w 2728076"/>
              <a:gd name="connsiteY15" fmla="*/ 4815142 h 5255390"/>
              <a:gd name="connsiteX16" fmla="*/ 776875 w 2728076"/>
              <a:gd name="connsiteY16" fmla="*/ 5223979 h 5255390"/>
              <a:gd name="connsiteX17" fmla="*/ 1028409 w 2728076"/>
              <a:gd name="connsiteY17" fmla="*/ 4626678 h 5255390"/>
              <a:gd name="connsiteX18" fmla="*/ 1272715 w 2728076"/>
              <a:gd name="connsiteY18" fmla="*/ 4256730 h 5255390"/>
              <a:gd name="connsiteX0" fmla="*/ 1272715 w 2728076"/>
              <a:gd name="connsiteY0" fmla="*/ 4256730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272715 w 2728076"/>
              <a:gd name="connsiteY18" fmla="*/ 4256730 h 5242250"/>
              <a:gd name="connsiteX0" fmla="*/ 1410552 w 2728076"/>
              <a:gd name="connsiteY0" fmla="*/ 4359874 h 5242250"/>
              <a:gd name="connsiteX1" fmla="*/ 1684544 w 2728076"/>
              <a:gd name="connsiteY1" fmla="*/ 4333512 h 5242250"/>
              <a:gd name="connsiteX2" fmla="*/ 2019591 w 2728076"/>
              <a:gd name="connsiteY2" fmla="*/ 3607576 h 5242250"/>
              <a:gd name="connsiteX3" fmla="*/ 2354638 w 2728076"/>
              <a:gd name="connsiteY3" fmla="*/ 2923521 h 5242250"/>
              <a:gd name="connsiteX4" fmla="*/ 2675725 w 2728076"/>
              <a:gd name="connsiteY4" fmla="*/ 1925359 h 5242250"/>
              <a:gd name="connsiteX5" fmla="*/ 2668745 w 2728076"/>
              <a:gd name="connsiteY5" fmla="*/ 780614 h 5242250"/>
              <a:gd name="connsiteX6" fmla="*/ 2564043 w 2728076"/>
              <a:gd name="connsiteY6" fmla="*/ 103539 h 5242250"/>
              <a:gd name="connsiteX7" fmla="*/ 2152214 w 2728076"/>
              <a:gd name="connsiteY7" fmla="*/ 159380 h 5242250"/>
              <a:gd name="connsiteX8" fmla="*/ 1063310 w 2728076"/>
              <a:gd name="connsiteY8" fmla="*/ 1003979 h 5242250"/>
              <a:gd name="connsiteX9" fmla="*/ 714303 w 2728076"/>
              <a:gd name="connsiteY9" fmla="*/ 1506550 h 5242250"/>
              <a:gd name="connsiteX10" fmla="*/ 302474 w 2728076"/>
              <a:gd name="connsiteY10" fmla="*/ 2057982 h 5242250"/>
              <a:gd name="connsiteX11" fmla="*/ 16287 w 2728076"/>
              <a:gd name="connsiteY11" fmla="*/ 2832779 h 5242250"/>
              <a:gd name="connsiteX12" fmla="*/ 204751 w 2728076"/>
              <a:gd name="connsiteY12" fmla="*/ 3440052 h 5242250"/>
              <a:gd name="connsiteX13" fmla="*/ 330394 w 2728076"/>
              <a:gd name="connsiteY13" fmla="*/ 3677377 h 5242250"/>
              <a:gd name="connsiteX14" fmla="*/ 316019 w 2728076"/>
              <a:gd name="connsiteY14" fmla="*/ 4244660 h 5242250"/>
              <a:gd name="connsiteX15" fmla="*/ 155890 w 2728076"/>
              <a:gd name="connsiteY15" fmla="*/ 4815142 h 5242250"/>
              <a:gd name="connsiteX16" fmla="*/ 776875 w 2728076"/>
              <a:gd name="connsiteY16" fmla="*/ 5223979 h 5242250"/>
              <a:gd name="connsiteX17" fmla="*/ 1122517 w 2728076"/>
              <a:gd name="connsiteY17" fmla="*/ 4705516 h 5242250"/>
              <a:gd name="connsiteX18" fmla="*/ 1410552 w 2728076"/>
              <a:gd name="connsiteY18" fmla="*/ 4359874 h 5242250"/>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330394 w 2728076"/>
              <a:gd name="connsiteY13" fmla="*/ 3677377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316019 w 2728076"/>
              <a:gd name="connsiteY14" fmla="*/ 4244660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1410552 w 2728076"/>
              <a:gd name="connsiteY0" fmla="*/ 4359874 h 5315044"/>
              <a:gd name="connsiteX1" fmla="*/ 1684544 w 2728076"/>
              <a:gd name="connsiteY1" fmla="*/ 4333512 h 5315044"/>
              <a:gd name="connsiteX2" fmla="*/ 2019591 w 2728076"/>
              <a:gd name="connsiteY2" fmla="*/ 3607576 h 5315044"/>
              <a:gd name="connsiteX3" fmla="*/ 2354638 w 2728076"/>
              <a:gd name="connsiteY3" fmla="*/ 2923521 h 5315044"/>
              <a:gd name="connsiteX4" fmla="*/ 2675725 w 2728076"/>
              <a:gd name="connsiteY4" fmla="*/ 1925359 h 5315044"/>
              <a:gd name="connsiteX5" fmla="*/ 2668745 w 2728076"/>
              <a:gd name="connsiteY5" fmla="*/ 780614 h 5315044"/>
              <a:gd name="connsiteX6" fmla="*/ 2564043 w 2728076"/>
              <a:gd name="connsiteY6" fmla="*/ 103539 h 5315044"/>
              <a:gd name="connsiteX7" fmla="*/ 2152214 w 2728076"/>
              <a:gd name="connsiteY7" fmla="*/ 159380 h 5315044"/>
              <a:gd name="connsiteX8" fmla="*/ 1063310 w 2728076"/>
              <a:gd name="connsiteY8" fmla="*/ 1003979 h 5315044"/>
              <a:gd name="connsiteX9" fmla="*/ 714303 w 2728076"/>
              <a:gd name="connsiteY9" fmla="*/ 1506550 h 5315044"/>
              <a:gd name="connsiteX10" fmla="*/ 302474 w 2728076"/>
              <a:gd name="connsiteY10" fmla="*/ 2057982 h 5315044"/>
              <a:gd name="connsiteX11" fmla="*/ 16287 w 2728076"/>
              <a:gd name="connsiteY11" fmla="*/ 2832779 h 5315044"/>
              <a:gd name="connsiteX12" fmla="*/ 204751 w 2728076"/>
              <a:gd name="connsiteY12" fmla="*/ 3440052 h 5315044"/>
              <a:gd name="connsiteX13" fmla="*/ 604054 w 2728076"/>
              <a:gd name="connsiteY13" fmla="*/ 3899018 h 5315044"/>
              <a:gd name="connsiteX14" fmla="*/ 546447 w 2728076"/>
              <a:gd name="connsiteY14" fmla="*/ 4187053 h 5315044"/>
              <a:gd name="connsiteX15" fmla="*/ 155890 w 2728076"/>
              <a:gd name="connsiteY15" fmla="*/ 4815142 h 5315044"/>
              <a:gd name="connsiteX16" fmla="*/ 776875 w 2728076"/>
              <a:gd name="connsiteY16" fmla="*/ 5223979 h 5315044"/>
              <a:gd name="connsiteX17" fmla="*/ 1122517 w 2728076"/>
              <a:gd name="connsiteY17" fmla="*/ 4705516 h 5315044"/>
              <a:gd name="connsiteX18" fmla="*/ 1410552 w 2728076"/>
              <a:gd name="connsiteY18" fmla="*/ 4359874 h 5315044"/>
              <a:gd name="connsiteX0" fmla="*/ 2564043 w 2728076"/>
              <a:gd name="connsiteY0" fmla="*/ 103539 h 5315044"/>
              <a:gd name="connsiteX1" fmla="*/ 2152214 w 2728076"/>
              <a:gd name="connsiteY1" fmla="*/ 159380 h 5315044"/>
              <a:gd name="connsiteX2" fmla="*/ 1063310 w 2728076"/>
              <a:gd name="connsiteY2" fmla="*/ 1003979 h 5315044"/>
              <a:gd name="connsiteX3" fmla="*/ 714303 w 2728076"/>
              <a:gd name="connsiteY3" fmla="*/ 1506550 h 5315044"/>
              <a:gd name="connsiteX4" fmla="*/ 302474 w 2728076"/>
              <a:gd name="connsiteY4" fmla="*/ 2057982 h 5315044"/>
              <a:gd name="connsiteX5" fmla="*/ 16287 w 2728076"/>
              <a:gd name="connsiteY5" fmla="*/ 2832779 h 5315044"/>
              <a:gd name="connsiteX6" fmla="*/ 204751 w 2728076"/>
              <a:gd name="connsiteY6" fmla="*/ 3440052 h 5315044"/>
              <a:gd name="connsiteX7" fmla="*/ 604054 w 2728076"/>
              <a:gd name="connsiteY7" fmla="*/ 3899018 h 5315044"/>
              <a:gd name="connsiteX8" fmla="*/ 546447 w 2728076"/>
              <a:gd name="connsiteY8" fmla="*/ 4187053 h 5315044"/>
              <a:gd name="connsiteX9" fmla="*/ 155890 w 2728076"/>
              <a:gd name="connsiteY9" fmla="*/ 4815142 h 5315044"/>
              <a:gd name="connsiteX10" fmla="*/ 776875 w 2728076"/>
              <a:gd name="connsiteY10" fmla="*/ 5223979 h 5315044"/>
              <a:gd name="connsiteX11" fmla="*/ 1122517 w 2728076"/>
              <a:gd name="connsiteY11" fmla="*/ 4705516 h 5315044"/>
              <a:gd name="connsiteX12" fmla="*/ 1410552 w 2728076"/>
              <a:gd name="connsiteY12" fmla="*/ 4359874 h 5315044"/>
              <a:gd name="connsiteX13" fmla="*/ 1684544 w 2728076"/>
              <a:gd name="connsiteY13" fmla="*/ 4333512 h 5315044"/>
              <a:gd name="connsiteX14" fmla="*/ 2019591 w 2728076"/>
              <a:gd name="connsiteY14" fmla="*/ 3607576 h 5315044"/>
              <a:gd name="connsiteX15" fmla="*/ 2354638 w 2728076"/>
              <a:gd name="connsiteY15" fmla="*/ 2923521 h 5315044"/>
              <a:gd name="connsiteX16" fmla="*/ 2675725 w 2728076"/>
              <a:gd name="connsiteY16" fmla="*/ 1925359 h 5315044"/>
              <a:gd name="connsiteX17" fmla="*/ 2668745 w 2728076"/>
              <a:gd name="connsiteY17" fmla="*/ 780614 h 5315044"/>
              <a:gd name="connsiteX18" fmla="*/ 2635020 w 2728076"/>
              <a:gd name="connsiteY18" fmla="*/ 174516 h 5315044"/>
              <a:gd name="connsiteX0" fmla="*/ 2152214 w 2728076"/>
              <a:gd name="connsiteY0" fmla="*/ 0 h 5155664"/>
              <a:gd name="connsiteX1" fmla="*/ 1063310 w 2728076"/>
              <a:gd name="connsiteY1" fmla="*/ 844599 h 5155664"/>
              <a:gd name="connsiteX2" fmla="*/ 714303 w 2728076"/>
              <a:gd name="connsiteY2" fmla="*/ 1347170 h 5155664"/>
              <a:gd name="connsiteX3" fmla="*/ 302474 w 2728076"/>
              <a:gd name="connsiteY3" fmla="*/ 1898602 h 5155664"/>
              <a:gd name="connsiteX4" fmla="*/ 16287 w 2728076"/>
              <a:gd name="connsiteY4" fmla="*/ 2673399 h 5155664"/>
              <a:gd name="connsiteX5" fmla="*/ 204751 w 2728076"/>
              <a:gd name="connsiteY5" fmla="*/ 3280672 h 5155664"/>
              <a:gd name="connsiteX6" fmla="*/ 604054 w 2728076"/>
              <a:gd name="connsiteY6" fmla="*/ 3739638 h 5155664"/>
              <a:gd name="connsiteX7" fmla="*/ 546447 w 2728076"/>
              <a:gd name="connsiteY7" fmla="*/ 4027673 h 5155664"/>
              <a:gd name="connsiteX8" fmla="*/ 155890 w 2728076"/>
              <a:gd name="connsiteY8" fmla="*/ 4655762 h 5155664"/>
              <a:gd name="connsiteX9" fmla="*/ 776875 w 2728076"/>
              <a:gd name="connsiteY9" fmla="*/ 5064599 h 5155664"/>
              <a:gd name="connsiteX10" fmla="*/ 1122517 w 2728076"/>
              <a:gd name="connsiteY10" fmla="*/ 4546136 h 5155664"/>
              <a:gd name="connsiteX11" fmla="*/ 1410552 w 2728076"/>
              <a:gd name="connsiteY11" fmla="*/ 4200494 h 5155664"/>
              <a:gd name="connsiteX12" fmla="*/ 1684544 w 2728076"/>
              <a:gd name="connsiteY12" fmla="*/ 4174132 h 5155664"/>
              <a:gd name="connsiteX13" fmla="*/ 2019591 w 2728076"/>
              <a:gd name="connsiteY13" fmla="*/ 3448196 h 5155664"/>
              <a:gd name="connsiteX14" fmla="*/ 2354638 w 2728076"/>
              <a:gd name="connsiteY14" fmla="*/ 2764141 h 5155664"/>
              <a:gd name="connsiteX15" fmla="*/ 2675725 w 2728076"/>
              <a:gd name="connsiteY15" fmla="*/ 1765979 h 5155664"/>
              <a:gd name="connsiteX16" fmla="*/ 2668745 w 2728076"/>
              <a:gd name="connsiteY16" fmla="*/ 621234 h 5155664"/>
              <a:gd name="connsiteX17" fmla="*/ 2635020 w 2728076"/>
              <a:gd name="connsiteY17" fmla="*/ 15136 h 5155664"/>
              <a:gd name="connsiteX0" fmla="*/ 1063310 w 2728076"/>
              <a:gd name="connsiteY0" fmla="*/ 829463 h 5140528"/>
              <a:gd name="connsiteX1" fmla="*/ 714303 w 2728076"/>
              <a:gd name="connsiteY1" fmla="*/ 1332034 h 5140528"/>
              <a:gd name="connsiteX2" fmla="*/ 302474 w 2728076"/>
              <a:gd name="connsiteY2" fmla="*/ 1883466 h 5140528"/>
              <a:gd name="connsiteX3" fmla="*/ 16287 w 2728076"/>
              <a:gd name="connsiteY3" fmla="*/ 2658263 h 5140528"/>
              <a:gd name="connsiteX4" fmla="*/ 204751 w 2728076"/>
              <a:gd name="connsiteY4" fmla="*/ 3265536 h 5140528"/>
              <a:gd name="connsiteX5" fmla="*/ 604054 w 2728076"/>
              <a:gd name="connsiteY5" fmla="*/ 3724502 h 5140528"/>
              <a:gd name="connsiteX6" fmla="*/ 546447 w 2728076"/>
              <a:gd name="connsiteY6" fmla="*/ 4012537 h 5140528"/>
              <a:gd name="connsiteX7" fmla="*/ 155890 w 2728076"/>
              <a:gd name="connsiteY7" fmla="*/ 4640626 h 5140528"/>
              <a:gd name="connsiteX8" fmla="*/ 776875 w 2728076"/>
              <a:gd name="connsiteY8" fmla="*/ 5049463 h 5140528"/>
              <a:gd name="connsiteX9" fmla="*/ 1122517 w 2728076"/>
              <a:gd name="connsiteY9" fmla="*/ 4531000 h 5140528"/>
              <a:gd name="connsiteX10" fmla="*/ 1410552 w 2728076"/>
              <a:gd name="connsiteY10" fmla="*/ 4185358 h 5140528"/>
              <a:gd name="connsiteX11" fmla="*/ 1684544 w 2728076"/>
              <a:gd name="connsiteY11" fmla="*/ 4158996 h 5140528"/>
              <a:gd name="connsiteX12" fmla="*/ 2019591 w 2728076"/>
              <a:gd name="connsiteY12" fmla="*/ 3433060 h 5140528"/>
              <a:gd name="connsiteX13" fmla="*/ 2354638 w 2728076"/>
              <a:gd name="connsiteY13" fmla="*/ 2749005 h 5140528"/>
              <a:gd name="connsiteX14" fmla="*/ 2675725 w 2728076"/>
              <a:gd name="connsiteY14" fmla="*/ 1750843 h 5140528"/>
              <a:gd name="connsiteX15" fmla="*/ 2668745 w 2728076"/>
              <a:gd name="connsiteY15" fmla="*/ 606098 h 5140528"/>
              <a:gd name="connsiteX16" fmla="*/ 2635020 w 2728076"/>
              <a:gd name="connsiteY16" fmla="*/ 0 h 5140528"/>
              <a:gd name="connsiteX0" fmla="*/ 714303 w 2728076"/>
              <a:gd name="connsiteY0" fmla="*/ 1332034 h 5140528"/>
              <a:gd name="connsiteX1" fmla="*/ 302474 w 2728076"/>
              <a:gd name="connsiteY1" fmla="*/ 1883466 h 5140528"/>
              <a:gd name="connsiteX2" fmla="*/ 16287 w 2728076"/>
              <a:gd name="connsiteY2" fmla="*/ 2658263 h 5140528"/>
              <a:gd name="connsiteX3" fmla="*/ 204751 w 2728076"/>
              <a:gd name="connsiteY3" fmla="*/ 3265536 h 5140528"/>
              <a:gd name="connsiteX4" fmla="*/ 604054 w 2728076"/>
              <a:gd name="connsiteY4" fmla="*/ 3724502 h 5140528"/>
              <a:gd name="connsiteX5" fmla="*/ 546447 w 2728076"/>
              <a:gd name="connsiteY5" fmla="*/ 4012537 h 5140528"/>
              <a:gd name="connsiteX6" fmla="*/ 155890 w 2728076"/>
              <a:gd name="connsiteY6" fmla="*/ 4640626 h 5140528"/>
              <a:gd name="connsiteX7" fmla="*/ 776875 w 2728076"/>
              <a:gd name="connsiteY7" fmla="*/ 5049463 h 5140528"/>
              <a:gd name="connsiteX8" fmla="*/ 1122517 w 2728076"/>
              <a:gd name="connsiteY8" fmla="*/ 4531000 h 5140528"/>
              <a:gd name="connsiteX9" fmla="*/ 1410552 w 2728076"/>
              <a:gd name="connsiteY9" fmla="*/ 4185358 h 5140528"/>
              <a:gd name="connsiteX10" fmla="*/ 1684544 w 2728076"/>
              <a:gd name="connsiteY10" fmla="*/ 4158996 h 5140528"/>
              <a:gd name="connsiteX11" fmla="*/ 2019591 w 2728076"/>
              <a:gd name="connsiteY11" fmla="*/ 3433060 h 5140528"/>
              <a:gd name="connsiteX12" fmla="*/ 2354638 w 2728076"/>
              <a:gd name="connsiteY12" fmla="*/ 2749005 h 5140528"/>
              <a:gd name="connsiteX13" fmla="*/ 2675725 w 2728076"/>
              <a:gd name="connsiteY13" fmla="*/ 1750843 h 5140528"/>
              <a:gd name="connsiteX14" fmla="*/ 2668745 w 2728076"/>
              <a:gd name="connsiteY14" fmla="*/ 606098 h 5140528"/>
              <a:gd name="connsiteX15" fmla="*/ 2635020 w 2728076"/>
              <a:gd name="connsiteY15" fmla="*/ 0 h 5140528"/>
              <a:gd name="connsiteX0" fmla="*/ 714303 w 2728076"/>
              <a:gd name="connsiteY0" fmla="*/ 725936 h 4534430"/>
              <a:gd name="connsiteX1" fmla="*/ 302474 w 2728076"/>
              <a:gd name="connsiteY1" fmla="*/ 1277368 h 4534430"/>
              <a:gd name="connsiteX2" fmla="*/ 16287 w 2728076"/>
              <a:gd name="connsiteY2" fmla="*/ 2052165 h 4534430"/>
              <a:gd name="connsiteX3" fmla="*/ 204751 w 2728076"/>
              <a:gd name="connsiteY3" fmla="*/ 2659438 h 4534430"/>
              <a:gd name="connsiteX4" fmla="*/ 604054 w 2728076"/>
              <a:gd name="connsiteY4" fmla="*/ 3118404 h 4534430"/>
              <a:gd name="connsiteX5" fmla="*/ 546447 w 2728076"/>
              <a:gd name="connsiteY5" fmla="*/ 3406439 h 4534430"/>
              <a:gd name="connsiteX6" fmla="*/ 155890 w 2728076"/>
              <a:gd name="connsiteY6" fmla="*/ 4034528 h 4534430"/>
              <a:gd name="connsiteX7" fmla="*/ 776875 w 2728076"/>
              <a:gd name="connsiteY7" fmla="*/ 4443365 h 4534430"/>
              <a:gd name="connsiteX8" fmla="*/ 1122517 w 2728076"/>
              <a:gd name="connsiteY8" fmla="*/ 3924902 h 4534430"/>
              <a:gd name="connsiteX9" fmla="*/ 1410552 w 2728076"/>
              <a:gd name="connsiteY9" fmla="*/ 3579260 h 4534430"/>
              <a:gd name="connsiteX10" fmla="*/ 1684544 w 2728076"/>
              <a:gd name="connsiteY10" fmla="*/ 3552898 h 4534430"/>
              <a:gd name="connsiteX11" fmla="*/ 2019591 w 2728076"/>
              <a:gd name="connsiteY11" fmla="*/ 2826962 h 4534430"/>
              <a:gd name="connsiteX12" fmla="*/ 2354638 w 2728076"/>
              <a:gd name="connsiteY12" fmla="*/ 2142907 h 4534430"/>
              <a:gd name="connsiteX13" fmla="*/ 2675725 w 2728076"/>
              <a:gd name="connsiteY13" fmla="*/ 1144745 h 4534430"/>
              <a:gd name="connsiteX14" fmla="*/ 2668745 w 2728076"/>
              <a:gd name="connsiteY14" fmla="*/ 0 h 4534430"/>
              <a:gd name="connsiteX0" fmla="*/ 714303 w 2730441"/>
              <a:gd name="connsiteY0" fmla="*/ 0 h 3808494"/>
              <a:gd name="connsiteX1" fmla="*/ 302474 w 2730441"/>
              <a:gd name="connsiteY1" fmla="*/ 551432 h 3808494"/>
              <a:gd name="connsiteX2" fmla="*/ 16287 w 2730441"/>
              <a:gd name="connsiteY2" fmla="*/ 1326229 h 3808494"/>
              <a:gd name="connsiteX3" fmla="*/ 204751 w 2730441"/>
              <a:gd name="connsiteY3" fmla="*/ 1933502 h 3808494"/>
              <a:gd name="connsiteX4" fmla="*/ 604054 w 2730441"/>
              <a:gd name="connsiteY4" fmla="*/ 2392468 h 3808494"/>
              <a:gd name="connsiteX5" fmla="*/ 546447 w 2730441"/>
              <a:gd name="connsiteY5" fmla="*/ 2680503 h 3808494"/>
              <a:gd name="connsiteX6" fmla="*/ 155890 w 2730441"/>
              <a:gd name="connsiteY6" fmla="*/ 3308592 h 3808494"/>
              <a:gd name="connsiteX7" fmla="*/ 776875 w 2730441"/>
              <a:gd name="connsiteY7" fmla="*/ 3717429 h 3808494"/>
              <a:gd name="connsiteX8" fmla="*/ 1122517 w 2730441"/>
              <a:gd name="connsiteY8" fmla="*/ 3198966 h 3808494"/>
              <a:gd name="connsiteX9" fmla="*/ 1410552 w 2730441"/>
              <a:gd name="connsiteY9" fmla="*/ 2853324 h 3808494"/>
              <a:gd name="connsiteX10" fmla="*/ 1684544 w 2730441"/>
              <a:gd name="connsiteY10" fmla="*/ 2826962 h 3808494"/>
              <a:gd name="connsiteX11" fmla="*/ 2019591 w 2730441"/>
              <a:gd name="connsiteY11" fmla="*/ 2101026 h 3808494"/>
              <a:gd name="connsiteX12" fmla="*/ 2354638 w 2730441"/>
              <a:gd name="connsiteY12" fmla="*/ 1416971 h 3808494"/>
              <a:gd name="connsiteX13" fmla="*/ 2675725 w 2730441"/>
              <a:gd name="connsiteY13" fmla="*/ 418809 h 3808494"/>
              <a:gd name="connsiteX14" fmla="*/ 2682934 w 2730441"/>
              <a:gd name="connsiteY14" fmla="*/ 218184 h 3808494"/>
              <a:gd name="connsiteX0" fmla="*/ 536587 w 2730441"/>
              <a:gd name="connsiteY0" fmla="*/ 0 h 3590310"/>
              <a:gd name="connsiteX1" fmla="*/ 302474 w 2730441"/>
              <a:gd name="connsiteY1" fmla="*/ 333248 h 3590310"/>
              <a:gd name="connsiteX2" fmla="*/ 16287 w 2730441"/>
              <a:gd name="connsiteY2" fmla="*/ 1108045 h 3590310"/>
              <a:gd name="connsiteX3" fmla="*/ 204751 w 2730441"/>
              <a:gd name="connsiteY3" fmla="*/ 1715318 h 3590310"/>
              <a:gd name="connsiteX4" fmla="*/ 604054 w 2730441"/>
              <a:gd name="connsiteY4" fmla="*/ 2174284 h 3590310"/>
              <a:gd name="connsiteX5" fmla="*/ 546447 w 2730441"/>
              <a:gd name="connsiteY5" fmla="*/ 2462319 h 3590310"/>
              <a:gd name="connsiteX6" fmla="*/ 155890 w 2730441"/>
              <a:gd name="connsiteY6" fmla="*/ 3090408 h 3590310"/>
              <a:gd name="connsiteX7" fmla="*/ 776875 w 2730441"/>
              <a:gd name="connsiteY7" fmla="*/ 3499245 h 3590310"/>
              <a:gd name="connsiteX8" fmla="*/ 1122517 w 2730441"/>
              <a:gd name="connsiteY8" fmla="*/ 2980782 h 3590310"/>
              <a:gd name="connsiteX9" fmla="*/ 1410552 w 2730441"/>
              <a:gd name="connsiteY9" fmla="*/ 2635140 h 3590310"/>
              <a:gd name="connsiteX10" fmla="*/ 1684544 w 2730441"/>
              <a:gd name="connsiteY10" fmla="*/ 2608778 h 3590310"/>
              <a:gd name="connsiteX11" fmla="*/ 2019591 w 2730441"/>
              <a:gd name="connsiteY11" fmla="*/ 1882842 h 3590310"/>
              <a:gd name="connsiteX12" fmla="*/ 2354638 w 2730441"/>
              <a:gd name="connsiteY12" fmla="*/ 1198787 h 3590310"/>
              <a:gd name="connsiteX13" fmla="*/ 2675725 w 2730441"/>
              <a:gd name="connsiteY13" fmla="*/ 200625 h 3590310"/>
              <a:gd name="connsiteX14" fmla="*/ 2682934 w 2730441"/>
              <a:gd name="connsiteY14" fmla="*/ 0 h 3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30441" h="3590310">
                <a:moveTo>
                  <a:pt x="536587" y="0"/>
                </a:moveTo>
                <a:cubicBezTo>
                  <a:pt x="409781" y="175667"/>
                  <a:pt x="389191" y="148574"/>
                  <a:pt x="302474" y="333248"/>
                </a:cubicBezTo>
                <a:cubicBezTo>
                  <a:pt x="215757" y="517922"/>
                  <a:pt x="32574" y="877700"/>
                  <a:pt x="16287" y="1108045"/>
                </a:cubicBezTo>
                <a:cubicBezTo>
                  <a:pt x="0" y="1338390"/>
                  <a:pt x="106790" y="1537611"/>
                  <a:pt x="204751" y="1715318"/>
                </a:cubicBezTo>
                <a:cubicBezTo>
                  <a:pt x="302712" y="1893025"/>
                  <a:pt x="602891" y="2067255"/>
                  <a:pt x="604054" y="2174284"/>
                </a:cubicBezTo>
                <a:cubicBezTo>
                  <a:pt x="605218" y="2281313"/>
                  <a:pt x="621141" y="2309632"/>
                  <a:pt x="546447" y="2462319"/>
                </a:cubicBezTo>
                <a:cubicBezTo>
                  <a:pt x="471753" y="2615006"/>
                  <a:pt x="474224" y="2552490"/>
                  <a:pt x="155890" y="3090408"/>
                </a:cubicBezTo>
                <a:cubicBezTo>
                  <a:pt x="222685" y="3396306"/>
                  <a:pt x="349091" y="3590310"/>
                  <a:pt x="776875" y="3499245"/>
                </a:cubicBezTo>
                <a:cubicBezTo>
                  <a:pt x="937980" y="3480974"/>
                  <a:pt x="964882" y="3132600"/>
                  <a:pt x="1122517" y="2980782"/>
                </a:cubicBezTo>
                <a:lnTo>
                  <a:pt x="1410552" y="2635140"/>
                </a:lnTo>
                <a:cubicBezTo>
                  <a:pt x="1510601" y="2466453"/>
                  <a:pt x="1583037" y="2734161"/>
                  <a:pt x="1684544" y="2608778"/>
                </a:cubicBezTo>
                <a:cubicBezTo>
                  <a:pt x="1786051" y="2483395"/>
                  <a:pt x="1907909" y="2117840"/>
                  <a:pt x="2019591" y="1882842"/>
                </a:cubicBezTo>
                <a:cubicBezTo>
                  <a:pt x="2131273" y="1647844"/>
                  <a:pt x="2245282" y="1479156"/>
                  <a:pt x="2354638" y="1198787"/>
                </a:cubicBezTo>
                <a:cubicBezTo>
                  <a:pt x="2463994" y="918418"/>
                  <a:pt x="2621009" y="400423"/>
                  <a:pt x="2675725" y="200625"/>
                </a:cubicBezTo>
                <a:cubicBezTo>
                  <a:pt x="2730441" y="827"/>
                  <a:pt x="2701548" y="303637"/>
                  <a:pt x="2682934" y="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p:nvSpPr>
        <p:spPr>
          <a:xfrm>
            <a:off x="0" y="32367"/>
            <a:ext cx="3773437" cy="5637821"/>
          </a:xfrm>
          <a:custGeom>
            <a:avLst/>
            <a:gdLst>
              <a:gd name="connsiteX0" fmla="*/ 2492347 w 2492347"/>
              <a:gd name="connsiteY0" fmla="*/ 0 h 8197232"/>
              <a:gd name="connsiteX1" fmla="*/ 2152481 w 2492347"/>
              <a:gd name="connsiteY1" fmla="*/ 898216 h 8197232"/>
              <a:gd name="connsiteX2" fmla="*/ 1780247 w 2492347"/>
              <a:gd name="connsiteY2" fmla="*/ 1950181 h 8197232"/>
              <a:gd name="connsiteX3" fmla="*/ 1610315 w 2492347"/>
              <a:gd name="connsiteY3" fmla="*/ 3050697 h 8197232"/>
              <a:gd name="connsiteX4" fmla="*/ 1448474 w 2492347"/>
              <a:gd name="connsiteY4" fmla="*/ 4021742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 name="connsiteX0" fmla="*/ 2492347 w 2492347"/>
              <a:gd name="connsiteY0" fmla="*/ 0 h 8197232"/>
              <a:gd name="connsiteX1" fmla="*/ 2152481 w 2492347"/>
              <a:gd name="connsiteY1" fmla="*/ 898216 h 8197232"/>
              <a:gd name="connsiteX2" fmla="*/ 2131459 w 2492347"/>
              <a:gd name="connsiteY2" fmla="*/ 2123794 h 8197232"/>
              <a:gd name="connsiteX3" fmla="*/ 1610315 w 2492347"/>
              <a:gd name="connsiteY3" fmla="*/ 3050697 h 8197232"/>
              <a:gd name="connsiteX4" fmla="*/ 1448474 w 2492347"/>
              <a:gd name="connsiteY4" fmla="*/ 4021742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 name="connsiteX0" fmla="*/ 2492347 w 2492347"/>
              <a:gd name="connsiteY0" fmla="*/ 0 h 8197232"/>
              <a:gd name="connsiteX1" fmla="*/ 2152481 w 2492347"/>
              <a:gd name="connsiteY1" fmla="*/ 898216 h 8197232"/>
              <a:gd name="connsiteX2" fmla="*/ 2131459 w 2492347"/>
              <a:gd name="connsiteY2" fmla="*/ 2123794 h 8197232"/>
              <a:gd name="connsiteX3" fmla="*/ 1610315 w 2492347"/>
              <a:gd name="connsiteY3" fmla="*/ 3050697 h 8197232"/>
              <a:gd name="connsiteX4" fmla="*/ 748891 w 2492347"/>
              <a:gd name="connsiteY4" fmla="*/ 3852004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 name="connsiteX0" fmla="*/ 3040129 w 3040129"/>
              <a:gd name="connsiteY0" fmla="*/ 0 h 8197232"/>
              <a:gd name="connsiteX1" fmla="*/ 2700263 w 3040129"/>
              <a:gd name="connsiteY1" fmla="*/ 898216 h 8197232"/>
              <a:gd name="connsiteX2" fmla="*/ 2679241 w 3040129"/>
              <a:gd name="connsiteY2" fmla="*/ 2123794 h 8197232"/>
              <a:gd name="connsiteX3" fmla="*/ 2158097 w 3040129"/>
              <a:gd name="connsiteY3" fmla="*/ 3050697 h 8197232"/>
              <a:gd name="connsiteX4" fmla="*/ 1296673 w 3040129"/>
              <a:gd name="connsiteY4" fmla="*/ 3852004 h 8197232"/>
              <a:gd name="connsiteX5" fmla="*/ 86926 w 3040129"/>
              <a:gd name="connsiteY5" fmla="*/ 4773716 h 8197232"/>
              <a:gd name="connsiteX6" fmla="*/ 1818231 w 3040129"/>
              <a:gd name="connsiteY6" fmla="*/ 5988106 h 8197232"/>
              <a:gd name="connsiteX7" fmla="*/ 1381261 w 3040129"/>
              <a:gd name="connsiteY7" fmla="*/ 7031979 h 8197232"/>
              <a:gd name="connsiteX8" fmla="*/ 871463 w 3040129"/>
              <a:gd name="connsiteY8" fmla="*/ 7533685 h 8197232"/>
              <a:gd name="connsiteX9" fmla="*/ 547782 w 3040129"/>
              <a:gd name="connsiteY9" fmla="*/ 8197232 h 8197232"/>
              <a:gd name="connsiteX0" fmla="*/ 2953203 w 2953203"/>
              <a:gd name="connsiteY0" fmla="*/ 0 h 8197232"/>
              <a:gd name="connsiteX1" fmla="*/ 2613337 w 2953203"/>
              <a:gd name="connsiteY1" fmla="*/ 898216 h 8197232"/>
              <a:gd name="connsiteX2" fmla="*/ 2592315 w 2953203"/>
              <a:gd name="connsiteY2" fmla="*/ 2123794 h 8197232"/>
              <a:gd name="connsiteX3" fmla="*/ 2071171 w 2953203"/>
              <a:gd name="connsiteY3" fmla="*/ 3050697 h 8197232"/>
              <a:gd name="connsiteX4" fmla="*/ 1209747 w 2953203"/>
              <a:gd name="connsiteY4" fmla="*/ 3852004 h 8197232"/>
              <a:gd name="connsiteX5" fmla="*/ 0 w 2953203"/>
              <a:gd name="connsiteY5" fmla="*/ 4773716 h 8197232"/>
              <a:gd name="connsiteX6" fmla="*/ 1731305 w 2953203"/>
              <a:gd name="connsiteY6" fmla="*/ 5988106 h 8197232"/>
              <a:gd name="connsiteX7" fmla="*/ 1294335 w 2953203"/>
              <a:gd name="connsiteY7" fmla="*/ 7031979 h 8197232"/>
              <a:gd name="connsiteX8" fmla="*/ 784537 w 2953203"/>
              <a:gd name="connsiteY8" fmla="*/ 7533685 h 8197232"/>
              <a:gd name="connsiteX9" fmla="*/ 460856 w 2953203"/>
              <a:gd name="connsiteY9" fmla="*/ 8197232 h 8197232"/>
              <a:gd name="connsiteX0" fmla="*/ 3860209 w 3860209"/>
              <a:gd name="connsiteY0" fmla="*/ 0 h 8197232"/>
              <a:gd name="connsiteX1" fmla="*/ 3520343 w 3860209"/>
              <a:gd name="connsiteY1" fmla="*/ 898216 h 8197232"/>
              <a:gd name="connsiteX2" fmla="*/ 3499321 w 3860209"/>
              <a:gd name="connsiteY2" fmla="*/ 2123794 h 8197232"/>
              <a:gd name="connsiteX3" fmla="*/ 2978177 w 3860209"/>
              <a:gd name="connsiteY3" fmla="*/ 3050697 h 8197232"/>
              <a:gd name="connsiteX4" fmla="*/ 2116753 w 3860209"/>
              <a:gd name="connsiteY4" fmla="*/ 3852004 h 8197232"/>
              <a:gd name="connsiteX5" fmla="*/ 907006 w 3860209"/>
              <a:gd name="connsiteY5" fmla="*/ 4773716 h 8197232"/>
              <a:gd name="connsiteX6" fmla="*/ 215722 w 3860209"/>
              <a:gd name="connsiteY6" fmla="*/ 5753035 h 8197232"/>
              <a:gd name="connsiteX7" fmla="*/ 2201341 w 3860209"/>
              <a:gd name="connsiteY7" fmla="*/ 7031979 h 8197232"/>
              <a:gd name="connsiteX8" fmla="*/ 1691543 w 3860209"/>
              <a:gd name="connsiteY8" fmla="*/ 7533685 h 8197232"/>
              <a:gd name="connsiteX9" fmla="*/ 1367862 w 3860209"/>
              <a:gd name="connsiteY9" fmla="*/ 8197232 h 8197232"/>
              <a:gd name="connsiteX0" fmla="*/ 3860209 w 3860209"/>
              <a:gd name="connsiteY0" fmla="*/ 0 h 8197232"/>
              <a:gd name="connsiteX1" fmla="*/ 3520343 w 3860209"/>
              <a:gd name="connsiteY1" fmla="*/ 898216 h 8197232"/>
              <a:gd name="connsiteX2" fmla="*/ 3499321 w 3860209"/>
              <a:gd name="connsiteY2" fmla="*/ 2123794 h 8197232"/>
              <a:gd name="connsiteX3" fmla="*/ 2978177 w 3860209"/>
              <a:gd name="connsiteY3" fmla="*/ 3050697 h 8197232"/>
              <a:gd name="connsiteX4" fmla="*/ 2116753 w 3860209"/>
              <a:gd name="connsiteY4" fmla="*/ 3852004 h 8197232"/>
              <a:gd name="connsiteX5" fmla="*/ 907006 w 3860209"/>
              <a:gd name="connsiteY5" fmla="*/ 4773716 h 8197232"/>
              <a:gd name="connsiteX6" fmla="*/ 215722 w 3860209"/>
              <a:gd name="connsiteY6" fmla="*/ 5753035 h 8197232"/>
              <a:gd name="connsiteX7" fmla="*/ 2201341 w 3860209"/>
              <a:gd name="connsiteY7" fmla="*/ 7031979 h 8197232"/>
              <a:gd name="connsiteX8" fmla="*/ 1691543 w 3860209"/>
              <a:gd name="connsiteY8" fmla="*/ 7533685 h 8197232"/>
              <a:gd name="connsiteX9" fmla="*/ 1367862 w 3860209"/>
              <a:gd name="connsiteY9" fmla="*/ 8197232 h 8197232"/>
              <a:gd name="connsiteX0" fmla="*/ 3775243 w 3775243"/>
              <a:gd name="connsiteY0" fmla="*/ 0 h 8197232"/>
              <a:gd name="connsiteX1" fmla="*/ 3435377 w 3775243"/>
              <a:gd name="connsiteY1" fmla="*/ 898216 h 8197232"/>
              <a:gd name="connsiteX2" fmla="*/ 3414355 w 3775243"/>
              <a:gd name="connsiteY2" fmla="*/ 2123794 h 8197232"/>
              <a:gd name="connsiteX3" fmla="*/ 2893211 w 3775243"/>
              <a:gd name="connsiteY3" fmla="*/ 3050697 h 8197232"/>
              <a:gd name="connsiteX4" fmla="*/ 2031787 w 3775243"/>
              <a:gd name="connsiteY4" fmla="*/ 3852004 h 8197232"/>
              <a:gd name="connsiteX5" fmla="*/ 822040 w 3775243"/>
              <a:gd name="connsiteY5" fmla="*/ 4773716 h 8197232"/>
              <a:gd name="connsiteX6" fmla="*/ 130756 w 3775243"/>
              <a:gd name="connsiteY6" fmla="*/ 5753035 h 8197232"/>
              <a:gd name="connsiteX7" fmla="*/ 1606577 w 3775243"/>
              <a:gd name="connsiteY7" fmla="*/ 7533685 h 8197232"/>
              <a:gd name="connsiteX8" fmla="*/ 1282896 w 3775243"/>
              <a:gd name="connsiteY8" fmla="*/ 8197232 h 8197232"/>
              <a:gd name="connsiteX0" fmla="*/ 3721296 w 3721296"/>
              <a:gd name="connsiteY0" fmla="*/ 0 h 8197232"/>
              <a:gd name="connsiteX1" fmla="*/ 3381430 w 3721296"/>
              <a:gd name="connsiteY1" fmla="*/ 898216 h 8197232"/>
              <a:gd name="connsiteX2" fmla="*/ 3360408 w 3721296"/>
              <a:gd name="connsiteY2" fmla="*/ 2123794 h 8197232"/>
              <a:gd name="connsiteX3" fmla="*/ 2839264 w 3721296"/>
              <a:gd name="connsiteY3" fmla="*/ 3050697 h 8197232"/>
              <a:gd name="connsiteX4" fmla="*/ 1977840 w 3721296"/>
              <a:gd name="connsiteY4" fmla="*/ 3852004 h 8197232"/>
              <a:gd name="connsiteX5" fmla="*/ 768093 w 3721296"/>
              <a:gd name="connsiteY5" fmla="*/ 4773716 h 8197232"/>
              <a:gd name="connsiteX6" fmla="*/ 76809 w 3721296"/>
              <a:gd name="connsiteY6" fmla="*/ 5753035 h 8197232"/>
              <a:gd name="connsiteX7" fmla="*/ 1228949 w 3721296"/>
              <a:gd name="connsiteY7" fmla="*/ 8197232 h 8197232"/>
              <a:gd name="connsiteX0" fmla="*/ 3721296 w 3721296"/>
              <a:gd name="connsiteY0" fmla="*/ 0 h 5753035"/>
              <a:gd name="connsiteX1" fmla="*/ 3381430 w 3721296"/>
              <a:gd name="connsiteY1" fmla="*/ 898216 h 5753035"/>
              <a:gd name="connsiteX2" fmla="*/ 3360408 w 3721296"/>
              <a:gd name="connsiteY2" fmla="*/ 2123794 h 5753035"/>
              <a:gd name="connsiteX3" fmla="*/ 2839264 w 3721296"/>
              <a:gd name="connsiteY3" fmla="*/ 3050697 h 5753035"/>
              <a:gd name="connsiteX4" fmla="*/ 1977840 w 3721296"/>
              <a:gd name="connsiteY4" fmla="*/ 3852004 h 5753035"/>
              <a:gd name="connsiteX5" fmla="*/ 768093 w 3721296"/>
              <a:gd name="connsiteY5" fmla="*/ 4773716 h 5753035"/>
              <a:gd name="connsiteX6" fmla="*/ 76809 w 3721296"/>
              <a:gd name="connsiteY6" fmla="*/ 5753035 h 5753035"/>
              <a:gd name="connsiteX0" fmla="*/ 3778904 w 3778904"/>
              <a:gd name="connsiteY0" fmla="*/ 0 h 5753036"/>
              <a:gd name="connsiteX1" fmla="*/ 3439038 w 3778904"/>
              <a:gd name="connsiteY1" fmla="*/ 898216 h 5753036"/>
              <a:gd name="connsiteX2" fmla="*/ 3418016 w 3778904"/>
              <a:gd name="connsiteY2" fmla="*/ 2123794 h 5753036"/>
              <a:gd name="connsiteX3" fmla="*/ 2896872 w 3778904"/>
              <a:gd name="connsiteY3" fmla="*/ 3050697 h 5753036"/>
              <a:gd name="connsiteX4" fmla="*/ 2035448 w 3778904"/>
              <a:gd name="connsiteY4" fmla="*/ 3852004 h 5753036"/>
              <a:gd name="connsiteX5" fmla="*/ 825701 w 3778904"/>
              <a:gd name="connsiteY5" fmla="*/ 4773716 h 5753036"/>
              <a:gd name="connsiteX6" fmla="*/ 76809 w 3778904"/>
              <a:gd name="connsiteY6" fmla="*/ 5753036 h 5753036"/>
              <a:gd name="connsiteX0" fmla="*/ 3702095 w 3702095"/>
              <a:gd name="connsiteY0" fmla="*/ 0 h 5753036"/>
              <a:gd name="connsiteX1" fmla="*/ 3362229 w 3702095"/>
              <a:gd name="connsiteY1" fmla="*/ 898216 h 5753036"/>
              <a:gd name="connsiteX2" fmla="*/ 3341207 w 3702095"/>
              <a:gd name="connsiteY2" fmla="*/ 2123794 h 5753036"/>
              <a:gd name="connsiteX3" fmla="*/ 2820063 w 3702095"/>
              <a:gd name="connsiteY3" fmla="*/ 3050697 h 5753036"/>
              <a:gd name="connsiteX4" fmla="*/ 1958639 w 3702095"/>
              <a:gd name="connsiteY4" fmla="*/ 3852004 h 5753036"/>
              <a:gd name="connsiteX5" fmla="*/ 748892 w 3702095"/>
              <a:gd name="connsiteY5" fmla="*/ 4773716 h 5753036"/>
              <a:gd name="connsiteX6" fmla="*/ 0 w 3702095"/>
              <a:gd name="connsiteY6" fmla="*/ 5753036 h 5753036"/>
              <a:gd name="connsiteX0" fmla="*/ 3773437 w 3773437"/>
              <a:gd name="connsiteY0" fmla="*/ 0 h 5637821"/>
              <a:gd name="connsiteX1" fmla="*/ 3433571 w 3773437"/>
              <a:gd name="connsiteY1" fmla="*/ 898216 h 5637821"/>
              <a:gd name="connsiteX2" fmla="*/ 3412549 w 3773437"/>
              <a:gd name="connsiteY2" fmla="*/ 2123794 h 5637821"/>
              <a:gd name="connsiteX3" fmla="*/ 2891405 w 3773437"/>
              <a:gd name="connsiteY3" fmla="*/ 3050697 h 5637821"/>
              <a:gd name="connsiteX4" fmla="*/ 2029981 w 3773437"/>
              <a:gd name="connsiteY4" fmla="*/ 3852004 h 5637821"/>
              <a:gd name="connsiteX5" fmla="*/ 820234 w 3773437"/>
              <a:gd name="connsiteY5" fmla="*/ 4773716 h 5637821"/>
              <a:gd name="connsiteX6" fmla="*/ 0 w 3773437"/>
              <a:gd name="connsiteY6" fmla="*/ 5637821 h 56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3437" h="5637821">
                <a:moveTo>
                  <a:pt x="3773437" y="0"/>
                </a:moveTo>
                <a:cubicBezTo>
                  <a:pt x="3662845" y="286593"/>
                  <a:pt x="3493719" y="544250"/>
                  <a:pt x="3433571" y="898216"/>
                </a:cubicBezTo>
                <a:cubicBezTo>
                  <a:pt x="3373423" y="1252182"/>
                  <a:pt x="3502910" y="1765047"/>
                  <a:pt x="3412549" y="2123794"/>
                </a:cubicBezTo>
                <a:cubicBezTo>
                  <a:pt x="3322188" y="2482541"/>
                  <a:pt x="3121833" y="2762662"/>
                  <a:pt x="2891405" y="3050697"/>
                </a:cubicBezTo>
                <a:cubicBezTo>
                  <a:pt x="2660977" y="3338732"/>
                  <a:pt x="2375176" y="3564834"/>
                  <a:pt x="2029981" y="3852004"/>
                </a:cubicBezTo>
                <a:cubicBezTo>
                  <a:pt x="1684786" y="4139174"/>
                  <a:pt x="1789076" y="4657726"/>
                  <a:pt x="820234" y="4773716"/>
                </a:cubicBezTo>
                <a:cubicBezTo>
                  <a:pt x="546047" y="4920301"/>
                  <a:pt x="391727" y="5178047"/>
                  <a:pt x="0" y="5637821"/>
                </a:cubicBezTo>
              </a:path>
            </a:pathLst>
          </a:custGeom>
          <a:ln w="1905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2" descr="E:\pictures\ExLarge\018.JPG"/>
          <p:cNvPicPr>
            <a:picLocks noChangeAspect="1" noChangeArrowheads="1"/>
          </p:cNvPicPr>
          <p:nvPr/>
        </p:nvPicPr>
        <p:blipFill>
          <a:blip r:embed="rId3" cstate="print"/>
          <a:srcRect/>
          <a:stretch>
            <a:fillRect/>
          </a:stretch>
        </p:blipFill>
        <p:spPr bwMode="auto">
          <a:xfrm>
            <a:off x="0" y="0"/>
            <a:ext cx="5486400" cy="8229600"/>
          </a:xfrm>
          <a:prstGeom prst="rect">
            <a:avLst/>
          </a:prstGeom>
          <a:noFill/>
        </p:spPr>
      </p:pic>
      <p:pic>
        <p:nvPicPr>
          <p:cNvPr id="2050" name="Picture 2" descr="G:\Publish\Natural Process\NP Raw Photos\Logging Job tiffs\From Above After.jpg"/>
          <p:cNvPicPr>
            <a:picLocks noChangeAspect="1" noChangeArrowheads="1"/>
          </p:cNvPicPr>
          <p:nvPr/>
        </p:nvPicPr>
        <p:blipFill>
          <a:blip r:embed="rId4" cstate="print"/>
          <a:srcRect/>
          <a:stretch>
            <a:fillRect/>
          </a:stretch>
        </p:blipFill>
        <p:spPr bwMode="auto">
          <a:xfrm>
            <a:off x="5486400" y="0"/>
            <a:ext cx="5486400" cy="8229600"/>
          </a:xfrm>
          <a:prstGeom prst="rect">
            <a:avLst/>
          </a:prstGeom>
          <a:noFill/>
          <a:ln w="63500">
            <a:noFill/>
          </a:ln>
        </p:spPr>
      </p:pic>
      <p:sp>
        <p:nvSpPr>
          <p:cNvPr id="67" name="TextBox 66"/>
          <p:cNvSpPr txBox="1"/>
          <p:nvPr/>
        </p:nvSpPr>
        <p:spPr>
          <a:xfrm>
            <a:off x="5486400" y="7912517"/>
            <a:ext cx="982074" cy="246221"/>
          </a:xfrm>
          <a:prstGeom prst="rect">
            <a:avLst/>
          </a:prstGeom>
          <a:noFill/>
        </p:spPr>
        <p:txBody>
          <a:bodyPr wrap="square" rtlCol="0">
            <a:spAutoFit/>
          </a:bodyPr>
          <a:lstStyle/>
          <a:p>
            <a:r>
              <a:rPr lang="en-US" sz="1000" b="1" dirty="0">
                <a:solidFill>
                  <a:schemeClr val="bg1"/>
                </a:solidFill>
                <a:effectLst>
                  <a:outerShdw blurRad="38100" dist="38100" dir="2700000" algn="tl">
                    <a:srgbClr val="000000">
                      <a:alpha val="43137"/>
                    </a:srgbClr>
                  </a:outerShdw>
                </a:effectLst>
              </a:rPr>
              <a:t>April 2000</a:t>
            </a:r>
          </a:p>
        </p:txBody>
      </p:sp>
      <p:sp>
        <p:nvSpPr>
          <p:cNvPr id="73" name="TextBox 72"/>
          <p:cNvSpPr txBox="1"/>
          <p:nvPr/>
        </p:nvSpPr>
        <p:spPr>
          <a:xfrm>
            <a:off x="8291931" y="4723774"/>
            <a:ext cx="340158" cy="461665"/>
          </a:xfrm>
          <a:prstGeom prst="rect">
            <a:avLst/>
          </a:prstGeom>
          <a:noFill/>
        </p:spPr>
        <p:txBody>
          <a:bodyPr wrap="none" rtlCol="0">
            <a:spAutoFit/>
          </a:bodyPr>
          <a:lstStyle/>
          <a:p>
            <a:r>
              <a:rPr lang="en-US" sz="2400" b="1" dirty="0">
                <a:solidFill>
                  <a:schemeClr val="bg1"/>
                </a:solidFill>
              </a:rPr>
              <a:t>1</a:t>
            </a:r>
          </a:p>
        </p:txBody>
      </p:sp>
      <p:sp>
        <p:nvSpPr>
          <p:cNvPr id="81" name="TextBox 80"/>
          <p:cNvSpPr txBox="1"/>
          <p:nvPr/>
        </p:nvSpPr>
        <p:spPr>
          <a:xfrm>
            <a:off x="7502645" y="4806084"/>
            <a:ext cx="340158" cy="461665"/>
          </a:xfrm>
          <a:prstGeom prst="rect">
            <a:avLst/>
          </a:prstGeom>
          <a:noFill/>
        </p:spPr>
        <p:txBody>
          <a:bodyPr wrap="none" rtlCol="0">
            <a:spAutoFit/>
          </a:bodyPr>
          <a:lstStyle/>
          <a:p>
            <a:r>
              <a:rPr lang="en-US" sz="2400" b="1" dirty="0">
                <a:solidFill>
                  <a:schemeClr val="bg1"/>
                </a:solidFill>
              </a:rPr>
              <a:t>2</a:t>
            </a:r>
          </a:p>
        </p:txBody>
      </p:sp>
      <p:sp>
        <p:nvSpPr>
          <p:cNvPr id="82" name="TextBox 81"/>
          <p:cNvSpPr txBox="1"/>
          <p:nvPr/>
        </p:nvSpPr>
        <p:spPr>
          <a:xfrm>
            <a:off x="6581444" y="5032362"/>
            <a:ext cx="340158" cy="461665"/>
          </a:xfrm>
          <a:prstGeom prst="rect">
            <a:avLst/>
          </a:prstGeom>
          <a:noFill/>
        </p:spPr>
        <p:txBody>
          <a:bodyPr wrap="none" rtlCol="0">
            <a:spAutoFit/>
          </a:bodyPr>
          <a:lstStyle/>
          <a:p>
            <a:r>
              <a:rPr lang="en-US" sz="2400" b="1" dirty="0">
                <a:solidFill>
                  <a:schemeClr val="bg1"/>
                </a:solidFill>
              </a:rPr>
              <a:t>3</a:t>
            </a:r>
          </a:p>
        </p:txBody>
      </p:sp>
      <p:sp>
        <p:nvSpPr>
          <p:cNvPr id="83" name="TextBox 82"/>
          <p:cNvSpPr txBox="1"/>
          <p:nvPr/>
        </p:nvSpPr>
        <p:spPr>
          <a:xfrm>
            <a:off x="8797919" y="6348430"/>
            <a:ext cx="340158" cy="461665"/>
          </a:xfrm>
          <a:prstGeom prst="rect">
            <a:avLst/>
          </a:prstGeom>
          <a:noFill/>
        </p:spPr>
        <p:txBody>
          <a:bodyPr wrap="none" rtlCol="0">
            <a:spAutoFit/>
          </a:bodyPr>
          <a:lstStyle/>
          <a:p>
            <a:r>
              <a:rPr lang="en-US" sz="2400" b="1" dirty="0">
                <a:solidFill>
                  <a:schemeClr val="bg1"/>
                </a:solidFill>
              </a:rPr>
              <a:t>5</a:t>
            </a:r>
          </a:p>
        </p:txBody>
      </p:sp>
      <p:sp>
        <p:nvSpPr>
          <p:cNvPr id="84" name="TextBox 83"/>
          <p:cNvSpPr txBox="1"/>
          <p:nvPr/>
        </p:nvSpPr>
        <p:spPr>
          <a:xfrm>
            <a:off x="8712392" y="5083794"/>
            <a:ext cx="340158" cy="461665"/>
          </a:xfrm>
          <a:prstGeom prst="rect">
            <a:avLst/>
          </a:prstGeom>
          <a:noFill/>
        </p:spPr>
        <p:txBody>
          <a:bodyPr wrap="none" rtlCol="0">
            <a:spAutoFit/>
          </a:bodyPr>
          <a:lstStyle/>
          <a:p>
            <a:r>
              <a:rPr lang="en-US" sz="2400" b="1" dirty="0">
                <a:solidFill>
                  <a:schemeClr val="bg1"/>
                </a:solidFill>
              </a:rPr>
              <a:t>6</a:t>
            </a:r>
          </a:p>
        </p:txBody>
      </p:sp>
      <p:sp>
        <p:nvSpPr>
          <p:cNvPr id="85" name="TextBox 84"/>
          <p:cNvSpPr txBox="1"/>
          <p:nvPr/>
        </p:nvSpPr>
        <p:spPr>
          <a:xfrm>
            <a:off x="7560252" y="5497368"/>
            <a:ext cx="340158" cy="461665"/>
          </a:xfrm>
          <a:prstGeom prst="rect">
            <a:avLst/>
          </a:prstGeom>
          <a:noFill/>
        </p:spPr>
        <p:txBody>
          <a:bodyPr wrap="none" rtlCol="0">
            <a:spAutoFit/>
          </a:bodyPr>
          <a:lstStyle/>
          <a:p>
            <a:r>
              <a:rPr lang="en-US" sz="2400" b="1" dirty="0">
                <a:solidFill>
                  <a:schemeClr val="bg1"/>
                </a:solidFill>
              </a:rPr>
              <a:t>4</a:t>
            </a:r>
          </a:p>
        </p:txBody>
      </p:sp>
      <p:cxnSp>
        <p:nvCxnSpPr>
          <p:cNvPr id="86" name="Straight Arrow Connector 85"/>
          <p:cNvCxnSpPr/>
          <p:nvPr/>
        </p:nvCxnSpPr>
        <p:spPr>
          <a:xfrm>
            <a:off x="8078715" y="6303866"/>
            <a:ext cx="70678" cy="1351495"/>
          </a:xfrm>
          <a:prstGeom prst="straightConnector1">
            <a:avLst/>
          </a:prstGeom>
          <a:ln w="508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7552284" y="7751386"/>
            <a:ext cx="1140325" cy="535821"/>
          </a:xfrm>
          <a:prstGeom prst="rect">
            <a:avLst/>
          </a:prstGeom>
          <a:noFill/>
        </p:spPr>
        <p:txBody>
          <a:bodyPr wrap="square" rtlCol="0">
            <a:spAutoFit/>
          </a:bodyPr>
          <a:lstStyle/>
          <a:p>
            <a:pPr algn="ctr"/>
            <a:r>
              <a:rPr lang="en-US" sz="1000" b="1" dirty="0"/>
              <a:t>Trees felled</a:t>
            </a:r>
          </a:p>
          <a:p>
            <a:pPr algn="ctr"/>
            <a:r>
              <a:rPr lang="en-US" sz="1000" b="1" dirty="0"/>
              <a:t>this way</a:t>
            </a:r>
          </a:p>
        </p:txBody>
      </p:sp>
      <p:sp>
        <p:nvSpPr>
          <p:cNvPr id="88" name="TextBox 87"/>
          <p:cNvSpPr txBox="1"/>
          <p:nvPr/>
        </p:nvSpPr>
        <p:spPr>
          <a:xfrm>
            <a:off x="7511146" y="7706856"/>
            <a:ext cx="1140325" cy="535821"/>
          </a:xfrm>
          <a:prstGeom prst="rect">
            <a:avLst/>
          </a:prstGeom>
          <a:noFill/>
        </p:spPr>
        <p:txBody>
          <a:bodyPr wrap="square" rtlCol="0">
            <a:spAutoFit/>
          </a:bodyPr>
          <a:lstStyle/>
          <a:p>
            <a:pPr algn="ctr"/>
            <a:r>
              <a:rPr lang="en-US" sz="1000" b="1" dirty="0"/>
              <a:t>Trees felled</a:t>
            </a:r>
          </a:p>
          <a:p>
            <a:pPr algn="ctr"/>
            <a:r>
              <a:rPr lang="en-US" sz="1000" b="1" dirty="0"/>
              <a:t>this way</a:t>
            </a:r>
          </a:p>
        </p:txBody>
      </p:sp>
      <p:sp>
        <p:nvSpPr>
          <p:cNvPr id="89" name="TextBox 88"/>
          <p:cNvSpPr txBox="1"/>
          <p:nvPr/>
        </p:nvSpPr>
        <p:spPr>
          <a:xfrm>
            <a:off x="7531715" y="7729879"/>
            <a:ext cx="1140325" cy="535821"/>
          </a:xfrm>
          <a:prstGeom prst="rect">
            <a:avLst/>
          </a:prstGeom>
          <a:noFill/>
        </p:spPr>
        <p:txBody>
          <a:bodyPr wrap="square" rtlCol="0">
            <a:spAutoFit/>
          </a:bodyPr>
          <a:lstStyle/>
          <a:p>
            <a:pPr algn="ctr"/>
            <a:r>
              <a:rPr lang="en-US" sz="1000" b="1" dirty="0">
                <a:solidFill>
                  <a:schemeClr val="bg1"/>
                </a:solidFill>
              </a:rPr>
              <a:t>Trees felled</a:t>
            </a:r>
          </a:p>
          <a:p>
            <a:pPr algn="ctr"/>
            <a:r>
              <a:rPr lang="en-US" sz="1000" b="1" dirty="0">
                <a:solidFill>
                  <a:schemeClr val="bg1"/>
                </a:solidFill>
              </a:rPr>
              <a:t>this way</a:t>
            </a:r>
          </a:p>
        </p:txBody>
      </p:sp>
      <p:cxnSp>
        <p:nvCxnSpPr>
          <p:cNvPr id="17" name="Straight Connector 16"/>
          <p:cNvCxnSpPr/>
          <p:nvPr/>
        </p:nvCxnSpPr>
        <p:spPr>
          <a:xfrm>
            <a:off x="5486400" y="0"/>
            <a:ext cx="0" cy="8229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1342" y="7916862"/>
            <a:ext cx="982074" cy="246221"/>
          </a:xfrm>
          <a:prstGeom prst="rect">
            <a:avLst/>
          </a:prstGeom>
          <a:noFill/>
        </p:spPr>
        <p:txBody>
          <a:bodyPr wrap="square" rtlCol="0">
            <a:spAutoFit/>
          </a:bodyPr>
          <a:lstStyle/>
          <a:p>
            <a:r>
              <a:rPr lang="en-US" sz="1000" b="1" dirty="0">
                <a:solidFill>
                  <a:schemeClr val="bg1"/>
                </a:solidFill>
                <a:effectLst>
                  <a:outerShdw blurRad="38100" dist="38100" dir="2700000" algn="tl">
                    <a:srgbClr val="000000">
                      <a:alpha val="43137"/>
                    </a:srgbClr>
                  </a:outerShdw>
                </a:effectLst>
              </a:rPr>
              <a:t>October 1999</a:t>
            </a:r>
          </a:p>
        </p:txBody>
      </p:sp>
      <p:sp>
        <p:nvSpPr>
          <p:cNvPr id="20" name="TextBox 19"/>
          <p:cNvSpPr txBox="1"/>
          <p:nvPr/>
        </p:nvSpPr>
        <p:spPr>
          <a:xfrm>
            <a:off x="7157003" y="6764722"/>
            <a:ext cx="381836" cy="523220"/>
          </a:xfrm>
          <a:prstGeom prst="rect">
            <a:avLst/>
          </a:prstGeom>
          <a:noFill/>
        </p:spPr>
        <p:txBody>
          <a:bodyPr wrap="none" rtlCol="0">
            <a:spAutoFit/>
          </a:bodyPr>
          <a:lstStyle/>
          <a:p>
            <a:pPr algn="ctr"/>
            <a:r>
              <a:rPr lang="en-US" sz="2800" b="1" dirty="0">
                <a:solidFill>
                  <a:schemeClr val="bg1"/>
                </a:solidFill>
              </a:rPr>
              <a:t>X</a:t>
            </a:r>
          </a:p>
        </p:txBody>
      </p:sp>
      <p:pic>
        <p:nvPicPr>
          <p:cNvPr id="21" name="Picture 3"/>
          <p:cNvPicPr>
            <a:picLocks noChangeAspect="1" noChangeArrowheads="1"/>
          </p:cNvPicPr>
          <p:nvPr/>
        </p:nvPicPr>
        <p:blipFill>
          <a:blip r:embed="rId5"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22" name="TextBox 21"/>
          <p:cNvSpPr txBox="1"/>
          <p:nvPr/>
        </p:nvSpPr>
        <p:spPr>
          <a:xfrm>
            <a:off x="2260408" y="7167971"/>
            <a:ext cx="393057" cy="523220"/>
          </a:xfrm>
          <a:prstGeom prst="rect">
            <a:avLst/>
          </a:prstGeom>
          <a:noFill/>
        </p:spPr>
        <p:txBody>
          <a:bodyPr wrap="none" rtlCol="0">
            <a:spAutoFit/>
          </a:bodyPr>
          <a:lstStyle/>
          <a:p>
            <a:pPr algn="ctr"/>
            <a:r>
              <a:rPr lang="en-US" sz="2800" dirty="0">
                <a:solidFill>
                  <a:schemeClr val="bg1"/>
                </a:solidFill>
              </a:rPr>
              <a:t>A</a:t>
            </a:r>
          </a:p>
        </p:txBody>
      </p:sp>
      <p:sp>
        <p:nvSpPr>
          <p:cNvPr id="23" name="TextBox 22"/>
          <p:cNvSpPr txBox="1"/>
          <p:nvPr/>
        </p:nvSpPr>
        <p:spPr>
          <a:xfrm>
            <a:off x="8193929" y="5785403"/>
            <a:ext cx="393057" cy="523220"/>
          </a:xfrm>
          <a:prstGeom prst="rect">
            <a:avLst/>
          </a:prstGeom>
          <a:noFill/>
        </p:spPr>
        <p:txBody>
          <a:bodyPr wrap="none" rtlCol="0">
            <a:spAutoFit/>
          </a:bodyPr>
          <a:lstStyle/>
          <a:p>
            <a:pPr algn="ctr"/>
            <a:r>
              <a:rPr lang="en-US" sz="2800" dirty="0">
                <a:solidFill>
                  <a:schemeClr val="bg1"/>
                </a:solidFill>
              </a:rPr>
              <a:t>A</a:t>
            </a:r>
          </a:p>
        </p:txBody>
      </p:sp>
      <p:sp>
        <p:nvSpPr>
          <p:cNvPr id="24" name="Freeform 23"/>
          <p:cNvSpPr/>
          <p:nvPr/>
        </p:nvSpPr>
        <p:spPr>
          <a:xfrm>
            <a:off x="5509071" y="5677845"/>
            <a:ext cx="1095769" cy="549143"/>
          </a:xfrm>
          <a:custGeom>
            <a:avLst/>
            <a:gdLst>
              <a:gd name="connsiteX0" fmla="*/ 0 w 1095769"/>
              <a:gd name="connsiteY0" fmla="*/ 549143 h 549143"/>
              <a:gd name="connsiteX1" fmla="*/ 778374 w 1095769"/>
              <a:gd name="connsiteY1" fmla="*/ 88165 h 549143"/>
              <a:gd name="connsiteX2" fmla="*/ 1095769 w 1095769"/>
              <a:gd name="connsiteY2" fmla="*/ 20152 h 549143"/>
            </a:gdLst>
            <a:ahLst/>
            <a:cxnLst>
              <a:cxn ang="0">
                <a:pos x="connsiteX0" y="connsiteY0"/>
              </a:cxn>
              <a:cxn ang="0">
                <a:pos x="connsiteX1" y="connsiteY1"/>
              </a:cxn>
              <a:cxn ang="0">
                <a:pos x="connsiteX2" y="connsiteY2"/>
              </a:cxn>
            </a:cxnLst>
            <a:rect l="l" t="t" r="r" b="b"/>
            <a:pathLst>
              <a:path w="1095769" h="549143">
                <a:moveTo>
                  <a:pt x="0" y="549143"/>
                </a:moveTo>
                <a:cubicBezTo>
                  <a:pt x="297873" y="362736"/>
                  <a:pt x="595746" y="176330"/>
                  <a:pt x="778374" y="88165"/>
                </a:cubicBezTo>
                <a:cubicBezTo>
                  <a:pt x="961002" y="0"/>
                  <a:pt x="1028385" y="10076"/>
                  <a:pt x="1095769" y="20152"/>
                </a:cubicBezTo>
              </a:path>
            </a:pathLst>
          </a:custGeom>
          <a:ln w="635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914678" y="5509071"/>
            <a:ext cx="287167" cy="136027"/>
          </a:xfrm>
          <a:custGeom>
            <a:avLst/>
            <a:gdLst>
              <a:gd name="connsiteX0" fmla="*/ 0 w 287167"/>
              <a:gd name="connsiteY0" fmla="*/ 136027 h 136027"/>
              <a:gd name="connsiteX1" fmla="*/ 287167 w 287167"/>
              <a:gd name="connsiteY1" fmla="*/ 0 h 136027"/>
            </a:gdLst>
            <a:ahLst/>
            <a:cxnLst>
              <a:cxn ang="0">
                <a:pos x="connsiteX0" y="connsiteY0"/>
              </a:cxn>
              <a:cxn ang="0">
                <a:pos x="connsiteX1" y="connsiteY1"/>
              </a:cxn>
            </a:cxnLst>
            <a:rect l="l" t="t" r="r" b="b"/>
            <a:pathLst>
              <a:path w="287167" h="136027">
                <a:moveTo>
                  <a:pt x="0" y="136027"/>
                </a:moveTo>
                <a:lnTo>
                  <a:pt x="287167" y="0"/>
                </a:ln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7443669" y="5478843"/>
            <a:ext cx="181369" cy="45342"/>
          </a:xfrm>
          <a:custGeom>
            <a:avLst/>
            <a:gdLst>
              <a:gd name="connsiteX0" fmla="*/ 0 w 181369"/>
              <a:gd name="connsiteY0" fmla="*/ 45342 h 45342"/>
              <a:gd name="connsiteX1" fmla="*/ 181369 w 181369"/>
              <a:gd name="connsiteY1" fmla="*/ 0 h 45342"/>
            </a:gdLst>
            <a:ahLst/>
            <a:cxnLst>
              <a:cxn ang="0">
                <a:pos x="connsiteX0" y="connsiteY0"/>
              </a:cxn>
              <a:cxn ang="0">
                <a:pos x="connsiteX1" y="connsiteY1"/>
              </a:cxn>
            </a:cxnLst>
            <a:rect l="l" t="t" r="r" b="b"/>
            <a:pathLst>
              <a:path w="181369" h="45342">
                <a:moveTo>
                  <a:pt x="0" y="45342"/>
                </a:moveTo>
                <a:lnTo>
                  <a:pt x="181369" y="0"/>
                </a:ln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Freeform 26"/>
          <p:cNvSpPr/>
          <p:nvPr/>
        </p:nvSpPr>
        <p:spPr>
          <a:xfrm>
            <a:off x="7790681" y="5382154"/>
            <a:ext cx="460856" cy="57608"/>
          </a:xfrm>
          <a:custGeom>
            <a:avLst/>
            <a:gdLst>
              <a:gd name="connsiteX0" fmla="*/ 0 w 453421"/>
              <a:gd name="connsiteY0" fmla="*/ 204040 h 204040"/>
              <a:gd name="connsiteX1" fmla="*/ 453421 w 453421"/>
              <a:gd name="connsiteY1" fmla="*/ 0 h 204040"/>
            </a:gdLst>
            <a:ahLst/>
            <a:cxnLst>
              <a:cxn ang="0">
                <a:pos x="connsiteX0" y="connsiteY0"/>
              </a:cxn>
              <a:cxn ang="0">
                <a:pos x="connsiteX1" y="connsiteY1"/>
              </a:cxn>
            </a:cxnLst>
            <a:rect l="l" t="t" r="r" b="b"/>
            <a:pathLst>
              <a:path w="453421" h="204040">
                <a:moveTo>
                  <a:pt x="0" y="204040"/>
                </a:moveTo>
                <a:lnTo>
                  <a:pt x="453421" y="0"/>
                </a:ln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8437563" y="5349875"/>
            <a:ext cx="344487" cy="30163"/>
          </a:xfrm>
          <a:custGeom>
            <a:avLst/>
            <a:gdLst>
              <a:gd name="connsiteX0" fmla="*/ 0 w 344487"/>
              <a:gd name="connsiteY0" fmla="*/ 30163 h 30163"/>
              <a:gd name="connsiteX1" fmla="*/ 344487 w 344487"/>
              <a:gd name="connsiteY1" fmla="*/ 0 h 30163"/>
            </a:gdLst>
            <a:ahLst/>
            <a:cxnLst>
              <a:cxn ang="0">
                <a:pos x="connsiteX0" y="connsiteY0"/>
              </a:cxn>
              <a:cxn ang="0">
                <a:pos x="connsiteX1" y="connsiteY1"/>
              </a:cxn>
            </a:cxnLst>
            <a:rect l="l" t="t" r="r" b="b"/>
            <a:pathLst>
              <a:path w="344487" h="30163">
                <a:moveTo>
                  <a:pt x="0" y="30163"/>
                </a:moveTo>
                <a:lnTo>
                  <a:pt x="344487" y="0"/>
                </a:ln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9112250" y="5387975"/>
            <a:ext cx="969963" cy="284163"/>
          </a:xfrm>
          <a:custGeom>
            <a:avLst/>
            <a:gdLst>
              <a:gd name="connsiteX0" fmla="*/ 0 w 969963"/>
              <a:gd name="connsiteY0" fmla="*/ 0 h 284163"/>
              <a:gd name="connsiteX1" fmla="*/ 352425 w 969963"/>
              <a:gd name="connsiteY1" fmla="*/ 95250 h 284163"/>
              <a:gd name="connsiteX2" fmla="*/ 685800 w 969963"/>
              <a:gd name="connsiteY2" fmla="*/ 214313 h 284163"/>
              <a:gd name="connsiteX3" fmla="*/ 969963 w 969963"/>
              <a:gd name="connsiteY3" fmla="*/ 284163 h 284163"/>
            </a:gdLst>
            <a:ahLst/>
            <a:cxnLst>
              <a:cxn ang="0">
                <a:pos x="connsiteX0" y="connsiteY0"/>
              </a:cxn>
              <a:cxn ang="0">
                <a:pos x="connsiteX1" y="connsiteY1"/>
              </a:cxn>
              <a:cxn ang="0">
                <a:pos x="connsiteX2" y="connsiteY2"/>
              </a:cxn>
              <a:cxn ang="0">
                <a:pos x="connsiteX3" y="connsiteY3"/>
              </a:cxn>
            </a:cxnLst>
            <a:rect l="l" t="t" r="r" b="b"/>
            <a:pathLst>
              <a:path w="969963" h="284163">
                <a:moveTo>
                  <a:pt x="0" y="0"/>
                </a:moveTo>
                <a:cubicBezTo>
                  <a:pt x="119062" y="29765"/>
                  <a:pt x="238125" y="59531"/>
                  <a:pt x="352425" y="95250"/>
                </a:cubicBezTo>
                <a:cubicBezTo>
                  <a:pt x="466725" y="130969"/>
                  <a:pt x="582877" y="182828"/>
                  <a:pt x="685800" y="214313"/>
                </a:cubicBezTo>
                <a:cubicBezTo>
                  <a:pt x="788723" y="245799"/>
                  <a:pt x="879343" y="264981"/>
                  <a:pt x="969963" y="284163"/>
                </a:cubicBezTo>
              </a:path>
            </a:pathLst>
          </a:custGeom>
          <a:ln w="63500">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Freeform 29"/>
          <p:cNvSpPr/>
          <p:nvPr/>
        </p:nvSpPr>
        <p:spPr>
          <a:xfrm>
            <a:off x="5535930" y="6084570"/>
            <a:ext cx="1621073" cy="186690"/>
          </a:xfrm>
          <a:custGeom>
            <a:avLst/>
            <a:gdLst>
              <a:gd name="connsiteX0" fmla="*/ 0 w 1704975"/>
              <a:gd name="connsiteY0" fmla="*/ 186690 h 186690"/>
              <a:gd name="connsiteX1" fmla="*/ 1215390 w 1704975"/>
              <a:gd name="connsiteY1" fmla="*/ 30480 h 186690"/>
              <a:gd name="connsiteX2" fmla="*/ 1638300 w 1704975"/>
              <a:gd name="connsiteY2" fmla="*/ 15240 h 186690"/>
              <a:gd name="connsiteX3" fmla="*/ 1615440 w 1704975"/>
              <a:gd name="connsiteY3" fmla="*/ 0 h 186690"/>
            </a:gdLst>
            <a:ahLst/>
            <a:cxnLst>
              <a:cxn ang="0">
                <a:pos x="connsiteX0" y="connsiteY0"/>
              </a:cxn>
              <a:cxn ang="0">
                <a:pos x="connsiteX1" y="connsiteY1"/>
              </a:cxn>
              <a:cxn ang="0">
                <a:pos x="connsiteX2" y="connsiteY2"/>
              </a:cxn>
              <a:cxn ang="0">
                <a:pos x="connsiteX3" y="connsiteY3"/>
              </a:cxn>
            </a:cxnLst>
            <a:rect l="l" t="t" r="r" b="b"/>
            <a:pathLst>
              <a:path w="1704975" h="186690">
                <a:moveTo>
                  <a:pt x="0" y="186690"/>
                </a:moveTo>
                <a:lnTo>
                  <a:pt x="1215390" y="30480"/>
                </a:lnTo>
                <a:cubicBezTo>
                  <a:pt x="1488440" y="1905"/>
                  <a:pt x="1571625" y="20320"/>
                  <a:pt x="1638300" y="15240"/>
                </a:cubicBezTo>
                <a:cubicBezTo>
                  <a:pt x="1704975" y="10160"/>
                  <a:pt x="1660207" y="5080"/>
                  <a:pt x="1615440" y="0"/>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Freeform 30"/>
          <p:cNvSpPr/>
          <p:nvPr/>
        </p:nvSpPr>
        <p:spPr>
          <a:xfrm>
            <a:off x="7471410" y="6079490"/>
            <a:ext cx="95250" cy="5080"/>
          </a:xfrm>
          <a:custGeom>
            <a:avLst/>
            <a:gdLst>
              <a:gd name="connsiteX0" fmla="*/ 0 w 95250"/>
              <a:gd name="connsiteY0" fmla="*/ 1270 h 5080"/>
              <a:gd name="connsiteX1" fmla="*/ 95250 w 95250"/>
              <a:gd name="connsiteY1" fmla="*/ 5080 h 5080"/>
            </a:gdLst>
            <a:ahLst/>
            <a:cxnLst>
              <a:cxn ang="0">
                <a:pos x="connsiteX0" y="connsiteY0"/>
              </a:cxn>
              <a:cxn ang="0">
                <a:pos x="connsiteX1" y="connsiteY1"/>
              </a:cxn>
            </a:cxnLst>
            <a:rect l="l" t="t" r="r" b="b"/>
            <a:pathLst>
              <a:path w="95250" h="5080">
                <a:moveTo>
                  <a:pt x="0" y="1270"/>
                </a:moveTo>
                <a:cubicBezTo>
                  <a:pt x="26670" y="635"/>
                  <a:pt x="53340" y="0"/>
                  <a:pt x="95250" y="5080"/>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p:nvSpPr>
        <p:spPr>
          <a:xfrm>
            <a:off x="7760970" y="6076950"/>
            <a:ext cx="1047750" cy="99060"/>
          </a:xfrm>
          <a:custGeom>
            <a:avLst/>
            <a:gdLst>
              <a:gd name="connsiteX0" fmla="*/ 0 w 1047750"/>
              <a:gd name="connsiteY0" fmla="*/ 0 h 99060"/>
              <a:gd name="connsiteX1" fmla="*/ 415290 w 1047750"/>
              <a:gd name="connsiteY1" fmla="*/ 26670 h 99060"/>
              <a:gd name="connsiteX2" fmla="*/ 1047750 w 1047750"/>
              <a:gd name="connsiteY2" fmla="*/ 99060 h 99060"/>
            </a:gdLst>
            <a:ahLst/>
            <a:cxnLst>
              <a:cxn ang="0">
                <a:pos x="connsiteX0" y="connsiteY0"/>
              </a:cxn>
              <a:cxn ang="0">
                <a:pos x="connsiteX1" y="connsiteY1"/>
              </a:cxn>
              <a:cxn ang="0">
                <a:pos x="connsiteX2" y="connsiteY2"/>
              </a:cxn>
            </a:cxnLst>
            <a:rect l="l" t="t" r="r" b="b"/>
            <a:pathLst>
              <a:path w="1047750" h="99060">
                <a:moveTo>
                  <a:pt x="0" y="0"/>
                </a:moveTo>
                <a:cubicBezTo>
                  <a:pt x="120332" y="5080"/>
                  <a:pt x="240665" y="10160"/>
                  <a:pt x="415290" y="26670"/>
                </a:cubicBezTo>
                <a:cubicBezTo>
                  <a:pt x="589915" y="43180"/>
                  <a:pt x="818832" y="71120"/>
                  <a:pt x="1047750" y="99060"/>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p:nvSpPr>
        <p:spPr>
          <a:xfrm>
            <a:off x="9060180" y="6198870"/>
            <a:ext cx="1005840" cy="102870"/>
          </a:xfrm>
          <a:custGeom>
            <a:avLst/>
            <a:gdLst>
              <a:gd name="connsiteX0" fmla="*/ 0 w 1005840"/>
              <a:gd name="connsiteY0" fmla="*/ 0 h 102870"/>
              <a:gd name="connsiteX1" fmla="*/ 430530 w 1005840"/>
              <a:gd name="connsiteY1" fmla="*/ 53340 h 102870"/>
              <a:gd name="connsiteX2" fmla="*/ 1005840 w 1005840"/>
              <a:gd name="connsiteY2" fmla="*/ 102870 h 102870"/>
            </a:gdLst>
            <a:ahLst/>
            <a:cxnLst>
              <a:cxn ang="0">
                <a:pos x="connsiteX0" y="connsiteY0"/>
              </a:cxn>
              <a:cxn ang="0">
                <a:pos x="connsiteX1" y="connsiteY1"/>
              </a:cxn>
              <a:cxn ang="0">
                <a:pos x="connsiteX2" y="connsiteY2"/>
              </a:cxn>
            </a:cxnLst>
            <a:rect l="l" t="t" r="r" b="b"/>
            <a:pathLst>
              <a:path w="1005840" h="102870">
                <a:moveTo>
                  <a:pt x="0" y="0"/>
                </a:moveTo>
                <a:cubicBezTo>
                  <a:pt x="131445" y="18097"/>
                  <a:pt x="262890" y="36195"/>
                  <a:pt x="430530" y="53340"/>
                </a:cubicBezTo>
                <a:cubicBezTo>
                  <a:pt x="598170" y="70485"/>
                  <a:pt x="802005" y="86677"/>
                  <a:pt x="1005840" y="102870"/>
                </a:cubicBezTo>
              </a:path>
            </a:pathLst>
          </a:cu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3"/>
          <p:cNvSpPr>
            <a:spLocks noChangeAspect="1"/>
          </p:cNvSpPr>
          <p:nvPr/>
        </p:nvSpPr>
        <p:spPr>
          <a:xfrm>
            <a:off x="380" y="0"/>
            <a:ext cx="5491307" cy="8229600"/>
          </a:xfrm>
          <a:prstGeom prst="rect">
            <a:avLst/>
          </a:prstGeom>
          <a:blipFill>
            <a:blip r:embed="rId3" cstate="print">
              <a:lum bright="-10000"/>
            </a:blip>
            <a:stretch>
              <a:fillRect/>
            </a:stretch>
          </a:blipFill>
        </p:spPr>
        <p:txBody>
          <a:bodyPr wrap="square" lIns="0" tIns="0" rIns="0" bIns="0" rtlCol="0">
            <a:spAutoFit/>
          </a:bodyPr>
          <a:lstStyle/>
          <a:p>
            <a:endParaRPr/>
          </a:p>
        </p:txBody>
      </p:sp>
      <p:sp>
        <p:nvSpPr>
          <p:cNvPr id="22" name="object 6"/>
          <p:cNvSpPr>
            <a:spLocks noChangeAspect="1"/>
          </p:cNvSpPr>
          <p:nvPr/>
        </p:nvSpPr>
        <p:spPr>
          <a:xfrm>
            <a:off x="5483353" y="0"/>
            <a:ext cx="5489447" cy="8229600"/>
          </a:xfrm>
          <a:prstGeom prst="rect">
            <a:avLst/>
          </a:prstGeom>
          <a:blipFill>
            <a:blip r:embed="rId4" cstate="print"/>
            <a:stretch>
              <a:fillRect/>
            </a:stretch>
          </a:blipFill>
        </p:spPr>
        <p:txBody>
          <a:bodyPr wrap="square" lIns="0" tIns="0" rIns="0" bIns="0" rtlCol="0">
            <a:spAutoFit/>
          </a:bodyPr>
          <a:lstStyle/>
          <a:p>
            <a:endParaRPr/>
          </a:p>
        </p:txBody>
      </p:sp>
      <p:sp>
        <p:nvSpPr>
          <p:cNvPr id="17" name="object 4"/>
          <p:cNvSpPr txBox="1"/>
          <p:nvPr/>
        </p:nvSpPr>
        <p:spPr>
          <a:xfrm>
            <a:off x="75099" y="7988720"/>
            <a:ext cx="629920" cy="153888"/>
          </a:xfrm>
          <a:prstGeom prst="rect">
            <a:avLst/>
          </a:prstGeom>
        </p:spPr>
        <p:txBody>
          <a:bodyPr vert="horz" wrap="square" lIns="0" tIns="0" rIns="0" bIns="0" rtlCol="0">
            <a:spAutoFit/>
          </a:bodyPr>
          <a:lstStyle/>
          <a:p>
            <a:pPr marL="12700">
              <a:lnSpc>
                <a:spcPct val="100000"/>
              </a:lnSpc>
            </a:pPr>
            <a:r>
              <a:rPr sz="1000" b="1" dirty="0">
                <a:solidFill>
                  <a:srgbClr val="FFFFFF"/>
                </a:solidFill>
                <a:effectLst>
                  <a:outerShdw blurRad="38100" dist="38100" dir="2700000" algn="tl">
                    <a:srgbClr val="000000">
                      <a:alpha val="43137"/>
                    </a:srgbClr>
                  </a:outerShdw>
                </a:effectLst>
                <a:latin typeface="Arial"/>
                <a:cs typeface="Arial"/>
              </a:rPr>
              <a:t>A</a:t>
            </a:r>
            <a:r>
              <a:rPr sz="1000" b="1" spc="-5" dirty="0">
                <a:solidFill>
                  <a:srgbClr val="FFFFFF"/>
                </a:solidFill>
                <a:effectLst>
                  <a:outerShdw blurRad="38100" dist="38100" dir="2700000" algn="tl">
                    <a:srgbClr val="000000">
                      <a:alpha val="43137"/>
                    </a:srgbClr>
                  </a:outerShdw>
                </a:effectLst>
                <a:latin typeface="Arial"/>
                <a:cs typeface="Arial"/>
              </a:rPr>
              <a:t>pri</a:t>
            </a:r>
            <a:r>
              <a:rPr sz="1000" b="1" dirty="0">
                <a:solidFill>
                  <a:srgbClr val="FFFFFF"/>
                </a:solidFill>
                <a:effectLst>
                  <a:outerShdw blurRad="38100" dist="38100" dir="2700000" algn="tl">
                    <a:srgbClr val="000000">
                      <a:alpha val="43137"/>
                    </a:srgbClr>
                  </a:outerShdw>
                </a:effectLst>
                <a:latin typeface="Arial"/>
                <a:cs typeface="Arial"/>
              </a:rPr>
              <a:t>l</a:t>
            </a:r>
            <a:r>
              <a:rPr sz="1000" b="1" spc="-10" dirty="0">
                <a:solidFill>
                  <a:srgbClr val="FFFFFF"/>
                </a:solidFill>
                <a:effectLst>
                  <a:outerShdw blurRad="38100" dist="38100" dir="2700000" algn="tl">
                    <a:srgbClr val="000000">
                      <a:alpha val="43137"/>
                    </a:srgbClr>
                  </a:outerShdw>
                </a:effectLst>
                <a:latin typeface="Arial"/>
                <a:cs typeface="Arial"/>
              </a:rPr>
              <a:t> </a:t>
            </a:r>
            <a:r>
              <a:rPr sz="1000" b="1" spc="-5" dirty="0">
                <a:solidFill>
                  <a:srgbClr val="FFFFFF"/>
                </a:solidFill>
                <a:effectLst>
                  <a:outerShdw blurRad="38100" dist="38100" dir="2700000" algn="tl">
                    <a:srgbClr val="000000">
                      <a:alpha val="43137"/>
                    </a:srgbClr>
                  </a:outerShdw>
                </a:effectLst>
                <a:latin typeface="Arial"/>
                <a:cs typeface="Arial"/>
              </a:rPr>
              <a:t>2000</a:t>
            </a:r>
            <a:endParaRPr sz="1000" dirty="0">
              <a:effectLst>
                <a:outerShdw blurRad="38100" dist="38100" dir="2700000" algn="tl">
                  <a:srgbClr val="000000">
                    <a:alpha val="43137"/>
                  </a:srgbClr>
                </a:outerShdw>
              </a:effectLst>
              <a:latin typeface="Arial"/>
              <a:cs typeface="Arial"/>
            </a:endParaRPr>
          </a:p>
        </p:txBody>
      </p:sp>
      <p:sp>
        <p:nvSpPr>
          <p:cNvPr id="18" name="object 7"/>
          <p:cNvSpPr/>
          <p:nvPr/>
        </p:nvSpPr>
        <p:spPr>
          <a:xfrm>
            <a:off x="5486400" y="82310"/>
            <a:ext cx="0" cy="6036310"/>
          </a:xfrm>
          <a:custGeom>
            <a:avLst/>
            <a:gdLst/>
            <a:ahLst/>
            <a:cxnLst/>
            <a:rect l="l" t="t" r="r" b="b"/>
            <a:pathLst>
              <a:path h="6036310">
                <a:moveTo>
                  <a:pt x="0" y="0"/>
                </a:moveTo>
                <a:lnTo>
                  <a:pt x="0" y="6035802"/>
                </a:lnTo>
              </a:path>
            </a:pathLst>
          </a:custGeom>
          <a:ln w="9525">
            <a:solidFill>
              <a:srgbClr val="000000"/>
            </a:solidFill>
          </a:ln>
        </p:spPr>
        <p:txBody>
          <a:bodyPr wrap="square" lIns="0" tIns="0" rIns="0" bIns="0" rtlCol="0">
            <a:spAutoFit/>
          </a:bodyPr>
          <a:lstStyle/>
          <a:p>
            <a:endParaRPr/>
          </a:p>
        </p:txBody>
      </p:sp>
      <p:sp>
        <p:nvSpPr>
          <p:cNvPr id="19" name="object 10"/>
          <p:cNvSpPr txBox="1"/>
          <p:nvPr/>
        </p:nvSpPr>
        <p:spPr>
          <a:xfrm>
            <a:off x="5649186" y="7993402"/>
            <a:ext cx="586105" cy="153888"/>
          </a:xfrm>
          <a:prstGeom prst="rect">
            <a:avLst/>
          </a:prstGeom>
        </p:spPr>
        <p:txBody>
          <a:bodyPr vert="horz" wrap="square" lIns="0" tIns="0" rIns="0" bIns="0" rtlCol="0">
            <a:spAutoFit/>
          </a:bodyPr>
          <a:lstStyle/>
          <a:p>
            <a:pPr marL="12700">
              <a:lnSpc>
                <a:spcPct val="100000"/>
              </a:lnSpc>
            </a:pPr>
            <a:r>
              <a:rPr sz="1000" b="1" spc="-5" dirty="0">
                <a:solidFill>
                  <a:srgbClr val="FFFFFF"/>
                </a:solidFill>
                <a:effectLst>
                  <a:outerShdw blurRad="38100" dist="38100" dir="2700000" algn="tl">
                    <a:srgbClr val="000000">
                      <a:alpha val="43137"/>
                    </a:srgbClr>
                  </a:outerShdw>
                </a:effectLst>
                <a:latin typeface="Arial"/>
                <a:cs typeface="Arial"/>
              </a:rPr>
              <a:t>M</a:t>
            </a:r>
            <a:r>
              <a:rPr sz="1000" b="1" dirty="0">
                <a:solidFill>
                  <a:srgbClr val="FFFFFF"/>
                </a:solidFill>
                <a:effectLst>
                  <a:outerShdw blurRad="38100" dist="38100" dir="2700000" algn="tl">
                    <a:srgbClr val="000000">
                      <a:alpha val="43137"/>
                    </a:srgbClr>
                  </a:outerShdw>
                </a:effectLst>
                <a:latin typeface="Arial"/>
                <a:cs typeface="Arial"/>
              </a:rPr>
              <a:t>ay</a:t>
            </a:r>
            <a:r>
              <a:rPr sz="1000" b="1" spc="-20" dirty="0">
                <a:solidFill>
                  <a:srgbClr val="FFFFFF"/>
                </a:solidFill>
                <a:effectLst>
                  <a:outerShdw blurRad="38100" dist="38100" dir="2700000" algn="tl">
                    <a:srgbClr val="000000">
                      <a:alpha val="43137"/>
                    </a:srgbClr>
                  </a:outerShdw>
                </a:effectLst>
                <a:latin typeface="Arial"/>
                <a:cs typeface="Arial"/>
              </a:rPr>
              <a:t> </a:t>
            </a:r>
            <a:r>
              <a:rPr sz="1000" b="1" spc="-5" dirty="0">
                <a:solidFill>
                  <a:srgbClr val="FFFFFF"/>
                </a:solidFill>
                <a:effectLst>
                  <a:outerShdw blurRad="38100" dist="38100" dir="2700000" algn="tl">
                    <a:srgbClr val="000000">
                      <a:alpha val="43137"/>
                    </a:srgbClr>
                  </a:outerShdw>
                </a:effectLst>
                <a:latin typeface="Arial"/>
                <a:cs typeface="Arial"/>
              </a:rPr>
              <a:t>20</a:t>
            </a:r>
            <a:r>
              <a:rPr sz="1000" b="1" spc="-15" dirty="0">
                <a:solidFill>
                  <a:srgbClr val="FFFFFF"/>
                </a:solidFill>
                <a:effectLst>
                  <a:outerShdw blurRad="38100" dist="38100" dir="2700000" algn="tl">
                    <a:srgbClr val="000000">
                      <a:alpha val="43137"/>
                    </a:srgbClr>
                  </a:outerShdw>
                </a:effectLst>
                <a:latin typeface="Arial"/>
                <a:cs typeface="Arial"/>
              </a:rPr>
              <a:t>0</a:t>
            </a:r>
            <a:r>
              <a:rPr sz="1000" b="1" dirty="0">
                <a:solidFill>
                  <a:srgbClr val="FFFFFF"/>
                </a:solidFill>
                <a:effectLst>
                  <a:outerShdw blurRad="38100" dist="38100" dir="2700000" algn="tl">
                    <a:srgbClr val="000000">
                      <a:alpha val="43137"/>
                    </a:srgbClr>
                  </a:outerShdw>
                </a:effectLst>
                <a:latin typeface="Arial"/>
                <a:cs typeface="Arial"/>
              </a:rPr>
              <a:t>9</a:t>
            </a:r>
            <a:endParaRPr sz="1000" dirty="0">
              <a:effectLst>
                <a:outerShdw blurRad="38100" dist="38100" dir="2700000" algn="tl">
                  <a:srgbClr val="000000">
                    <a:alpha val="43137"/>
                  </a:srgbClr>
                </a:outerShdw>
              </a:effectLst>
              <a:latin typeface="Arial"/>
              <a:cs typeface="Arial"/>
            </a:endParaRPr>
          </a:p>
        </p:txBody>
      </p:sp>
      <p:sp>
        <p:nvSpPr>
          <p:cNvPr id="8" name="TextBox 7"/>
          <p:cNvSpPr txBox="1"/>
          <p:nvPr/>
        </p:nvSpPr>
        <p:spPr>
          <a:xfrm>
            <a:off x="4334260" y="1868127"/>
            <a:ext cx="367408" cy="523220"/>
          </a:xfrm>
          <a:prstGeom prst="rect">
            <a:avLst/>
          </a:prstGeom>
          <a:noFill/>
        </p:spPr>
        <p:txBody>
          <a:bodyPr wrap="none" rtlCol="0">
            <a:spAutoFit/>
          </a:bodyPr>
          <a:lstStyle/>
          <a:p>
            <a:r>
              <a:rPr lang="en-US" sz="2800" b="1" dirty="0">
                <a:solidFill>
                  <a:schemeClr val="bg1"/>
                </a:solidFill>
              </a:rPr>
              <a:t>1</a:t>
            </a:r>
          </a:p>
        </p:txBody>
      </p:sp>
      <p:sp>
        <p:nvSpPr>
          <p:cNvPr id="9" name="TextBox 8"/>
          <p:cNvSpPr txBox="1"/>
          <p:nvPr/>
        </p:nvSpPr>
        <p:spPr>
          <a:xfrm>
            <a:off x="4622295" y="5167633"/>
            <a:ext cx="367408" cy="523220"/>
          </a:xfrm>
          <a:prstGeom prst="rect">
            <a:avLst/>
          </a:prstGeom>
          <a:noFill/>
        </p:spPr>
        <p:txBody>
          <a:bodyPr wrap="none" rtlCol="0">
            <a:spAutoFit/>
          </a:bodyPr>
          <a:lstStyle/>
          <a:p>
            <a:r>
              <a:rPr lang="en-US" sz="2800" b="1" dirty="0">
                <a:solidFill>
                  <a:schemeClr val="bg1"/>
                </a:solidFill>
              </a:rPr>
              <a:t>2</a:t>
            </a:r>
          </a:p>
        </p:txBody>
      </p:sp>
      <p:sp>
        <p:nvSpPr>
          <p:cNvPr id="10" name="TextBox 9"/>
          <p:cNvSpPr txBox="1"/>
          <p:nvPr/>
        </p:nvSpPr>
        <p:spPr>
          <a:xfrm>
            <a:off x="2202801" y="7052757"/>
            <a:ext cx="367408" cy="523220"/>
          </a:xfrm>
          <a:prstGeom prst="rect">
            <a:avLst/>
          </a:prstGeom>
          <a:noFill/>
        </p:spPr>
        <p:txBody>
          <a:bodyPr wrap="none" rtlCol="0">
            <a:spAutoFit/>
          </a:bodyPr>
          <a:lstStyle/>
          <a:p>
            <a:r>
              <a:rPr lang="en-US" sz="2800" b="1" dirty="0">
                <a:solidFill>
                  <a:schemeClr val="bg1"/>
                </a:solidFill>
              </a:rPr>
              <a:t>3</a:t>
            </a:r>
          </a:p>
        </p:txBody>
      </p:sp>
      <p:sp>
        <p:nvSpPr>
          <p:cNvPr id="11" name="TextBox 10"/>
          <p:cNvSpPr txBox="1"/>
          <p:nvPr/>
        </p:nvSpPr>
        <p:spPr>
          <a:xfrm>
            <a:off x="128949" y="2559411"/>
            <a:ext cx="367408" cy="523220"/>
          </a:xfrm>
          <a:prstGeom prst="rect">
            <a:avLst/>
          </a:prstGeom>
          <a:noFill/>
        </p:spPr>
        <p:txBody>
          <a:bodyPr wrap="none" rtlCol="0">
            <a:spAutoFit/>
          </a:bodyPr>
          <a:lstStyle/>
          <a:p>
            <a:r>
              <a:rPr lang="en-US" sz="2800" b="1" dirty="0">
                <a:solidFill>
                  <a:schemeClr val="bg1"/>
                </a:solidFill>
              </a:rPr>
              <a:t>5</a:t>
            </a:r>
          </a:p>
        </p:txBody>
      </p:sp>
      <p:sp>
        <p:nvSpPr>
          <p:cNvPr id="12" name="TextBox 11"/>
          <p:cNvSpPr txBox="1"/>
          <p:nvPr/>
        </p:nvSpPr>
        <p:spPr>
          <a:xfrm>
            <a:off x="2318015" y="1695306"/>
            <a:ext cx="367408" cy="523220"/>
          </a:xfrm>
          <a:prstGeom prst="rect">
            <a:avLst/>
          </a:prstGeom>
          <a:noFill/>
        </p:spPr>
        <p:txBody>
          <a:bodyPr wrap="none" rtlCol="0">
            <a:spAutoFit/>
          </a:bodyPr>
          <a:lstStyle/>
          <a:p>
            <a:r>
              <a:rPr lang="en-US" sz="2800" b="1" dirty="0">
                <a:solidFill>
                  <a:schemeClr val="bg1"/>
                </a:solidFill>
              </a:rPr>
              <a:t>6</a:t>
            </a:r>
          </a:p>
        </p:txBody>
      </p:sp>
      <p:sp>
        <p:nvSpPr>
          <p:cNvPr id="13" name="TextBox 12"/>
          <p:cNvSpPr txBox="1"/>
          <p:nvPr/>
        </p:nvSpPr>
        <p:spPr>
          <a:xfrm>
            <a:off x="128949" y="4460442"/>
            <a:ext cx="367408" cy="523220"/>
          </a:xfrm>
          <a:prstGeom prst="rect">
            <a:avLst/>
          </a:prstGeom>
          <a:noFill/>
        </p:spPr>
        <p:txBody>
          <a:bodyPr wrap="none" rtlCol="0">
            <a:spAutoFit/>
          </a:bodyPr>
          <a:lstStyle/>
          <a:p>
            <a:r>
              <a:rPr lang="en-US" sz="2800" b="1" dirty="0">
                <a:solidFill>
                  <a:schemeClr val="bg1"/>
                </a:solidFill>
              </a:rPr>
              <a:t>4</a:t>
            </a:r>
          </a:p>
        </p:txBody>
      </p:sp>
      <p:pic>
        <p:nvPicPr>
          <p:cNvPr id="14" name="Picture 3"/>
          <p:cNvPicPr>
            <a:picLocks noChangeAspect="1" noChangeArrowheads="1"/>
          </p:cNvPicPr>
          <p:nvPr/>
        </p:nvPicPr>
        <p:blipFill>
          <a:blip r:embed="rId5"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15" name="TextBox 14"/>
          <p:cNvSpPr txBox="1"/>
          <p:nvPr/>
        </p:nvSpPr>
        <p:spPr>
          <a:xfrm>
            <a:off x="10210174" y="1580092"/>
            <a:ext cx="367408" cy="523220"/>
          </a:xfrm>
          <a:prstGeom prst="rect">
            <a:avLst/>
          </a:prstGeom>
          <a:noFill/>
        </p:spPr>
        <p:txBody>
          <a:bodyPr wrap="none" rtlCol="0">
            <a:spAutoFit/>
          </a:bodyPr>
          <a:lstStyle/>
          <a:p>
            <a:r>
              <a:rPr lang="en-US" sz="2800" b="1" dirty="0">
                <a:solidFill>
                  <a:schemeClr val="bg1"/>
                </a:solidFill>
              </a:rPr>
              <a:t>1</a:t>
            </a:r>
          </a:p>
        </p:txBody>
      </p:sp>
      <p:sp>
        <p:nvSpPr>
          <p:cNvPr id="16" name="TextBox 15"/>
          <p:cNvSpPr txBox="1"/>
          <p:nvPr/>
        </p:nvSpPr>
        <p:spPr>
          <a:xfrm>
            <a:off x="10498209" y="5398061"/>
            <a:ext cx="367408" cy="523220"/>
          </a:xfrm>
          <a:prstGeom prst="rect">
            <a:avLst/>
          </a:prstGeom>
          <a:noFill/>
        </p:spPr>
        <p:txBody>
          <a:bodyPr wrap="none" rtlCol="0">
            <a:spAutoFit/>
          </a:bodyPr>
          <a:lstStyle/>
          <a:p>
            <a:r>
              <a:rPr lang="en-US" sz="2800" b="1" dirty="0">
                <a:solidFill>
                  <a:schemeClr val="bg1"/>
                </a:solidFill>
              </a:rPr>
              <a:t>2</a:t>
            </a:r>
          </a:p>
        </p:txBody>
      </p:sp>
      <p:sp>
        <p:nvSpPr>
          <p:cNvPr id="23" name="TextBox 22"/>
          <p:cNvSpPr txBox="1"/>
          <p:nvPr/>
        </p:nvSpPr>
        <p:spPr>
          <a:xfrm>
            <a:off x="8078715" y="7283185"/>
            <a:ext cx="367408" cy="523220"/>
          </a:xfrm>
          <a:prstGeom prst="rect">
            <a:avLst/>
          </a:prstGeom>
          <a:noFill/>
        </p:spPr>
        <p:txBody>
          <a:bodyPr wrap="none" rtlCol="0">
            <a:spAutoFit/>
          </a:bodyPr>
          <a:lstStyle/>
          <a:p>
            <a:r>
              <a:rPr lang="en-US" sz="2800" b="1" dirty="0">
                <a:solidFill>
                  <a:schemeClr val="bg1"/>
                </a:solidFill>
              </a:rPr>
              <a:t>3</a:t>
            </a:r>
          </a:p>
        </p:txBody>
      </p:sp>
      <p:sp>
        <p:nvSpPr>
          <p:cNvPr id="24" name="TextBox 23"/>
          <p:cNvSpPr txBox="1"/>
          <p:nvPr/>
        </p:nvSpPr>
        <p:spPr>
          <a:xfrm>
            <a:off x="6004863" y="2271376"/>
            <a:ext cx="367408" cy="523220"/>
          </a:xfrm>
          <a:prstGeom prst="rect">
            <a:avLst/>
          </a:prstGeom>
          <a:noFill/>
        </p:spPr>
        <p:txBody>
          <a:bodyPr wrap="none" rtlCol="0">
            <a:spAutoFit/>
          </a:bodyPr>
          <a:lstStyle/>
          <a:p>
            <a:r>
              <a:rPr lang="en-US" sz="2800" b="1" dirty="0">
                <a:solidFill>
                  <a:schemeClr val="bg1"/>
                </a:solidFill>
              </a:rPr>
              <a:t>5</a:t>
            </a:r>
          </a:p>
        </p:txBody>
      </p:sp>
      <p:sp>
        <p:nvSpPr>
          <p:cNvPr id="25" name="TextBox 24"/>
          <p:cNvSpPr txBox="1"/>
          <p:nvPr/>
        </p:nvSpPr>
        <p:spPr>
          <a:xfrm>
            <a:off x="7963501" y="888808"/>
            <a:ext cx="367408" cy="523220"/>
          </a:xfrm>
          <a:prstGeom prst="rect">
            <a:avLst/>
          </a:prstGeom>
          <a:noFill/>
        </p:spPr>
        <p:txBody>
          <a:bodyPr wrap="none" rtlCol="0">
            <a:spAutoFit/>
          </a:bodyPr>
          <a:lstStyle/>
          <a:p>
            <a:r>
              <a:rPr lang="en-US" sz="2800" b="1" dirty="0">
                <a:solidFill>
                  <a:schemeClr val="bg1"/>
                </a:solidFill>
              </a:rPr>
              <a:t>6</a:t>
            </a:r>
          </a:p>
        </p:txBody>
      </p:sp>
      <p:sp>
        <p:nvSpPr>
          <p:cNvPr id="26" name="TextBox 25"/>
          <p:cNvSpPr txBox="1"/>
          <p:nvPr/>
        </p:nvSpPr>
        <p:spPr>
          <a:xfrm>
            <a:off x="6004863" y="4690870"/>
            <a:ext cx="367408" cy="523220"/>
          </a:xfrm>
          <a:prstGeom prst="rect">
            <a:avLst/>
          </a:prstGeom>
          <a:noFill/>
        </p:spPr>
        <p:txBody>
          <a:bodyPr wrap="none" rtlCol="0">
            <a:spAutoFit/>
          </a:bodyPr>
          <a:lstStyle/>
          <a:p>
            <a:r>
              <a:rPr lang="en-US" sz="2800" b="1" dirty="0">
                <a:solidFill>
                  <a:schemeClr val="bg1"/>
                </a:solidFill>
              </a:rPr>
              <a:t>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7\Incoming 11-17\11-11-17\DSCN3112 Corrected.jpg"/>
          <p:cNvPicPr>
            <a:picLocks noChangeAspect="1" noChangeArrowheads="1"/>
          </p:cNvPicPr>
          <p:nvPr/>
        </p:nvPicPr>
        <p:blipFill>
          <a:blip r:embed="rId3" cstate="print"/>
          <a:srcRect l="5780" r="4913"/>
          <a:stretch>
            <a:fillRect/>
          </a:stretch>
        </p:blipFill>
        <p:spPr bwMode="auto">
          <a:xfrm>
            <a:off x="2" y="0"/>
            <a:ext cx="10976307" cy="8229600"/>
          </a:xfrm>
          <a:prstGeom prst="rect">
            <a:avLst/>
          </a:prstGeom>
          <a:noFill/>
        </p:spPr>
      </p:pic>
      <p:sp>
        <p:nvSpPr>
          <p:cNvPr id="6" name="object 6"/>
          <p:cNvSpPr txBox="1"/>
          <p:nvPr/>
        </p:nvSpPr>
        <p:spPr>
          <a:xfrm>
            <a:off x="69479" y="7974469"/>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November 2017</a:t>
            </a:r>
            <a:endParaRPr lang="en-US" sz="1200" dirty="0">
              <a:effectLst>
                <a:outerShdw blurRad="38100" dist="38100" dir="2700000" algn="tl">
                  <a:srgbClr val="000000">
                    <a:alpha val="43137"/>
                  </a:srgbClr>
                </a:outerShdw>
              </a:effectLst>
              <a:cs typeface="Arial"/>
            </a:endParaRPr>
          </a:p>
        </p:txBody>
      </p:sp>
      <p:pic>
        <p:nvPicPr>
          <p:cNvPr id="7" name="Picture 2"/>
          <p:cNvPicPr>
            <a:picLocks noChangeAspect="1" noChangeArrowheads="1"/>
          </p:cNvPicPr>
          <p:nvPr/>
        </p:nvPicPr>
        <p:blipFill>
          <a:blip r:embed="rId4" cstate="print"/>
          <a:srcRect/>
          <a:stretch>
            <a:fillRect/>
          </a:stretch>
        </p:blipFill>
        <p:spPr bwMode="auto">
          <a:xfrm>
            <a:off x="10601946" y="7717690"/>
            <a:ext cx="287974" cy="429600"/>
          </a:xfrm>
          <a:prstGeom prst="rect">
            <a:avLst/>
          </a:prstGeom>
          <a:noFill/>
          <a:ln w="9525">
            <a:noFill/>
            <a:miter lim="800000"/>
            <a:headEnd/>
            <a:tailEnd/>
          </a:ln>
          <a:effectLst/>
        </p:spPr>
      </p:pic>
      <p:sp>
        <p:nvSpPr>
          <p:cNvPr id="9" name="TextBox 8"/>
          <p:cNvSpPr txBox="1"/>
          <p:nvPr/>
        </p:nvSpPr>
        <p:spPr>
          <a:xfrm>
            <a:off x="10042837" y="7207778"/>
            <a:ext cx="340158" cy="461665"/>
          </a:xfrm>
          <a:prstGeom prst="rect">
            <a:avLst/>
          </a:prstGeom>
          <a:noFill/>
        </p:spPr>
        <p:txBody>
          <a:bodyPr wrap="none" rtlCol="0">
            <a:spAutoFit/>
          </a:bodyPr>
          <a:lstStyle/>
          <a:p>
            <a:r>
              <a:rPr lang="en-US" sz="2400" b="1" dirty="0">
                <a:solidFill>
                  <a:schemeClr val="bg1"/>
                </a:solidFill>
              </a:rPr>
              <a:t>5</a:t>
            </a:r>
          </a:p>
        </p:txBody>
      </p:sp>
      <p:sp>
        <p:nvSpPr>
          <p:cNvPr id="10" name="TextBox 9"/>
          <p:cNvSpPr txBox="1"/>
          <p:nvPr/>
        </p:nvSpPr>
        <p:spPr>
          <a:xfrm>
            <a:off x="8078715" y="6649508"/>
            <a:ext cx="381836" cy="523220"/>
          </a:xfrm>
          <a:prstGeom prst="rect">
            <a:avLst/>
          </a:prstGeom>
          <a:noFill/>
        </p:spPr>
        <p:txBody>
          <a:bodyPr wrap="none" rtlCol="0">
            <a:spAutoFit/>
          </a:bodyPr>
          <a:lstStyle/>
          <a:p>
            <a:pPr algn="ctr"/>
            <a:r>
              <a:rPr lang="en-US" sz="2800" b="1" dirty="0">
                <a:solidFill>
                  <a:schemeClr val="bg1"/>
                </a:solidFill>
              </a:rPr>
              <a:t>X</a:t>
            </a:r>
          </a:p>
        </p:txBody>
      </p:sp>
      <p:cxnSp>
        <p:nvCxnSpPr>
          <p:cNvPr id="8" name="Straight Arrow Connector 7"/>
          <p:cNvCxnSpPr/>
          <p:nvPr/>
        </p:nvCxnSpPr>
        <p:spPr>
          <a:xfrm flipV="1">
            <a:off x="5255972" y="4455685"/>
            <a:ext cx="518463" cy="2"/>
          </a:xfrm>
          <a:prstGeom prst="straightConnector1">
            <a:avLst/>
          </a:prstGeom>
          <a:ln w="4445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235291" y="4455685"/>
            <a:ext cx="460856" cy="4757"/>
          </a:xfrm>
          <a:prstGeom prst="straightConnector1">
            <a:avLst/>
          </a:prstGeom>
          <a:ln w="4445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774435" y="4167650"/>
            <a:ext cx="386644" cy="523220"/>
          </a:xfrm>
          <a:prstGeom prst="rect">
            <a:avLst/>
          </a:prstGeom>
          <a:noFill/>
        </p:spPr>
        <p:txBody>
          <a:bodyPr wrap="square" rtlCol="0">
            <a:spAutoFit/>
          </a:bodyPr>
          <a:lstStyle/>
          <a:p>
            <a:pPr algn="ctr"/>
            <a:r>
              <a:rPr lang="en-US" sz="2800" b="1" dirty="0">
                <a:solidFill>
                  <a:schemeClr val="bg1"/>
                </a:solidFill>
              </a:rPr>
              <a:t>B</a:t>
            </a:r>
          </a:p>
        </p:txBody>
      </p:sp>
      <p:sp>
        <p:nvSpPr>
          <p:cNvPr id="13" name="TextBox 12"/>
          <p:cNvSpPr txBox="1"/>
          <p:nvPr/>
        </p:nvSpPr>
        <p:spPr>
          <a:xfrm>
            <a:off x="10586156" y="6476687"/>
            <a:ext cx="386644" cy="523220"/>
          </a:xfrm>
          <a:prstGeom prst="rect">
            <a:avLst/>
          </a:prstGeom>
          <a:noFill/>
        </p:spPr>
        <p:txBody>
          <a:bodyPr wrap="square" rtlCol="0">
            <a:spAutoFit/>
          </a:bodyPr>
          <a:lstStyle/>
          <a:p>
            <a:pPr algn="ctr"/>
            <a:r>
              <a:rPr lang="en-US" sz="2800" b="1" dirty="0">
                <a:solidFill>
                  <a:schemeClr val="bg1"/>
                </a:solidFill>
              </a:rPr>
              <a:t>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7\Incoming 11-17\11-11-17\DSCN3112 Corrected.jpg"/>
          <p:cNvPicPr>
            <a:picLocks noChangeAspect="1" noChangeArrowheads="1"/>
          </p:cNvPicPr>
          <p:nvPr/>
        </p:nvPicPr>
        <p:blipFill>
          <a:blip r:embed="rId3" cstate="print"/>
          <a:srcRect l="5780" r="4913"/>
          <a:stretch>
            <a:fillRect/>
          </a:stretch>
        </p:blipFill>
        <p:spPr bwMode="auto">
          <a:xfrm>
            <a:off x="2" y="0"/>
            <a:ext cx="10976307" cy="8229600"/>
          </a:xfrm>
          <a:prstGeom prst="rect">
            <a:avLst/>
          </a:prstGeom>
          <a:noFill/>
        </p:spPr>
      </p:pic>
      <p:sp>
        <p:nvSpPr>
          <p:cNvPr id="13" name="TextBox 12"/>
          <p:cNvSpPr txBox="1"/>
          <p:nvPr/>
        </p:nvSpPr>
        <p:spPr>
          <a:xfrm>
            <a:off x="1749852" y="2606181"/>
            <a:ext cx="681598" cy="707886"/>
          </a:xfrm>
          <a:prstGeom prst="rect">
            <a:avLst/>
          </a:prstGeom>
          <a:noFill/>
        </p:spPr>
        <p:txBody>
          <a:bodyPr wrap="none" rtlCol="0">
            <a:spAutoFit/>
          </a:bodyPr>
          <a:lstStyle/>
          <a:p>
            <a:pPr algn="ctr"/>
            <a:r>
              <a:rPr lang="en-US" sz="4000" b="1" dirty="0"/>
              <a:t>3?</a:t>
            </a:r>
          </a:p>
        </p:txBody>
      </p:sp>
      <p:sp>
        <p:nvSpPr>
          <p:cNvPr id="14" name="TextBox 13"/>
          <p:cNvSpPr txBox="1"/>
          <p:nvPr/>
        </p:nvSpPr>
        <p:spPr>
          <a:xfrm>
            <a:off x="1687363" y="2559411"/>
            <a:ext cx="681598" cy="707886"/>
          </a:xfrm>
          <a:prstGeom prst="rect">
            <a:avLst/>
          </a:prstGeom>
          <a:noFill/>
        </p:spPr>
        <p:txBody>
          <a:bodyPr wrap="none" rtlCol="0">
            <a:spAutoFit/>
          </a:bodyPr>
          <a:lstStyle/>
          <a:p>
            <a:pPr algn="ctr"/>
            <a:r>
              <a:rPr lang="en-US" sz="4000" b="1" dirty="0"/>
              <a:t>2?</a:t>
            </a:r>
          </a:p>
        </p:txBody>
      </p:sp>
      <p:sp>
        <p:nvSpPr>
          <p:cNvPr id="15" name="TextBox 14"/>
          <p:cNvSpPr txBox="1"/>
          <p:nvPr/>
        </p:nvSpPr>
        <p:spPr>
          <a:xfrm>
            <a:off x="1699153" y="2577886"/>
            <a:ext cx="681598" cy="707886"/>
          </a:xfrm>
          <a:prstGeom prst="rect">
            <a:avLst/>
          </a:prstGeom>
          <a:noFill/>
        </p:spPr>
        <p:txBody>
          <a:bodyPr wrap="none" rtlCol="0">
            <a:spAutoFit/>
          </a:bodyPr>
          <a:lstStyle/>
          <a:p>
            <a:pPr algn="ctr"/>
            <a:r>
              <a:rPr lang="en-US" sz="4000" b="1" dirty="0">
                <a:solidFill>
                  <a:schemeClr val="bg1"/>
                </a:solidFill>
              </a:rPr>
              <a:t>3?</a:t>
            </a:r>
          </a:p>
        </p:txBody>
      </p:sp>
      <p:sp>
        <p:nvSpPr>
          <p:cNvPr id="6" name="object 6"/>
          <p:cNvSpPr txBox="1"/>
          <p:nvPr/>
        </p:nvSpPr>
        <p:spPr>
          <a:xfrm>
            <a:off x="69479" y="7974469"/>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November 2017</a:t>
            </a:r>
            <a:endParaRPr lang="en-US" sz="1200" dirty="0">
              <a:effectLst>
                <a:outerShdw blurRad="38100" dist="38100" dir="2700000" algn="tl">
                  <a:srgbClr val="000000">
                    <a:alpha val="43137"/>
                  </a:srgbClr>
                </a:outerShdw>
              </a:effectLst>
              <a:cs typeface="Arial"/>
            </a:endParaRPr>
          </a:p>
        </p:txBody>
      </p:sp>
      <p:pic>
        <p:nvPicPr>
          <p:cNvPr id="7" name="Picture 2"/>
          <p:cNvPicPr>
            <a:picLocks noChangeAspect="1" noChangeArrowheads="1"/>
          </p:cNvPicPr>
          <p:nvPr/>
        </p:nvPicPr>
        <p:blipFill>
          <a:blip r:embed="rId4" cstate="print"/>
          <a:srcRect/>
          <a:stretch>
            <a:fillRect/>
          </a:stretch>
        </p:blipFill>
        <p:spPr bwMode="auto">
          <a:xfrm>
            <a:off x="10601946" y="7717690"/>
            <a:ext cx="287974" cy="429600"/>
          </a:xfrm>
          <a:prstGeom prst="rect">
            <a:avLst/>
          </a:prstGeom>
          <a:noFill/>
          <a:ln w="9525">
            <a:noFill/>
            <a:miter lim="800000"/>
            <a:headEnd/>
            <a:tailEnd/>
          </a:ln>
          <a:effectLst/>
        </p:spPr>
      </p:pic>
      <p:sp>
        <p:nvSpPr>
          <p:cNvPr id="9" name="TextBox 8"/>
          <p:cNvSpPr txBox="1"/>
          <p:nvPr/>
        </p:nvSpPr>
        <p:spPr>
          <a:xfrm>
            <a:off x="10042837" y="7207778"/>
            <a:ext cx="340158" cy="461665"/>
          </a:xfrm>
          <a:prstGeom prst="rect">
            <a:avLst/>
          </a:prstGeom>
          <a:noFill/>
        </p:spPr>
        <p:txBody>
          <a:bodyPr wrap="none" rtlCol="0">
            <a:spAutoFit/>
          </a:bodyPr>
          <a:lstStyle/>
          <a:p>
            <a:r>
              <a:rPr lang="en-US" sz="2400" b="1" dirty="0">
                <a:solidFill>
                  <a:schemeClr val="bg1"/>
                </a:solidFill>
              </a:rPr>
              <a:t>5</a:t>
            </a:r>
          </a:p>
        </p:txBody>
      </p:sp>
      <p:sp>
        <p:nvSpPr>
          <p:cNvPr id="10" name="TextBox 9"/>
          <p:cNvSpPr txBox="1"/>
          <p:nvPr/>
        </p:nvSpPr>
        <p:spPr>
          <a:xfrm>
            <a:off x="8078715" y="6649508"/>
            <a:ext cx="381836" cy="523220"/>
          </a:xfrm>
          <a:prstGeom prst="rect">
            <a:avLst/>
          </a:prstGeom>
          <a:noFill/>
        </p:spPr>
        <p:txBody>
          <a:bodyPr wrap="none" rtlCol="0">
            <a:spAutoFit/>
          </a:bodyPr>
          <a:lstStyle/>
          <a:p>
            <a:pPr algn="ctr"/>
            <a:r>
              <a:rPr lang="en-US" sz="2800" b="1" dirty="0">
                <a:solidFill>
                  <a:schemeClr val="bg1"/>
                </a:solidFill>
              </a:rPr>
              <a:t>X</a:t>
            </a:r>
          </a:p>
        </p:txBody>
      </p:sp>
      <p:sp>
        <p:nvSpPr>
          <p:cNvPr id="8" name="Freeform 7"/>
          <p:cNvSpPr/>
          <p:nvPr/>
        </p:nvSpPr>
        <p:spPr>
          <a:xfrm>
            <a:off x="-1" y="3590223"/>
            <a:ext cx="6062471" cy="4557067"/>
          </a:xfrm>
          <a:custGeom>
            <a:avLst/>
            <a:gdLst>
              <a:gd name="connsiteX0" fmla="*/ 5794408 w 6256422"/>
              <a:gd name="connsiteY0" fmla="*/ 4321743 h 4626543"/>
              <a:gd name="connsiteX1" fmla="*/ 5688531 w 6256422"/>
              <a:gd name="connsiteY1" fmla="*/ 4312118 h 4626543"/>
              <a:gd name="connsiteX2" fmla="*/ 2387065 w 6256422"/>
              <a:gd name="connsiteY2" fmla="*/ 2435192 h 4626543"/>
              <a:gd name="connsiteX3" fmla="*/ 1049154 w 6256422"/>
              <a:gd name="connsiteY3" fmla="*/ 1289785 h 4626543"/>
              <a:gd name="connsiteX4" fmla="*/ 0 w 6256422"/>
              <a:gd name="connsiteY4" fmla="*/ 0 h 4626543"/>
              <a:gd name="connsiteX0" fmla="*/ 5688531 w 5688531"/>
              <a:gd name="connsiteY0" fmla="*/ 4312118 h 4312118"/>
              <a:gd name="connsiteX1" fmla="*/ 2387065 w 5688531"/>
              <a:gd name="connsiteY1" fmla="*/ 2435192 h 4312118"/>
              <a:gd name="connsiteX2" fmla="*/ 1049154 w 5688531"/>
              <a:gd name="connsiteY2" fmla="*/ 1289785 h 4312118"/>
              <a:gd name="connsiteX3" fmla="*/ 0 w 5688531"/>
              <a:gd name="connsiteY3" fmla="*/ 0 h 4312118"/>
              <a:gd name="connsiteX0" fmla="*/ 5688531 w 6612715"/>
              <a:gd name="connsiteY0" fmla="*/ 4312118 h 4812281"/>
              <a:gd name="connsiteX1" fmla="*/ 6062471 w 6612715"/>
              <a:gd name="connsiteY1" fmla="*/ 4499460 h 4812281"/>
              <a:gd name="connsiteX2" fmla="*/ 2387065 w 6612715"/>
              <a:gd name="connsiteY2" fmla="*/ 2435192 h 4812281"/>
              <a:gd name="connsiteX3" fmla="*/ 1049154 w 6612715"/>
              <a:gd name="connsiteY3" fmla="*/ 1289785 h 4812281"/>
              <a:gd name="connsiteX4" fmla="*/ 0 w 6612715"/>
              <a:gd name="connsiteY4" fmla="*/ 0 h 4812281"/>
              <a:gd name="connsiteX0" fmla="*/ 5688531 w 6612715"/>
              <a:gd name="connsiteY0" fmla="*/ 4312118 h 4812281"/>
              <a:gd name="connsiteX1" fmla="*/ 6062471 w 6612715"/>
              <a:gd name="connsiteY1" fmla="*/ 4499460 h 4812281"/>
              <a:gd name="connsiteX2" fmla="*/ 2387065 w 6612715"/>
              <a:gd name="connsiteY2" fmla="*/ 2435192 h 4812281"/>
              <a:gd name="connsiteX3" fmla="*/ 1049154 w 6612715"/>
              <a:gd name="connsiteY3" fmla="*/ 1289785 h 4812281"/>
              <a:gd name="connsiteX4" fmla="*/ 0 w 6612715"/>
              <a:gd name="connsiteY4" fmla="*/ 0 h 4812281"/>
              <a:gd name="connsiteX0" fmla="*/ 5688531 w 6612715"/>
              <a:gd name="connsiteY0" fmla="*/ 4312118 h 4812281"/>
              <a:gd name="connsiteX1" fmla="*/ 6062471 w 6612715"/>
              <a:gd name="connsiteY1" fmla="*/ 4499460 h 4812281"/>
              <a:gd name="connsiteX2" fmla="*/ 2387065 w 6612715"/>
              <a:gd name="connsiteY2" fmla="*/ 2435192 h 4812281"/>
              <a:gd name="connsiteX3" fmla="*/ 1049154 w 6612715"/>
              <a:gd name="connsiteY3" fmla="*/ 1289785 h 4812281"/>
              <a:gd name="connsiteX4" fmla="*/ 0 w 6612715"/>
              <a:gd name="connsiteY4" fmla="*/ 0 h 4812281"/>
              <a:gd name="connsiteX0" fmla="*/ 5688531 w 6612715"/>
              <a:gd name="connsiteY0" fmla="*/ 4312118 h 4812281"/>
              <a:gd name="connsiteX1" fmla="*/ 6062471 w 6612715"/>
              <a:gd name="connsiteY1" fmla="*/ 4499460 h 4812281"/>
              <a:gd name="connsiteX2" fmla="*/ 2387065 w 6612715"/>
              <a:gd name="connsiteY2" fmla="*/ 2435192 h 4812281"/>
              <a:gd name="connsiteX3" fmla="*/ 1049154 w 6612715"/>
              <a:gd name="connsiteY3" fmla="*/ 1289785 h 4812281"/>
              <a:gd name="connsiteX4" fmla="*/ 0 w 6612715"/>
              <a:gd name="connsiteY4" fmla="*/ 0 h 4812281"/>
              <a:gd name="connsiteX0" fmla="*/ 5688531 w 5688531"/>
              <a:gd name="connsiteY0" fmla="*/ 4312118 h 4312118"/>
              <a:gd name="connsiteX1" fmla="*/ 2387065 w 5688531"/>
              <a:gd name="connsiteY1" fmla="*/ 2435192 h 4312118"/>
              <a:gd name="connsiteX2" fmla="*/ 1049154 w 5688531"/>
              <a:gd name="connsiteY2" fmla="*/ 1289785 h 4312118"/>
              <a:gd name="connsiteX3" fmla="*/ 0 w 5688531"/>
              <a:gd name="connsiteY3" fmla="*/ 0 h 4312118"/>
              <a:gd name="connsiteX0" fmla="*/ 6062471 w 6062471"/>
              <a:gd name="connsiteY0" fmla="*/ 4557067 h 4557067"/>
              <a:gd name="connsiteX1" fmla="*/ 2387065 w 6062471"/>
              <a:gd name="connsiteY1" fmla="*/ 2435192 h 4557067"/>
              <a:gd name="connsiteX2" fmla="*/ 1049154 w 6062471"/>
              <a:gd name="connsiteY2" fmla="*/ 1289785 h 4557067"/>
              <a:gd name="connsiteX3" fmla="*/ 0 w 6062471"/>
              <a:gd name="connsiteY3" fmla="*/ 0 h 4557067"/>
            </a:gdLst>
            <a:ahLst/>
            <a:cxnLst>
              <a:cxn ang="0">
                <a:pos x="connsiteX0" y="connsiteY0"/>
              </a:cxn>
              <a:cxn ang="0">
                <a:pos x="connsiteX1" y="connsiteY1"/>
              </a:cxn>
              <a:cxn ang="0">
                <a:pos x="connsiteX2" y="connsiteY2"/>
              </a:cxn>
              <a:cxn ang="0">
                <a:pos x="connsiteX3" y="connsiteY3"/>
              </a:cxn>
            </a:cxnLst>
            <a:rect l="l" t="t" r="r" b="b"/>
            <a:pathLst>
              <a:path w="6062471" h="4557067">
                <a:moveTo>
                  <a:pt x="6062471" y="4557067"/>
                </a:moveTo>
                <a:cubicBezTo>
                  <a:pt x="5374666" y="4166041"/>
                  <a:pt x="3222618" y="2979739"/>
                  <a:pt x="2387065" y="2435192"/>
                </a:cubicBezTo>
                <a:cubicBezTo>
                  <a:pt x="1551512" y="1890645"/>
                  <a:pt x="1446998" y="1695650"/>
                  <a:pt x="1049154" y="1289785"/>
                </a:cubicBezTo>
                <a:cubicBezTo>
                  <a:pt x="651310" y="883920"/>
                  <a:pt x="325655" y="441960"/>
                  <a:pt x="0" y="0"/>
                </a:cubicBezTo>
              </a:path>
            </a:pathLst>
          </a:custGeom>
          <a:ln w="50800">
            <a:solidFill>
              <a:srgbClr val="FFFF00">
                <a:alpha val="75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Freeform 10"/>
          <p:cNvSpPr/>
          <p:nvPr/>
        </p:nvSpPr>
        <p:spPr>
          <a:xfrm>
            <a:off x="143933" y="1851378"/>
            <a:ext cx="7603067" cy="5497689"/>
          </a:xfrm>
          <a:custGeom>
            <a:avLst/>
            <a:gdLst>
              <a:gd name="connsiteX0" fmla="*/ 0 w 7603067"/>
              <a:gd name="connsiteY0" fmla="*/ 146755 h 5497689"/>
              <a:gd name="connsiteX1" fmla="*/ 59267 w 7603067"/>
              <a:gd name="connsiteY1" fmla="*/ 146755 h 5497689"/>
              <a:gd name="connsiteX2" fmla="*/ 948267 w 7603067"/>
              <a:gd name="connsiteY2" fmla="*/ 112889 h 5497689"/>
              <a:gd name="connsiteX3" fmla="*/ 2260600 w 7603067"/>
              <a:gd name="connsiteY3" fmla="*/ 824089 h 5497689"/>
              <a:gd name="connsiteX4" fmla="*/ 4588934 w 7603067"/>
              <a:gd name="connsiteY4" fmla="*/ 2246489 h 5497689"/>
              <a:gd name="connsiteX5" fmla="*/ 5571067 w 7603067"/>
              <a:gd name="connsiteY5" fmla="*/ 3355622 h 5497689"/>
              <a:gd name="connsiteX6" fmla="*/ 6172200 w 7603067"/>
              <a:gd name="connsiteY6" fmla="*/ 4295422 h 5497689"/>
              <a:gd name="connsiteX7" fmla="*/ 7603067 w 7603067"/>
              <a:gd name="connsiteY7" fmla="*/ 5497689 h 549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03067" h="5497689">
                <a:moveTo>
                  <a:pt x="0" y="146755"/>
                </a:moveTo>
                <a:lnTo>
                  <a:pt x="59267" y="146755"/>
                </a:lnTo>
                <a:cubicBezTo>
                  <a:pt x="217311" y="141111"/>
                  <a:pt x="581378" y="0"/>
                  <a:pt x="948267" y="112889"/>
                </a:cubicBezTo>
                <a:cubicBezTo>
                  <a:pt x="1315156" y="225778"/>
                  <a:pt x="1653822" y="468489"/>
                  <a:pt x="2260600" y="824089"/>
                </a:cubicBezTo>
                <a:cubicBezTo>
                  <a:pt x="2867378" y="1179689"/>
                  <a:pt x="4037190" y="1824567"/>
                  <a:pt x="4588934" y="2246489"/>
                </a:cubicBezTo>
                <a:cubicBezTo>
                  <a:pt x="5140678" y="2668411"/>
                  <a:pt x="5307189" y="3014133"/>
                  <a:pt x="5571067" y="3355622"/>
                </a:cubicBezTo>
                <a:cubicBezTo>
                  <a:pt x="5834945" y="3697111"/>
                  <a:pt x="5833533" y="3938411"/>
                  <a:pt x="6172200" y="4295422"/>
                </a:cubicBezTo>
                <a:cubicBezTo>
                  <a:pt x="6510867" y="4652433"/>
                  <a:pt x="7056967" y="5075061"/>
                  <a:pt x="7603067" y="5497689"/>
                </a:cubicBezTo>
              </a:path>
            </a:pathLst>
          </a:custGeom>
          <a:ln w="50800">
            <a:solidFill>
              <a:srgbClr val="FFFF00">
                <a:alpha val="75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Oval 11"/>
          <p:cNvSpPr/>
          <p:nvPr/>
        </p:nvSpPr>
        <p:spPr>
          <a:xfrm>
            <a:off x="1675283" y="2617018"/>
            <a:ext cx="691284" cy="691284"/>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33636" t="49412" r="45091" b="26824"/>
          <a:stretch>
            <a:fillRect/>
          </a:stretch>
        </p:blipFill>
        <p:spPr bwMode="auto">
          <a:xfrm>
            <a:off x="0" y="0"/>
            <a:ext cx="10974946" cy="8229600"/>
          </a:xfrm>
          <a:prstGeom prst="rect">
            <a:avLst/>
          </a:prstGeom>
          <a:noFill/>
        </p:spPr>
      </p:pic>
      <p:sp>
        <p:nvSpPr>
          <p:cNvPr id="60" name="Freeform 59"/>
          <p:cNvSpPr/>
          <p:nvPr/>
        </p:nvSpPr>
        <p:spPr>
          <a:xfrm>
            <a:off x="5866726" y="16184"/>
            <a:ext cx="2492347" cy="8197232"/>
          </a:xfrm>
          <a:custGeom>
            <a:avLst/>
            <a:gdLst>
              <a:gd name="connsiteX0" fmla="*/ 2492347 w 2492347"/>
              <a:gd name="connsiteY0" fmla="*/ 0 h 8197232"/>
              <a:gd name="connsiteX1" fmla="*/ 2152481 w 2492347"/>
              <a:gd name="connsiteY1" fmla="*/ 898216 h 8197232"/>
              <a:gd name="connsiteX2" fmla="*/ 1780247 w 2492347"/>
              <a:gd name="connsiteY2" fmla="*/ 1950181 h 8197232"/>
              <a:gd name="connsiteX3" fmla="*/ 1610315 w 2492347"/>
              <a:gd name="connsiteY3" fmla="*/ 3050697 h 8197232"/>
              <a:gd name="connsiteX4" fmla="*/ 1448474 w 2492347"/>
              <a:gd name="connsiteY4" fmla="*/ 4021742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2347" h="8197232">
                <a:moveTo>
                  <a:pt x="2492347" y="0"/>
                </a:moveTo>
                <a:cubicBezTo>
                  <a:pt x="2381755" y="286593"/>
                  <a:pt x="2271164" y="573186"/>
                  <a:pt x="2152481" y="898216"/>
                </a:cubicBezTo>
                <a:cubicBezTo>
                  <a:pt x="2033798" y="1223246"/>
                  <a:pt x="1870608" y="1591434"/>
                  <a:pt x="1780247" y="1950181"/>
                </a:cubicBezTo>
                <a:cubicBezTo>
                  <a:pt x="1689886" y="2308928"/>
                  <a:pt x="1665610" y="2705437"/>
                  <a:pt x="1610315" y="3050697"/>
                </a:cubicBezTo>
                <a:cubicBezTo>
                  <a:pt x="1555020" y="3395957"/>
                  <a:pt x="1534789" y="3694015"/>
                  <a:pt x="1448474" y="4021742"/>
                </a:cubicBezTo>
                <a:cubicBezTo>
                  <a:pt x="1362159" y="4349469"/>
                  <a:pt x="1122095" y="4689335"/>
                  <a:pt x="1092424" y="5017062"/>
                </a:cubicBezTo>
                <a:cubicBezTo>
                  <a:pt x="1062753" y="5344789"/>
                  <a:pt x="1313606" y="5652287"/>
                  <a:pt x="1270449" y="5988106"/>
                </a:cubicBezTo>
                <a:cubicBezTo>
                  <a:pt x="1227292" y="6323925"/>
                  <a:pt x="991274" y="6774383"/>
                  <a:pt x="833479" y="7031979"/>
                </a:cubicBezTo>
                <a:cubicBezTo>
                  <a:pt x="675684" y="7289576"/>
                  <a:pt x="462594" y="7339476"/>
                  <a:pt x="323681" y="7533685"/>
                </a:cubicBezTo>
                <a:cubicBezTo>
                  <a:pt x="184768" y="7727894"/>
                  <a:pt x="92384" y="7962563"/>
                  <a:pt x="0" y="8197232"/>
                </a:cubicBezTo>
              </a:path>
            </a:pathLst>
          </a:custGeom>
          <a:ln w="1905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53" name="Freeform 52"/>
          <p:cNvSpPr/>
          <p:nvPr/>
        </p:nvSpPr>
        <p:spPr>
          <a:xfrm>
            <a:off x="4254589" y="5131760"/>
            <a:ext cx="2849562" cy="2722590"/>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59825 w 1652829"/>
              <a:gd name="connsiteY0" fmla="*/ 1209747 h 1209747"/>
              <a:gd name="connsiteX1" fmla="*/ 1473600 w 1652829"/>
              <a:gd name="connsiteY1" fmla="*/ 664800 h 1209747"/>
              <a:gd name="connsiteX2" fmla="*/ 1135200 w 1652829"/>
              <a:gd name="connsiteY2" fmla="*/ 247200 h 1209747"/>
              <a:gd name="connsiteX3" fmla="*/ 710400 w 1652829"/>
              <a:gd name="connsiteY3" fmla="*/ 9600 h 1209747"/>
              <a:gd name="connsiteX4" fmla="*/ 321600 w 1652829"/>
              <a:gd name="connsiteY4" fmla="*/ 304800 h 1209747"/>
              <a:gd name="connsiteX5" fmla="*/ 48000 w 1652829"/>
              <a:gd name="connsiteY5" fmla="*/ 916800 h 1209747"/>
              <a:gd name="connsiteX6" fmla="*/ 33600 w 1652829"/>
              <a:gd name="connsiteY6" fmla="*/ 1032000 h 1209747"/>
              <a:gd name="connsiteX0" fmla="*/ 59825 w 1474609"/>
              <a:gd name="connsiteY0" fmla="*/ 1209747 h 1209747"/>
              <a:gd name="connsiteX1" fmla="*/ 1141251 w 1474609"/>
              <a:gd name="connsiteY1" fmla="*/ 847176 h 1209747"/>
              <a:gd name="connsiteX2" fmla="*/ 1473600 w 1474609"/>
              <a:gd name="connsiteY2" fmla="*/ 664800 h 1209747"/>
              <a:gd name="connsiteX3" fmla="*/ 1135200 w 1474609"/>
              <a:gd name="connsiteY3" fmla="*/ 247200 h 1209747"/>
              <a:gd name="connsiteX4" fmla="*/ 710400 w 1474609"/>
              <a:gd name="connsiteY4" fmla="*/ 9600 h 1209747"/>
              <a:gd name="connsiteX5" fmla="*/ 321600 w 1474609"/>
              <a:gd name="connsiteY5" fmla="*/ 304800 h 1209747"/>
              <a:gd name="connsiteX6" fmla="*/ 48000 w 1474609"/>
              <a:gd name="connsiteY6" fmla="*/ 916800 h 1209747"/>
              <a:gd name="connsiteX7" fmla="*/ 33600 w 1474609"/>
              <a:gd name="connsiteY7" fmla="*/ 1032000 h 1209747"/>
              <a:gd name="connsiteX0" fmla="*/ 59825 w 1474609"/>
              <a:gd name="connsiteY0" fmla="*/ 1209747 h 1242965"/>
              <a:gd name="connsiteX1" fmla="*/ 1211965 w 1474609"/>
              <a:gd name="connsiteY1" fmla="*/ 1152140 h 1242965"/>
              <a:gd name="connsiteX2" fmla="*/ 1473600 w 1474609"/>
              <a:gd name="connsiteY2" fmla="*/ 664800 h 1242965"/>
              <a:gd name="connsiteX3" fmla="*/ 1135200 w 1474609"/>
              <a:gd name="connsiteY3" fmla="*/ 247200 h 1242965"/>
              <a:gd name="connsiteX4" fmla="*/ 710400 w 1474609"/>
              <a:gd name="connsiteY4" fmla="*/ 9600 h 1242965"/>
              <a:gd name="connsiteX5" fmla="*/ 321600 w 1474609"/>
              <a:gd name="connsiteY5" fmla="*/ 304800 h 1242965"/>
              <a:gd name="connsiteX6" fmla="*/ 48000 w 1474609"/>
              <a:gd name="connsiteY6" fmla="*/ 916800 h 1242965"/>
              <a:gd name="connsiteX7" fmla="*/ 33600 w 1474609"/>
              <a:gd name="connsiteY7" fmla="*/ 1032000 h 1242965"/>
              <a:gd name="connsiteX0" fmla="*/ 74407 w 1489191"/>
              <a:gd name="connsiteY0" fmla="*/ 1209747 h 1242965"/>
              <a:gd name="connsiteX1" fmla="*/ 1226547 w 1489191"/>
              <a:gd name="connsiteY1" fmla="*/ 1152140 h 1242965"/>
              <a:gd name="connsiteX2" fmla="*/ 1488182 w 1489191"/>
              <a:gd name="connsiteY2" fmla="*/ 664800 h 1242965"/>
              <a:gd name="connsiteX3" fmla="*/ 1149782 w 1489191"/>
              <a:gd name="connsiteY3" fmla="*/ 247200 h 1242965"/>
              <a:gd name="connsiteX4" fmla="*/ 724982 w 1489191"/>
              <a:gd name="connsiteY4" fmla="*/ 9600 h 1242965"/>
              <a:gd name="connsiteX5" fmla="*/ 336182 w 1489191"/>
              <a:gd name="connsiteY5" fmla="*/ 304800 h 1242965"/>
              <a:gd name="connsiteX6" fmla="*/ 62582 w 1489191"/>
              <a:gd name="connsiteY6" fmla="*/ 916800 h 1242965"/>
              <a:gd name="connsiteX7" fmla="*/ 16800 w 1489191"/>
              <a:gd name="connsiteY7" fmla="*/ 1094533 h 1242965"/>
              <a:gd name="connsiteX0" fmla="*/ 765691 w 1489191"/>
              <a:gd name="connsiteY0" fmla="*/ 1382568 h 1382568"/>
              <a:gd name="connsiteX1" fmla="*/ 1226547 w 1489191"/>
              <a:gd name="connsiteY1" fmla="*/ 1152140 h 1382568"/>
              <a:gd name="connsiteX2" fmla="*/ 1488182 w 1489191"/>
              <a:gd name="connsiteY2" fmla="*/ 664800 h 1382568"/>
              <a:gd name="connsiteX3" fmla="*/ 1149782 w 1489191"/>
              <a:gd name="connsiteY3" fmla="*/ 247200 h 1382568"/>
              <a:gd name="connsiteX4" fmla="*/ 724982 w 1489191"/>
              <a:gd name="connsiteY4" fmla="*/ 9600 h 1382568"/>
              <a:gd name="connsiteX5" fmla="*/ 336182 w 1489191"/>
              <a:gd name="connsiteY5" fmla="*/ 304800 h 1382568"/>
              <a:gd name="connsiteX6" fmla="*/ 62582 w 1489191"/>
              <a:gd name="connsiteY6" fmla="*/ 916800 h 1382568"/>
              <a:gd name="connsiteX7" fmla="*/ 16800 w 1489191"/>
              <a:gd name="connsiteY7" fmla="*/ 1094533 h 1382568"/>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8" fmla="*/ 726688 w 1450188"/>
              <a:gd name="connsiteY8" fmla="*/ 1382568 h 1385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0188" h="1385567">
                <a:moveTo>
                  <a:pt x="726688" y="1382568"/>
                </a:moveTo>
                <a:cubicBezTo>
                  <a:pt x="906926" y="1322140"/>
                  <a:pt x="1067129" y="1271768"/>
                  <a:pt x="1187544" y="1152140"/>
                </a:cubicBezTo>
                <a:cubicBezTo>
                  <a:pt x="1307959" y="1032512"/>
                  <a:pt x="1450188" y="764796"/>
                  <a:pt x="1449179" y="664800"/>
                </a:cubicBezTo>
                <a:cubicBezTo>
                  <a:pt x="1448171" y="564804"/>
                  <a:pt x="1237979" y="356400"/>
                  <a:pt x="1110779" y="247200"/>
                </a:cubicBezTo>
                <a:cubicBezTo>
                  <a:pt x="983579" y="138000"/>
                  <a:pt x="821579" y="0"/>
                  <a:pt x="685979" y="9600"/>
                </a:cubicBezTo>
                <a:cubicBezTo>
                  <a:pt x="550379" y="19200"/>
                  <a:pt x="407579" y="153600"/>
                  <a:pt x="297179" y="304800"/>
                </a:cubicBezTo>
                <a:cubicBezTo>
                  <a:pt x="186779" y="456000"/>
                  <a:pt x="0" y="737172"/>
                  <a:pt x="23579" y="916800"/>
                </a:cubicBezTo>
                <a:cubicBezTo>
                  <a:pt x="47158" y="1096428"/>
                  <a:pt x="421853" y="1385567"/>
                  <a:pt x="438653" y="1382567"/>
                </a:cubicBezTo>
                <a:lnTo>
                  <a:pt x="726688" y="1382568"/>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a:off x="4321852" y="1769370"/>
            <a:ext cx="3079030" cy="3135580"/>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 name="connsiteX0" fmla="*/ 1644802 w 1811602"/>
              <a:gd name="connsiteY0" fmla="*/ 1554000 h 2368868"/>
              <a:gd name="connsiteX1" fmla="*/ 1774402 w 1811602"/>
              <a:gd name="connsiteY1" fmla="*/ 978000 h 2368868"/>
              <a:gd name="connsiteX2" fmla="*/ 1731202 w 1811602"/>
              <a:gd name="connsiteY2" fmla="*/ 582000 h 2368868"/>
              <a:gd name="connsiteX3" fmla="*/ 1292002 w 1811602"/>
              <a:gd name="connsiteY3" fmla="*/ 63600 h 2368868"/>
              <a:gd name="connsiteX4" fmla="*/ 629602 w 1811602"/>
              <a:gd name="connsiteY4" fmla="*/ 200400 h 2368868"/>
              <a:gd name="connsiteX5" fmla="*/ 204802 w 1811602"/>
              <a:gd name="connsiteY5" fmla="*/ 790800 h 2368868"/>
              <a:gd name="connsiteX6" fmla="*/ 183202 w 1811602"/>
              <a:gd name="connsiteY6" fmla="*/ 1374000 h 2368868"/>
              <a:gd name="connsiteX7" fmla="*/ 1304012 w 1811602"/>
              <a:gd name="connsiteY7" fmla="*/ 2283668 h 2368868"/>
              <a:gd name="connsiteX8" fmla="*/ 1493602 w 1811602"/>
              <a:gd name="connsiteY8" fmla="*/ 1885200 h 2368868"/>
              <a:gd name="connsiteX9" fmla="*/ 1601602 w 1811602"/>
              <a:gd name="connsiteY9" fmla="*/ 1611600 h 236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602" h="2368868">
                <a:moveTo>
                  <a:pt x="1644802" y="1554000"/>
                </a:moveTo>
                <a:cubicBezTo>
                  <a:pt x="1702402" y="1347000"/>
                  <a:pt x="1760002" y="1140000"/>
                  <a:pt x="1774402" y="978000"/>
                </a:cubicBezTo>
                <a:cubicBezTo>
                  <a:pt x="1788802" y="816000"/>
                  <a:pt x="1811602" y="734400"/>
                  <a:pt x="1731202" y="582000"/>
                </a:cubicBezTo>
                <a:cubicBezTo>
                  <a:pt x="1650802" y="429600"/>
                  <a:pt x="1475602" y="127200"/>
                  <a:pt x="1292002" y="63600"/>
                </a:cubicBezTo>
                <a:cubicBezTo>
                  <a:pt x="1108402" y="0"/>
                  <a:pt x="810802" y="79200"/>
                  <a:pt x="629602" y="200400"/>
                </a:cubicBezTo>
                <a:cubicBezTo>
                  <a:pt x="448402" y="321600"/>
                  <a:pt x="279202" y="595200"/>
                  <a:pt x="204802" y="790800"/>
                </a:cubicBezTo>
                <a:cubicBezTo>
                  <a:pt x="130402" y="986400"/>
                  <a:pt x="0" y="1125189"/>
                  <a:pt x="183202" y="1374000"/>
                </a:cubicBezTo>
                <a:cubicBezTo>
                  <a:pt x="366404" y="1622811"/>
                  <a:pt x="1085612" y="2198468"/>
                  <a:pt x="1304012" y="2283668"/>
                </a:cubicBezTo>
                <a:cubicBezTo>
                  <a:pt x="1522412" y="2368868"/>
                  <a:pt x="1444004" y="1997211"/>
                  <a:pt x="1493602" y="1885200"/>
                </a:cubicBezTo>
                <a:cubicBezTo>
                  <a:pt x="1543200" y="1773189"/>
                  <a:pt x="1625002" y="1728000"/>
                  <a:pt x="1601602"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a:p>
        </p:txBody>
      </p:sp>
      <p:sp>
        <p:nvSpPr>
          <p:cNvPr id="59" name="Freeform 58"/>
          <p:cNvSpPr/>
          <p:nvPr/>
        </p:nvSpPr>
        <p:spPr>
          <a:xfrm>
            <a:off x="5083147" y="1905675"/>
            <a:ext cx="2191593" cy="2148435"/>
          </a:xfrm>
          <a:custGeom>
            <a:avLst/>
            <a:gdLst>
              <a:gd name="connsiteX0" fmla="*/ 2191593 w 2191593"/>
              <a:gd name="connsiteY0" fmla="*/ 748513 h 2148435"/>
              <a:gd name="connsiteX1" fmla="*/ 1827451 w 2191593"/>
              <a:gd name="connsiteY1" fmla="*/ 117334 h 2148435"/>
              <a:gd name="connsiteX2" fmla="*/ 1228641 w 2191593"/>
              <a:gd name="connsiteY2" fmla="*/ 44506 h 2148435"/>
              <a:gd name="connsiteX3" fmla="*/ 273780 w 2191593"/>
              <a:gd name="connsiteY3" fmla="*/ 165886 h 2148435"/>
              <a:gd name="connsiteX4" fmla="*/ 14835 w 2191593"/>
              <a:gd name="connsiteY4" fmla="*/ 667592 h 2148435"/>
              <a:gd name="connsiteX5" fmla="*/ 184768 w 2191593"/>
              <a:gd name="connsiteY5" fmla="*/ 1047918 h 2148435"/>
              <a:gd name="connsiteX6" fmla="*/ 1042524 w 2191593"/>
              <a:gd name="connsiteY6" fmla="*/ 2148435 h 214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593" h="2148435">
                <a:moveTo>
                  <a:pt x="2191593" y="748513"/>
                </a:moveTo>
                <a:cubicBezTo>
                  <a:pt x="2089768" y="491590"/>
                  <a:pt x="1987943" y="234668"/>
                  <a:pt x="1827451" y="117334"/>
                </a:cubicBezTo>
                <a:cubicBezTo>
                  <a:pt x="1666959" y="0"/>
                  <a:pt x="1487586" y="36414"/>
                  <a:pt x="1228641" y="44506"/>
                </a:cubicBezTo>
                <a:cubicBezTo>
                  <a:pt x="969696" y="52598"/>
                  <a:pt x="476081" y="62038"/>
                  <a:pt x="273780" y="165886"/>
                </a:cubicBezTo>
                <a:cubicBezTo>
                  <a:pt x="71479" y="269734"/>
                  <a:pt x="29670" y="520587"/>
                  <a:pt x="14835" y="667592"/>
                </a:cubicBezTo>
                <a:cubicBezTo>
                  <a:pt x="0" y="814597"/>
                  <a:pt x="13487" y="801111"/>
                  <a:pt x="184768" y="1047918"/>
                </a:cubicBezTo>
                <a:cubicBezTo>
                  <a:pt x="356050" y="1294725"/>
                  <a:pt x="699287" y="1721580"/>
                  <a:pt x="1042524" y="2148435"/>
                </a:cubicBezTo>
              </a:path>
            </a:pathLst>
          </a:custGeom>
          <a:ln w="63500">
            <a:solidFill>
              <a:srgbClr val="FFFF00">
                <a:alpha val="76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9"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63" name="Freeform 62"/>
          <p:cNvSpPr/>
          <p:nvPr/>
        </p:nvSpPr>
        <p:spPr>
          <a:xfrm>
            <a:off x="3642976" y="5094119"/>
            <a:ext cx="1827451" cy="1728210"/>
          </a:xfrm>
          <a:custGeom>
            <a:avLst/>
            <a:gdLst>
              <a:gd name="connsiteX0" fmla="*/ 2191593 w 2191593"/>
              <a:gd name="connsiteY0" fmla="*/ 748513 h 2148435"/>
              <a:gd name="connsiteX1" fmla="*/ 1827451 w 2191593"/>
              <a:gd name="connsiteY1" fmla="*/ 117334 h 2148435"/>
              <a:gd name="connsiteX2" fmla="*/ 1228641 w 2191593"/>
              <a:gd name="connsiteY2" fmla="*/ 44506 h 2148435"/>
              <a:gd name="connsiteX3" fmla="*/ 273780 w 2191593"/>
              <a:gd name="connsiteY3" fmla="*/ 165886 h 2148435"/>
              <a:gd name="connsiteX4" fmla="*/ 14835 w 2191593"/>
              <a:gd name="connsiteY4" fmla="*/ 667592 h 2148435"/>
              <a:gd name="connsiteX5" fmla="*/ 184768 w 2191593"/>
              <a:gd name="connsiteY5" fmla="*/ 1047918 h 2148435"/>
              <a:gd name="connsiteX6" fmla="*/ 1042524 w 2191593"/>
              <a:gd name="connsiteY6" fmla="*/ 2148435 h 2148435"/>
              <a:gd name="connsiteX0" fmla="*/ 2191593 w 2191593"/>
              <a:gd name="connsiteY0" fmla="*/ 748513 h 1728210"/>
              <a:gd name="connsiteX1" fmla="*/ 1827451 w 2191593"/>
              <a:gd name="connsiteY1" fmla="*/ 117334 h 1728210"/>
              <a:gd name="connsiteX2" fmla="*/ 1228641 w 2191593"/>
              <a:gd name="connsiteY2" fmla="*/ 44506 h 1728210"/>
              <a:gd name="connsiteX3" fmla="*/ 273780 w 2191593"/>
              <a:gd name="connsiteY3" fmla="*/ 165886 h 1728210"/>
              <a:gd name="connsiteX4" fmla="*/ 14835 w 2191593"/>
              <a:gd name="connsiteY4" fmla="*/ 667592 h 1728210"/>
              <a:gd name="connsiteX5" fmla="*/ 184768 w 2191593"/>
              <a:gd name="connsiteY5" fmla="*/ 1047918 h 1728210"/>
              <a:gd name="connsiteX6" fmla="*/ 1036926 w 2191593"/>
              <a:gd name="connsiteY6" fmla="*/ 1728210 h 1728210"/>
              <a:gd name="connsiteX0" fmla="*/ 2191593 w 2191593"/>
              <a:gd name="connsiteY0" fmla="*/ 748513 h 1728210"/>
              <a:gd name="connsiteX1" fmla="*/ 1827451 w 2191593"/>
              <a:gd name="connsiteY1" fmla="*/ 117334 h 1728210"/>
              <a:gd name="connsiteX2" fmla="*/ 1228641 w 2191593"/>
              <a:gd name="connsiteY2" fmla="*/ 44506 h 1728210"/>
              <a:gd name="connsiteX3" fmla="*/ 273780 w 2191593"/>
              <a:gd name="connsiteY3" fmla="*/ 165886 h 1728210"/>
              <a:gd name="connsiteX4" fmla="*/ 14835 w 2191593"/>
              <a:gd name="connsiteY4" fmla="*/ 667592 h 1728210"/>
              <a:gd name="connsiteX5" fmla="*/ 184768 w 2191593"/>
              <a:gd name="connsiteY5" fmla="*/ 1047918 h 1728210"/>
              <a:gd name="connsiteX6" fmla="*/ 1036926 w 2191593"/>
              <a:gd name="connsiteY6" fmla="*/ 1728210 h 1728210"/>
              <a:gd name="connsiteX0" fmla="*/ 1827451 w 1827451"/>
              <a:gd name="connsiteY0" fmla="*/ 117334 h 1728210"/>
              <a:gd name="connsiteX1" fmla="*/ 1228641 w 1827451"/>
              <a:gd name="connsiteY1" fmla="*/ 44506 h 1728210"/>
              <a:gd name="connsiteX2" fmla="*/ 273780 w 1827451"/>
              <a:gd name="connsiteY2" fmla="*/ 165886 h 1728210"/>
              <a:gd name="connsiteX3" fmla="*/ 14835 w 1827451"/>
              <a:gd name="connsiteY3" fmla="*/ 667592 h 1728210"/>
              <a:gd name="connsiteX4" fmla="*/ 184768 w 1827451"/>
              <a:gd name="connsiteY4" fmla="*/ 1047918 h 1728210"/>
              <a:gd name="connsiteX5" fmla="*/ 1036926 w 1827451"/>
              <a:gd name="connsiteY5" fmla="*/ 1728210 h 172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7451" h="1728210">
                <a:moveTo>
                  <a:pt x="1827451" y="117334"/>
                </a:moveTo>
                <a:cubicBezTo>
                  <a:pt x="1666959" y="0"/>
                  <a:pt x="1487586" y="36414"/>
                  <a:pt x="1228641" y="44506"/>
                </a:cubicBezTo>
                <a:cubicBezTo>
                  <a:pt x="969696" y="52598"/>
                  <a:pt x="476081" y="62038"/>
                  <a:pt x="273780" y="165886"/>
                </a:cubicBezTo>
                <a:cubicBezTo>
                  <a:pt x="71479" y="269734"/>
                  <a:pt x="29670" y="520587"/>
                  <a:pt x="14835" y="667592"/>
                </a:cubicBezTo>
                <a:cubicBezTo>
                  <a:pt x="0" y="814597"/>
                  <a:pt x="14420" y="871148"/>
                  <a:pt x="184768" y="1047918"/>
                </a:cubicBezTo>
                <a:cubicBezTo>
                  <a:pt x="355117" y="1224688"/>
                  <a:pt x="417079" y="1398746"/>
                  <a:pt x="1036926" y="1728210"/>
                </a:cubicBezTo>
              </a:path>
            </a:pathLst>
          </a:custGeom>
          <a:ln w="63500">
            <a:solidFill>
              <a:srgbClr val="FFFF00">
                <a:alpha val="76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Oval 63"/>
          <p:cNvSpPr/>
          <p:nvPr/>
        </p:nvSpPr>
        <p:spPr>
          <a:xfrm>
            <a:off x="3853793" y="5134702"/>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5" name="TextBox 64"/>
          <p:cNvSpPr txBox="1"/>
          <p:nvPr/>
        </p:nvSpPr>
        <p:spPr>
          <a:xfrm>
            <a:off x="3943257" y="5192309"/>
            <a:ext cx="534122" cy="523220"/>
          </a:xfrm>
          <a:prstGeom prst="rect">
            <a:avLst/>
          </a:prstGeom>
          <a:noFill/>
        </p:spPr>
        <p:txBody>
          <a:bodyPr wrap="none" rtlCol="0">
            <a:spAutoFit/>
          </a:bodyPr>
          <a:lstStyle/>
          <a:p>
            <a:pPr algn="ctr"/>
            <a:r>
              <a:rPr lang="en-US" sz="2800" b="1" dirty="0">
                <a:solidFill>
                  <a:schemeClr val="bg1"/>
                </a:solidFill>
              </a:rPr>
              <a:t>3?</a:t>
            </a:r>
          </a:p>
        </p:txBody>
      </p:sp>
      <p:sp>
        <p:nvSpPr>
          <p:cNvPr id="30" name="TextBox 29"/>
          <p:cNvSpPr txBox="1"/>
          <p:nvPr/>
        </p:nvSpPr>
        <p:spPr>
          <a:xfrm>
            <a:off x="5585310" y="2222586"/>
            <a:ext cx="367408" cy="523220"/>
          </a:xfrm>
          <a:prstGeom prst="rect">
            <a:avLst/>
          </a:prstGeom>
          <a:noFill/>
        </p:spPr>
        <p:txBody>
          <a:bodyPr wrap="none" rtlCol="0">
            <a:spAutoFit/>
          </a:bodyPr>
          <a:lstStyle/>
          <a:p>
            <a:pPr algn="ctr"/>
            <a:r>
              <a:rPr lang="en-US" sz="2800" b="1" dirty="0"/>
              <a:t>3</a:t>
            </a:r>
          </a:p>
        </p:txBody>
      </p:sp>
      <p:sp>
        <p:nvSpPr>
          <p:cNvPr id="32" name="TextBox 31"/>
          <p:cNvSpPr txBox="1"/>
          <p:nvPr/>
        </p:nvSpPr>
        <p:spPr>
          <a:xfrm>
            <a:off x="5522821" y="2175816"/>
            <a:ext cx="367408" cy="523220"/>
          </a:xfrm>
          <a:prstGeom prst="rect">
            <a:avLst/>
          </a:prstGeom>
          <a:noFill/>
        </p:spPr>
        <p:txBody>
          <a:bodyPr wrap="none" rtlCol="0">
            <a:spAutoFit/>
          </a:bodyPr>
          <a:lstStyle/>
          <a:p>
            <a:pPr algn="ctr"/>
            <a:r>
              <a:rPr lang="en-US" sz="2800" b="1" dirty="0"/>
              <a:t>3</a:t>
            </a:r>
          </a:p>
        </p:txBody>
      </p:sp>
      <p:sp>
        <p:nvSpPr>
          <p:cNvPr id="33" name="TextBox 32"/>
          <p:cNvSpPr txBox="1"/>
          <p:nvPr/>
        </p:nvSpPr>
        <p:spPr>
          <a:xfrm>
            <a:off x="5451254" y="2194291"/>
            <a:ext cx="534122" cy="523220"/>
          </a:xfrm>
          <a:prstGeom prst="rect">
            <a:avLst/>
          </a:prstGeom>
          <a:noFill/>
        </p:spPr>
        <p:txBody>
          <a:bodyPr wrap="none" rtlCol="0">
            <a:spAutoFit/>
          </a:bodyPr>
          <a:lstStyle/>
          <a:p>
            <a:pPr algn="ctr"/>
            <a:r>
              <a:rPr lang="en-US" sz="2800" b="1" dirty="0">
                <a:solidFill>
                  <a:schemeClr val="bg1"/>
                </a:solidFill>
              </a:rPr>
              <a:t>3?</a:t>
            </a:r>
          </a:p>
        </p:txBody>
      </p:sp>
      <p:sp>
        <p:nvSpPr>
          <p:cNvPr id="34" name="Oval 33"/>
          <p:cNvSpPr/>
          <p:nvPr/>
        </p:nvSpPr>
        <p:spPr>
          <a:xfrm>
            <a:off x="5351575" y="2132111"/>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7" name="Oval 46"/>
          <p:cNvSpPr/>
          <p:nvPr/>
        </p:nvSpPr>
        <p:spPr>
          <a:xfrm>
            <a:off x="6198587" y="2981041"/>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292898" y="2501804"/>
            <a:ext cx="393057" cy="523220"/>
          </a:xfrm>
          <a:prstGeom prst="rect">
            <a:avLst/>
          </a:prstGeom>
          <a:noFill/>
        </p:spPr>
        <p:txBody>
          <a:bodyPr wrap="none" rtlCol="0">
            <a:spAutoFit/>
          </a:bodyPr>
          <a:lstStyle/>
          <a:p>
            <a:pPr algn="ctr"/>
            <a:r>
              <a:rPr lang="en-US" sz="2800" dirty="0">
                <a:solidFill>
                  <a:schemeClr val="bg1"/>
                </a:solidFill>
              </a:rPr>
              <a:t>A</a:t>
            </a:r>
          </a:p>
        </p:txBody>
      </p:sp>
      <p:sp>
        <p:nvSpPr>
          <p:cNvPr id="43" name="TextBox 42"/>
          <p:cNvSpPr txBox="1"/>
          <p:nvPr/>
        </p:nvSpPr>
        <p:spPr>
          <a:xfrm>
            <a:off x="5947256" y="3223057"/>
            <a:ext cx="1120820" cy="430887"/>
          </a:xfrm>
          <a:prstGeom prst="rect">
            <a:avLst/>
          </a:prstGeom>
          <a:noFill/>
        </p:spPr>
        <p:txBody>
          <a:bodyPr wrap="none" rtlCol="0">
            <a:spAutoFit/>
          </a:bodyPr>
          <a:lstStyle/>
          <a:p>
            <a:r>
              <a:rPr lang="en-US" b="1" dirty="0">
                <a:solidFill>
                  <a:schemeClr val="bg1"/>
                </a:solidFill>
              </a:rPr>
              <a:t> 24“ 18”</a:t>
            </a:r>
          </a:p>
        </p:txBody>
      </p:sp>
      <p:sp>
        <p:nvSpPr>
          <p:cNvPr id="46" name="Oval 45"/>
          <p:cNvSpPr/>
          <p:nvPr/>
        </p:nvSpPr>
        <p:spPr>
          <a:xfrm>
            <a:off x="6538175" y="2981043"/>
            <a:ext cx="226391" cy="226391"/>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953435" y="6376910"/>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406219" y="6942891"/>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5972196" y="6490108"/>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5406219" y="5924129"/>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5947256" y="5900617"/>
            <a:ext cx="1019831" cy="430887"/>
          </a:xfrm>
          <a:prstGeom prst="rect">
            <a:avLst/>
          </a:prstGeom>
          <a:noFill/>
        </p:spPr>
        <p:txBody>
          <a:bodyPr wrap="none" rtlCol="0">
            <a:spAutoFit/>
          </a:bodyPr>
          <a:lstStyle/>
          <a:p>
            <a:r>
              <a:rPr lang="en-US" b="1" dirty="0">
                <a:solidFill>
                  <a:schemeClr val="bg1"/>
                </a:solidFill>
              </a:rPr>
              <a:t>4 X 48”</a:t>
            </a:r>
          </a:p>
        </p:txBody>
      </p:sp>
      <p:sp>
        <p:nvSpPr>
          <p:cNvPr id="40" name="TextBox 39"/>
          <p:cNvSpPr txBox="1"/>
          <p:nvPr/>
        </p:nvSpPr>
        <p:spPr>
          <a:xfrm>
            <a:off x="5436808" y="6303866"/>
            <a:ext cx="386644" cy="523220"/>
          </a:xfrm>
          <a:prstGeom prst="rect">
            <a:avLst/>
          </a:prstGeom>
          <a:noFill/>
        </p:spPr>
        <p:txBody>
          <a:bodyPr wrap="none" rtlCol="0">
            <a:spAutoFit/>
          </a:bodyPr>
          <a:lstStyle/>
          <a:p>
            <a:pPr algn="ctr"/>
            <a:r>
              <a:rPr lang="en-US" sz="2800" b="1" dirty="0">
                <a:solidFill>
                  <a:schemeClr val="bg1"/>
                </a:solidFill>
              </a:rPr>
              <a:t>C</a:t>
            </a:r>
          </a:p>
        </p:txBody>
      </p:sp>
      <p:sp>
        <p:nvSpPr>
          <p:cNvPr id="36" name="Freeform 35"/>
          <p:cNvSpPr/>
          <p:nvPr/>
        </p:nvSpPr>
        <p:spPr>
          <a:xfrm>
            <a:off x="6627429" y="-37768"/>
            <a:ext cx="1485529" cy="1257214"/>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 name="connsiteX0" fmla="*/ 547759 w 875061"/>
              <a:gd name="connsiteY0" fmla="*/ 757893 h 808293"/>
              <a:gd name="connsiteX1" fmla="*/ 835759 w 875061"/>
              <a:gd name="connsiteY1" fmla="*/ 376293 h 808293"/>
              <a:gd name="connsiteX2" fmla="*/ 311949 w 875061"/>
              <a:gd name="connsiteY2" fmla="*/ 33595 h 808293"/>
              <a:gd name="connsiteX3" fmla="*/ 29702 w 875061"/>
              <a:gd name="connsiteY3" fmla="*/ 577865 h 808293"/>
              <a:gd name="connsiteX4" fmla="*/ 490159 w 875061"/>
              <a:gd name="connsiteY4" fmla="*/ 808293 h 808293"/>
              <a:gd name="connsiteX0" fmla="*/ 547759 w 875061"/>
              <a:gd name="connsiteY0" fmla="*/ 748291 h 798691"/>
              <a:gd name="connsiteX1" fmla="*/ 835759 w 875061"/>
              <a:gd name="connsiteY1" fmla="*/ 366691 h 798691"/>
              <a:gd name="connsiteX2" fmla="*/ 311949 w 875061"/>
              <a:gd name="connsiteY2" fmla="*/ 23993 h 798691"/>
              <a:gd name="connsiteX3" fmla="*/ 29702 w 875061"/>
              <a:gd name="connsiteY3" fmla="*/ 568263 h 798691"/>
              <a:gd name="connsiteX4" fmla="*/ 490159 w 875061"/>
              <a:gd name="connsiteY4" fmla="*/ 798691 h 798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061" h="798691">
                <a:moveTo>
                  <a:pt x="547759" y="748291"/>
                </a:moveTo>
                <a:cubicBezTo>
                  <a:pt x="704359" y="622891"/>
                  <a:pt x="875061" y="487407"/>
                  <a:pt x="835759" y="366691"/>
                </a:cubicBezTo>
                <a:cubicBezTo>
                  <a:pt x="796457" y="245975"/>
                  <a:pt x="472196" y="0"/>
                  <a:pt x="311949" y="23993"/>
                </a:cubicBezTo>
                <a:cubicBezTo>
                  <a:pt x="177606" y="57588"/>
                  <a:pt x="0" y="439147"/>
                  <a:pt x="29702" y="568263"/>
                </a:cubicBezTo>
                <a:cubicBezTo>
                  <a:pt x="59404" y="697379"/>
                  <a:pt x="188359" y="796291"/>
                  <a:pt x="490159" y="798691"/>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p:nvSpPr>
        <p:spPr>
          <a:xfrm>
            <a:off x="7217346" y="313878"/>
            <a:ext cx="339586"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7104151" y="653466"/>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675466" y="255131"/>
            <a:ext cx="588623" cy="769441"/>
          </a:xfrm>
          <a:prstGeom prst="rect">
            <a:avLst/>
          </a:prstGeom>
          <a:noFill/>
        </p:spPr>
        <p:txBody>
          <a:bodyPr wrap="none" rtlCol="0">
            <a:spAutoFit/>
          </a:bodyPr>
          <a:lstStyle/>
          <a:p>
            <a:r>
              <a:rPr lang="en-US" b="1" dirty="0">
                <a:solidFill>
                  <a:schemeClr val="bg1"/>
                </a:solidFill>
              </a:rPr>
              <a:t>36”</a:t>
            </a:r>
          </a:p>
          <a:p>
            <a:r>
              <a:rPr lang="en-US" b="1" dirty="0">
                <a:solidFill>
                  <a:schemeClr val="bg1"/>
                </a:solidFill>
              </a:rPr>
              <a:t>24”</a:t>
            </a:r>
          </a:p>
        </p:txBody>
      </p:sp>
      <p:sp>
        <p:nvSpPr>
          <p:cNvPr id="56" name="TextBox 55"/>
          <p:cNvSpPr txBox="1"/>
          <p:nvPr/>
        </p:nvSpPr>
        <p:spPr>
          <a:xfrm>
            <a:off x="6811361" y="197524"/>
            <a:ext cx="386644" cy="523220"/>
          </a:xfrm>
          <a:prstGeom prst="rect">
            <a:avLst/>
          </a:prstGeom>
          <a:noFill/>
        </p:spPr>
        <p:txBody>
          <a:bodyPr wrap="none" rtlCol="0">
            <a:spAutoFit/>
          </a:bodyPr>
          <a:lstStyle/>
          <a:p>
            <a:pPr algn="ctr"/>
            <a:r>
              <a:rPr lang="en-US" sz="2800" dirty="0">
                <a:solidFill>
                  <a:schemeClr val="bg1"/>
                </a:solidFill>
              </a:rPr>
              <a:t>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2" name="Straight Arrow Connector 21"/>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19" name="Straight Connector 18"/>
          <p:cNvCxnSpPr/>
          <p:nvPr/>
        </p:nvCxnSpPr>
        <p:spPr>
          <a:xfrm flipH="1">
            <a:off x="589805" y="139917"/>
            <a:ext cx="1728210" cy="224667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1684338" y="4806084"/>
            <a:ext cx="1209747" cy="1728210"/>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rot="15473282">
            <a:off x="130553" y="6079170"/>
            <a:ext cx="2419494" cy="1958638"/>
          </a:xfrm>
          <a:prstGeom prst="arc">
            <a:avLst>
              <a:gd name="adj1" fmla="val 11826734"/>
              <a:gd name="adj2" fmla="val 20193224"/>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p:cNvSpPr/>
          <p:nvPr/>
        </p:nvSpPr>
        <p:spPr>
          <a:xfrm rot="7411888">
            <a:off x="979874" y="6297872"/>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rot="10800000">
            <a:off x="3456975" y="5837016"/>
            <a:ext cx="2419494" cy="1958638"/>
          </a:xfrm>
          <a:prstGeom prst="arc">
            <a:avLst>
              <a:gd name="adj1" fmla="val 11826734"/>
              <a:gd name="adj2" fmla="val 14910223"/>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Arc 37"/>
          <p:cNvSpPr/>
          <p:nvPr/>
        </p:nvSpPr>
        <p:spPr>
          <a:xfrm rot="16200000">
            <a:off x="3786994" y="6102240"/>
            <a:ext cx="1958637" cy="1555389"/>
          </a:xfrm>
          <a:prstGeom prst="arc">
            <a:avLst>
              <a:gd name="adj1" fmla="val 9254946"/>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rot="16200000">
            <a:off x="5515204" y="7023953"/>
            <a:ext cx="1958637" cy="1555389"/>
          </a:xfrm>
          <a:prstGeom prst="arc">
            <a:avLst>
              <a:gd name="adj1" fmla="val 14330581"/>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p:cNvSpPr/>
          <p:nvPr/>
        </p:nvSpPr>
        <p:spPr>
          <a:xfrm rot="7411888">
            <a:off x="6279717" y="6355479"/>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 40"/>
          <p:cNvSpPr/>
          <p:nvPr/>
        </p:nvSpPr>
        <p:spPr>
          <a:xfrm rot="10255095">
            <a:off x="-990610" y="3616347"/>
            <a:ext cx="3338335" cy="2078449"/>
          </a:xfrm>
          <a:prstGeom prst="arc">
            <a:avLst>
              <a:gd name="adj1" fmla="val 11826734"/>
              <a:gd name="adj2" fmla="val 18722221"/>
            </a:avLst>
          </a:pr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p:cNvCxnSpPr/>
          <p:nvPr/>
        </p:nvCxnSpPr>
        <p:spPr>
          <a:xfrm flipH="1">
            <a:off x="3297334" y="2789839"/>
            <a:ext cx="691285" cy="109453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5428794" y="4806084"/>
            <a:ext cx="864104" cy="1612996"/>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445298" y="495848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589805" y="139917"/>
            <a:ext cx="1728210" cy="224667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4046225" y="255131"/>
            <a:ext cx="806501" cy="23618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6350507" y="0"/>
            <a:ext cx="748889" cy="474847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910330" y="139917"/>
            <a:ext cx="3974883" cy="282274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9000427" y="2098555"/>
            <a:ext cx="2073852" cy="806498"/>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3009299" y="3884372"/>
            <a:ext cx="288037" cy="748891"/>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9000427" y="307787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51" name="Freeform 50"/>
          <p:cNvSpPr/>
          <p:nvPr/>
        </p:nvSpPr>
        <p:spPr>
          <a:xfrm>
            <a:off x="8726400" y="5594400"/>
            <a:ext cx="1564718" cy="565445"/>
          </a:xfrm>
          <a:custGeom>
            <a:avLst/>
            <a:gdLst>
              <a:gd name="connsiteX0" fmla="*/ 1519200 w 1621200"/>
              <a:gd name="connsiteY0" fmla="*/ 0 h 913200"/>
              <a:gd name="connsiteX1" fmla="*/ 1454400 w 1621200"/>
              <a:gd name="connsiteY1" fmla="*/ 770400 h 913200"/>
              <a:gd name="connsiteX2" fmla="*/ 1454400 w 1621200"/>
              <a:gd name="connsiteY2" fmla="*/ 856800 h 913200"/>
              <a:gd name="connsiteX3" fmla="*/ 453600 w 1621200"/>
              <a:gd name="connsiteY3" fmla="*/ 871200 h 913200"/>
              <a:gd name="connsiteX4" fmla="*/ 194400 w 1621200"/>
              <a:gd name="connsiteY4" fmla="*/ 684000 h 913200"/>
              <a:gd name="connsiteX5" fmla="*/ 0 w 1621200"/>
              <a:gd name="connsiteY5" fmla="*/ 388800 h 913200"/>
              <a:gd name="connsiteX0" fmla="*/ 1519200 w 1564718"/>
              <a:gd name="connsiteY0" fmla="*/ 0 h 954245"/>
              <a:gd name="connsiteX1" fmla="*/ 1454400 w 1564718"/>
              <a:gd name="connsiteY1" fmla="*/ 770400 h 954245"/>
              <a:gd name="connsiteX2" fmla="*/ 1454400 w 1564718"/>
              <a:gd name="connsiteY2" fmla="*/ 856800 h 954245"/>
              <a:gd name="connsiteX3" fmla="*/ 792490 w 1564718"/>
              <a:gd name="connsiteY3" fmla="*/ 925445 h 954245"/>
              <a:gd name="connsiteX4" fmla="*/ 194400 w 1564718"/>
              <a:gd name="connsiteY4" fmla="*/ 684000 h 954245"/>
              <a:gd name="connsiteX5" fmla="*/ 0 w 1564718"/>
              <a:gd name="connsiteY5" fmla="*/ 388800 h 954245"/>
              <a:gd name="connsiteX0" fmla="*/ 1454400 w 1564718"/>
              <a:gd name="connsiteY0" fmla="*/ 381600 h 565445"/>
              <a:gd name="connsiteX1" fmla="*/ 1454400 w 1564718"/>
              <a:gd name="connsiteY1" fmla="*/ 468000 h 565445"/>
              <a:gd name="connsiteX2" fmla="*/ 792490 w 1564718"/>
              <a:gd name="connsiteY2" fmla="*/ 536645 h 565445"/>
              <a:gd name="connsiteX3" fmla="*/ 194400 w 1564718"/>
              <a:gd name="connsiteY3" fmla="*/ 295200 h 565445"/>
              <a:gd name="connsiteX4" fmla="*/ 0 w 1564718"/>
              <a:gd name="connsiteY4" fmla="*/ 0 h 56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4718" h="565445">
                <a:moveTo>
                  <a:pt x="1454400" y="381600"/>
                </a:moveTo>
                <a:cubicBezTo>
                  <a:pt x="1443600" y="524400"/>
                  <a:pt x="1564718" y="442159"/>
                  <a:pt x="1454400" y="468000"/>
                </a:cubicBezTo>
                <a:cubicBezTo>
                  <a:pt x="1344082" y="493841"/>
                  <a:pt x="1002490" y="565445"/>
                  <a:pt x="792490" y="536645"/>
                </a:cubicBezTo>
                <a:cubicBezTo>
                  <a:pt x="582490" y="507845"/>
                  <a:pt x="326482" y="384641"/>
                  <a:pt x="194400" y="295200"/>
                </a:cubicBezTo>
                <a:cubicBezTo>
                  <a:pt x="62318" y="205759"/>
                  <a:pt x="59400" y="107400"/>
                  <a:pt x="0" y="0"/>
                </a:cubicBezTo>
              </a:path>
            </a:pathLst>
          </a:cu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Freeform 69"/>
          <p:cNvSpPr/>
          <p:nvPr/>
        </p:nvSpPr>
        <p:spPr>
          <a:xfrm>
            <a:off x="-69850" y="1187450"/>
            <a:ext cx="3122083" cy="5435600"/>
          </a:xfrm>
          <a:custGeom>
            <a:avLst/>
            <a:gdLst>
              <a:gd name="connsiteX0" fmla="*/ 2997200 w 3122083"/>
              <a:gd name="connsiteY0" fmla="*/ 0 h 5435600"/>
              <a:gd name="connsiteX1" fmla="*/ 3092450 w 3122083"/>
              <a:gd name="connsiteY1" fmla="*/ 641350 h 5435600"/>
              <a:gd name="connsiteX2" fmla="*/ 3035300 w 3122083"/>
              <a:gd name="connsiteY2" fmla="*/ 895350 h 5435600"/>
              <a:gd name="connsiteX3" fmla="*/ 3117850 w 3122083"/>
              <a:gd name="connsiteY3" fmla="*/ 1371600 h 5435600"/>
              <a:gd name="connsiteX4" fmla="*/ 3060700 w 3122083"/>
              <a:gd name="connsiteY4" fmla="*/ 1816100 h 5435600"/>
              <a:gd name="connsiteX5" fmla="*/ 2857500 w 3122083"/>
              <a:gd name="connsiteY5" fmla="*/ 2787650 h 5435600"/>
              <a:gd name="connsiteX6" fmla="*/ 2647950 w 3122083"/>
              <a:gd name="connsiteY6" fmla="*/ 3289300 h 5435600"/>
              <a:gd name="connsiteX7" fmla="*/ 1943100 w 3122083"/>
              <a:gd name="connsiteY7" fmla="*/ 3892550 h 5435600"/>
              <a:gd name="connsiteX8" fmla="*/ 1536700 w 3122083"/>
              <a:gd name="connsiteY8" fmla="*/ 4159250 h 5435600"/>
              <a:gd name="connsiteX9" fmla="*/ 850900 w 3122083"/>
              <a:gd name="connsiteY9" fmla="*/ 4483100 h 5435600"/>
              <a:gd name="connsiteX10" fmla="*/ 273050 w 3122083"/>
              <a:gd name="connsiteY10" fmla="*/ 5168900 h 5435600"/>
              <a:gd name="connsiteX11" fmla="*/ 0 w 3122083"/>
              <a:gd name="connsiteY11" fmla="*/ 5435600 h 543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2083" h="5435600">
                <a:moveTo>
                  <a:pt x="2997200" y="0"/>
                </a:moveTo>
                <a:cubicBezTo>
                  <a:pt x="3041650" y="246062"/>
                  <a:pt x="3086100" y="492125"/>
                  <a:pt x="3092450" y="641350"/>
                </a:cubicBezTo>
                <a:cubicBezTo>
                  <a:pt x="3098800" y="790575"/>
                  <a:pt x="3031067" y="773642"/>
                  <a:pt x="3035300" y="895350"/>
                </a:cubicBezTo>
                <a:cubicBezTo>
                  <a:pt x="3039533" y="1017058"/>
                  <a:pt x="3113617" y="1218142"/>
                  <a:pt x="3117850" y="1371600"/>
                </a:cubicBezTo>
                <a:cubicBezTo>
                  <a:pt x="3122083" y="1525058"/>
                  <a:pt x="3104092" y="1580092"/>
                  <a:pt x="3060700" y="1816100"/>
                </a:cubicBezTo>
                <a:cubicBezTo>
                  <a:pt x="3017308" y="2052108"/>
                  <a:pt x="2926292" y="2542117"/>
                  <a:pt x="2857500" y="2787650"/>
                </a:cubicBezTo>
                <a:cubicBezTo>
                  <a:pt x="2788708" y="3033183"/>
                  <a:pt x="2800350" y="3105150"/>
                  <a:pt x="2647950" y="3289300"/>
                </a:cubicBezTo>
                <a:cubicBezTo>
                  <a:pt x="2495550" y="3473450"/>
                  <a:pt x="2128308" y="3747558"/>
                  <a:pt x="1943100" y="3892550"/>
                </a:cubicBezTo>
                <a:cubicBezTo>
                  <a:pt x="1757892" y="4037542"/>
                  <a:pt x="1718733" y="4060825"/>
                  <a:pt x="1536700" y="4159250"/>
                </a:cubicBezTo>
                <a:cubicBezTo>
                  <a:pt x="1354667" y="4257675"/>
                  <a:pt x="1061508" y="4314825"/>
                  <a:pt x="850900" y="4483100"/>
                </a:cubicBezTo>
                <a:cubicBezTo>
                  <a:pt x="640292" y="4651375"/>
                  <a:pt x="414867" y="5010150"/>
                  <a:pt x="273050" y="5168900"/>
                </a:cubicBezTo>
                <a:cubicBezTo>
                  <a:pt x="131233" y="5327650"/>
                  <a:pt x="65616" y="5381625"/>
                  <a:pt x="0" y="5435600"/>
                </a:cubicBezTo>
              </a:path>
            </a:pathLst>
          </a:custGeom>
          <a:ln w="1016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Freeform 70"/>
          <p:cNvSpPr/>
          <p:nvPr/>
        </p:nvSpPr>
        <p:spPr>
          <a:xfrm>
            <a:off x="3253317" y="2019300"/>
            <a:ext cx="2233083" cy="6210300"/>
          </a:xfrm>
          <a:custGeom>
            <a:avLst/>
            <a:gdLst>
              <a:gd name="connsiteX0" fmla="*/ 2233083 w 2233083"/>
              <a:gd name="connsiteY0" fmla="*/ 0 h 5911850"/>
              <a:gd name="connsiteX1" fmla="*/ 1756833 w 2233083"/>
              <a:gd name="connsiteY1" fmla="*/ 793750 h 5911850"/>
              <a:gd name="connsiteX2" fmla="*/ 1198033 w 2233083"/>
              <a:gd name="connsiteY2" fmla="*/ 1346200 h 5911850"/>
              <a:gd name="connsiteX3" fmla="*/ 804333 w 2233083"/>
              <a:gd name="connsiteY3" fmla="*/ 1752600 h 5911850"/>
              <a:gd name="connsiteX4" fmla="*/ 575733 w 2233083"/>
              <a:gd name="connsiteY4" fmla="*/ 2749550 h 5911850"/>
              <a:gd name="connsiteX5" fmla="*/ 455083 w 2233083"/>
              <a:gd name="connsiteY5" fmla="*/ 3594100 h 5911850"/>
              <a:gd name="connsiteX6" fmla="*/ 245533 w 2233083"/>
              <a:gd name="connsiteY6" fmla="*/ 4260850 h 5911850"/>
              <a:gd name="connsiteX7" fmla="*/ 10583 w 2233083"/>
              <a:gd name="connsiteY7" fmla="*/ 4718050 h 5911850"/>
              <a:gd name="connsiteX8" fmla="*/ 182033 w 2233083"/>
              <a:gd name="connsiteY8" fmla="*/ 5251450 h 5911850"/>
              <a:gd name="connsiteX9" fmla="*/ 220133 w 2233083"/>
              <a:gd name="connsiteY9" fmla="*/ 5911850 h 5911850"/>
              <a:gd name="connsiteX0" fmla="*/ 2233083 w 2233083"/>
              <a:gd name="connsiteY0" fmla="*/ 0 h 6210300"/>
              <a:gd name="connsiteX1" fmla="*/ 1756833 w 2233083"/>
              <a:gd name="connsiteY1" fmla="*/ 793750 h 6210300"/>
              <a:gd name="connsiteX2" fmla="*/ 1198033 w 2233083"/>
              <a:gd name="connsiteY2" fmla="*/ 1346200 h 6210300"/>
              <a:gd name="connsiteX3" fmla="*/ 804333 w 2233083"/>
              <a:gd name="connsiteY3" fmla="*/ 1752600 h 6210300"/>
              <a:gd name="connsiteX4" fmla="*/ 575733 w 2233083"/>
              <a:gd name="connsiteY4" fmla="*/ 2749550 h 6210300"/>
              <a:gd name="connsiteX5" fmla="*/ 455083 w 2233083"/>
              <a:gd name="connsiteY5" fmla="*/ 3594100 h 6210300"/>
              <a:gd name="connsiteX6" fmla="*/ 245533 w 2233083"/>
              <a:gd name="connsiteY6" fmla="*/ 4260850 h 6210300"/>
              <a:gd name="connsiteX7" fmla="*/ 10583 w 2233083"/>
              <a:gd name="connsiteY7" fmla="*/ 4718050 h 6210300"/>
              <a:gd name="connsiteX8" fmla="*/ 182033 w 2233083"/>
              <a:gd name="connsiteY8" fmla="*/ 5251450 h 6210300"/>
              <a:gd name="connsiteX9" fmla="*/ 274445 w 2233083"/>
              <a:gd name="connsiteY9" fmla="*/ 6210300 h 621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3083" h="6210300">
                <a:moveTo>
                  <a:pt x="2233083" y="0"/>
                </a:moveTo>
                <a:cubicBezTo>
                  <a:pt x="2081212" y="284691"/>
                  <a:pt x="1929341" y="569383"/>
                  <a:pt x="1756833" y="793750"/>
                </a:cubicBezTo>
                <a:cubicBezTo>
                  <a:pt x="1584325" y="1018117"/>
                  <a:pt x="1356783" y="1186392"/>
                  <a:pt x="1198033" y="1346200"/>
                </a:cubicBezTo>
                <a:cubicBezTo>
                  <a:pt x="1039283" y="1506008"/>
                  <a:pt x="908050" y="1518708"/>
                  <a:pt x="804333" y="1752600"/>
                </a:cubicBezTo>
                <a:cubicBezTo>
                  <a:pt x="700616" y="1986492"/>
                  <a:pt x="633941" y="2442633"/>
                  <a:pt x="575733" y="2749550"/>
                </a:cubicBezTo>
                <a:cubicBezTo>
                  <a:pt x="517525" y="3056467"/>
                  <a:pt x="510116" y="3342217"/>
                  <a:pt x="455083" y="3594100"/>
                </a:cubicBezTo>
                <a:cubicBezTo>
                  <a:pt x="400050" y="3845983"/>
                  <a:pt x="319616" y="4073525"/>
                  <a:pt x="245533" y="4260850"/>
                </a:cubicBezTo>
                <a:cubicBezTo>
                  <a:pt x="171450" y="4448175"/>
                  <a:pt x="21166" y="4552950"/>
                  <a:pt x="10583" y="4718050"/>
                </a:cubicBezTo>
                <a:cubicBezTo>
                  <a:pt x="0" y="4883150"/>
                  <a:pt x="138056" y="5002742"/>
                  <a:pt x="182033" y="5251450"/>
                </a:cubicBezTo>
                <a:cubicBezTo>
                  <a:pt x="226010" y="5500158"/>
                  <a:pt x="272857" y="5979583"/>
                  <a:pt x="274445" y="6210300"/>
                </a:cubicBezTo>
              </a:path>
            </a:pathLst>
          </a:custGeom>
          <a:ln w="1016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Freeform 71"/>
          <p:cNvSpPr/>
          <p:nvPr/>
        </p:nvSpPr>
        <p:spPr>
          <a:xfrm>
            <a:off x="7467600" y="3594100"/>
            <a:ext cx="1417613" cy="4635500"/>
          </a:xfrm>
          <a:custGeom>
            <a:avLst/>
            <a:gdLst>
              <a:gd name="connsiteX0" fmla="*/ 0 w 1352550"/>
              <a:gd name="connsiteY0" fmla="*/ 0 h 4349750"/>
              <a:gd name="connsiteX1" fmla="*/ 101600 w 1352550"/>
              <a:gd name="connsiteY1" fmla="*/ 571500 h 4349750"/>
              <a:gd name="connsiteX2" fmla="*/ 139700 w 1352550"/>
              <a:gd name="connsiteY2" fmla="*/ 869950 h 4349750"/>
              <a:gd name="connsiteX3" fmla="*/ 158750 w 1352550"/>
              <a:gd name="connsiteY3" fmla="*/ 1250950 h 4349750"/>
              <a:gd name="connsiteX4" fmla="*/ 425450 w 1352550"/>
              <a:gd name="connsiteY4" fmla="*/ 1600200 h 4349750"/>
              <a:gd name="connsiteX5" fmla="*/ 482600 w 1352550"/>
              <a:gd name="connsiteY5" fmla="*/ 1873250 h 4349750"/>
              <a:gd name="connsiteX6" fmla="*/ 819150 w 1352550"/>
              <a:gd name="connsiteY6" fmla="*/ 2381250 h 4349750"/>
              <a:gd name="connsiteX7" fmla="*/ 927100 w 1352550"/>
              <a:gd name="connsiteY7" fmla="*/ 2940050 h 4349750"/>
              <a:gd name="connsiteX8" fmla="*/ 1136650 w 1352550"/>
              <a:gd name="connsiteY8" fmla="*/ 3606800 h 4349750"/>
              <a:gd name="connsiteX9" fmla="*/ 1117600 w 1352550"/>
              <a:gd name="connsiteY9" fmla="*/ 3771900 h 4349750"/>
              <a:gd name="connsiteX10" fmla="*/ 1352550 w 1352550"/>
              <a:gd name="connsiteY10" fmla="*/ 4349750 h 4349750"/>
              <a:gd name="connsiteX0" fmla="*/ 0 w 1352550"/>
              <a:gd name="connsiteY0" fmla="*/ 0 h 4349750"/>
              <a:gd name="connsiteX1" fmla="*/ 101600 w 1352550"/>
              <a:gd name="connsiteY1" fmla="*/ 571500 h 4349750"/>
              <a:gd name="connsiteX2" fmla="*/ 139700 w 1352550"/>
              <a:gd name="connsiteY2" fmla="*/ 869950 h 4349750"/>
              <a:gd name="connsiteX3" fmla="*/ 158750 w 1352550"/>
              <a:gd name="connsiteY3" fmla="*/ 1250950 h 4349750"/>
              <a:gd name="connsiteX4" fmla="*/ 425450 w 1352550"/>
              <a:gd name="connsiteY4" fmla="*/ 1600200 h 4349750"/>
              <a:gd name="connsiteX5" fmla="*/ 482600 w 1352550"/>
              <a:gd name="connsiteY5" fmla="*/ 1873250 h 4349750"/>
              <a:gd name="connsiteX6" fmla="*/ 819150 w 1352550"/>
              <a:gd name="connsiteY6" fmla="*/ 2381250 h 4349750"/>
              <a:gd name="connsiteX7" fmla="*/ 927100 w 1352550"/>
              <a:gd name="connsiteY7" fmla="*/ 2940050 h 4349750"/>
              <a:gd name="connsiteX8" fmla="*/ 1136650 w 1352550"/>
              <a:gd name="connsiteY8" fmla="*/ 3606800 h 4349750"/>
              <a:gd name="connsiteX9" fmla="*/ 1117600 w 1352550"/>
              <a:gd name="connsiteY9" fmla="*/ 3771900 h 4349750"/>
              <a:gd name="connsiteX10" fmla="*/ 1270000 w 1352550"/>
              <a:gd name="connsiteY10" fmla="*/ 4165600 h 4349750"/>
              <a:gd name="connsiteX11" fmla="*/ 1352550 w 1352550"/>
              <a:gd name="connsiteY11" fmla="*/ 4349750 h 4349750"/>
              <a:gd name="connsiteX0" fmla="*/ 0 w 1417613"/>
              <a:gd name="connsiteY0" fmla="*/ 0 h 4635500"/>
              <a:gd name="connsiteX1" fmla="*/ 101600 w 1417613"/>
              <a:gd name="connsiteY1" fmla="*/ 571500 h 4635500"/>
              <a:gd name="connsiteX2" fmla="*/ 139700 w 1417613"/>
              <a:gd name="connsiteY2" fmla="*/ 869950 h 4635500"/>
              <a:gd name="connsiteX3" fmla="*/ 158750 w 1417613"/>
              <a:gd name="connsiteY3" fmla="*/ 1250950 h 4635500"/>
              <a:gd name="connsiteX4" fmla="*/ 425450 w 1417613"/>
              <a:gd name="connsiteY4" fmla="*/ 1600200 h 4635500"/>
              <a:gd name="connsiteX5" fmla="*/ 482600 w 1417613"/>
              <a:gd name="connsiteY5" fmla="*/ 1873250 h 4635500"/>
              <a:gd name="connsiteX6" fmla="*/ 819150 w 1417613"/>
              <a:gd name="connsiteY6" fmla="*/ 2381250 h 4635500"/>
              <a:gd name="connsiteX7" fmla="*/ 927100 w 1417613"/>
              <a:gd name="connsiteY7" fmla="*/ 2940050 h 4635500"/>
              <a:gd name="connsiteX8" fmla="*/ 1136650 w 1417613"/>
              <a:gd name="connsiteY8" fmla="*/ 3606800 h 4635500"/>
              <a:gd name="connsiteX9" fmla="*/ 1117600 w 1417613"/>
              <a:gd name="connsiteY9" fmla="*/ 3771900 h 4635500"/>
              <a:gd name="connsiteX10" fmla="*/ 1270000 w 1417613"/>
              <a:gd name="connsiteY10" fmla="*/ 4165600 h 4635500"/>
              <a:gd name="connsiteX11" fmla="*/ 1417613 w 1417613"/>
              <a:gd name="connsiteY11" fmla="*/ 463550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7613" h="4635500">
                <a:moveTo>
                  <a:pt x="0" y="0"/>
                </a:moveTo>
                <a:cubicBezTo>
                  <a:pt x="39158" y="213254"/>
                  <a:pt x="78317" y="426508"/>
                  <a:pt x="101600" y="571500"/>
                </a:cubicBezTo>
                <a:cubicBezTo>
                  <a:pt x="124883" y="716492"/>
                  <a:pt x="130175" y="756708"/>
                  <a:pt x="139700" y="869950"/>
                </a:cubicBezTo>
                <a:cubicBezTo>
                  <a:pt x="149225" y="983192"/>
                  <a:pt x="111125" y="1129242"/>
                  <a:pt x="158750" y="1250950"/>
                </a:cubicBezTo>
                <a:cubicBezTo>
                  <a:pt x="206375" y="1372658"/>
                  <a:pt x="371475" y="1496483"/>
                  <a:pt x="425450" y="1600200"/>
                </a:cubicBezTo>
                <a:cubicBezTo>
                  <a:pt x="479425" y="1703917"/>
                  <a:pt x="416983" y="1743075"/>
                  <a:pt x="482600" y="1873250"/>
                </a:cubicBezTo>
                <a:cubicBezTo>
                  <a:pt x="548217" y="2003425"/>
                  <a:pt x="745067" y="2203450"/>
                  <a:pt x="819150" y="2381250"/>
                </a:cubicBezTo>
                <a:cubicBezTo>
                  <a:pt x="893233" y="2559050"/>
                  <a:pt x="874183" y="2735792"/>
                  <a:pt x="927100" y="2940050"/>
                </a:cubicBezTo>
                <a:cubicBezTo>
                  <a:pt x="980017" y="3144308"/>
                  <a:pt x="1104900" y="3468158"/>
                  <a:pt x="1136650" y="3606800"/>
                </a:cubicBezTo>
                <a:cubicBezTo>
                  <a:pt x="1168400" y="3745442"/>
                  <a:pt x="1095375" y="3678767"/>
                  <a:pt x="1117600" y="3771900"/>
                </a:cubicBezTo>
                <a:cubicBezTo>
                  <a:pt x="1139825" y="3865033"/>
                  <a:pt x="1219998" y="4021667"/>
                  <a:pt x="1270000" y="4165600"/>
                </a:cubicBezTo>
                <a:cubicBezTo>
                  <a:pt x="1320002" y="4309533"/>
                  <a:pt x="1403855" y="4604808"/>
                  <a:pt x="1417613" y="4635500"/>
                </a:cubicBezTo>
              </a:path>
            </a:pathLst>
          </a:custGeom>
          <a:ln w="1016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3" name="Freeform 72"/>
          <p:cNvSpPr/>
          <p:nvPr/>
        </p:nvSpPr>
        <p:spPr>
          <a:xfrm>
            <a:off x="8913600" y="4017600"/>
            <a:ext cx="1422000" cy="4190400"/>
          </a:xfrm>
          <a:custGeom>
            <a:avLst/>
            <a:gdLst>
              <a:gd name="connsiteX0" fmla="*/ 1123200 w 1548000"/>
              <a:gd name="connsiteY0" fmla="*/ 0 h 4190400"/>
              <a:gd name="connsiteX1" fmla="*/ 1245600 w 1548000"/>
              <a:gd name="connsiteY1" fmla="*/ 885600 h 4190400"/>
              <a:gd name="connsiteX2" fmla="*/ 1526400 w 1548000"/>
              <a:gd name="connsiteY2" fmla="*/ 1332000 h 4190400"/>
              <a:gd name="connsiteX3" fmla="*/ 1375200 w 1548000"/>
              <a:gd name="connsiteY3" fmla="*/ 1936800 h 4190400"/>
              <a:gd name="connsiteX4" fmla="*/ 1324800 w 1548000"/>
              <a:gd name="connsiteY4" fmla="*/ 2073600 h 4190400"/>
              <a:gd name="connsiteX5" fmla="*/ 1411200 w 1548000"/>
              <a:gd name="connsiteY5" fmla="*/ 2296800 h 4190400"/>
              <a:gd name="connsiteX6" fmla="*/ 1260000 w 1548000"/>
              <a:gd name="connsiteY6" fmla="*/ 2707200 h 4190400"/>
              <a:gd name="connsiteX7" fmla="*/ 885600 w 1548000"/>
              <a:gd name="connsiteY7" fmla="*/ 2973600 h 4190400"/>
              <a:gd name="connsiteX8" fmla="*/ 777600 w 1548000"/>
              <a:gd name="connsiteY8" fmla="*/ 3132000 h 4190400"/>
              <a:gd name="connsiteX9" fmla="*/ 871200 w 1548000"/>
              <a:gd name="connsiteY9" fmla="*/ 3268800 h 4190400"/>
              <a:gd name="connsiteX10" fmla="*/ 540000 w 1548000"/>
              <a:gd name="connsiteY10" fmla="*/ 3578400 h 4190400"/>
              <a:gd name="connsiteX11" fmla="*/ 158400 w 1548000"/>
              <a:gd name="connsiteY11" fmla="*/ 3960000 h 4190400"/>
              <a:gd name="connsiteX12" fmla="*/ 0 w 1548000"/>
              <a:gd name="connsiteY12" fmla="*/ 4190400 h 4190400"/>
              <a:gd name="connsiteX0" fmla="*/ 1123200 w 1422000"/>
              <a:gd name="connsiteY0" fmla="*/ 0 h 4190400"/>
              <a:gd name="connsiteX1" fmla="*/ 1245600 w 1422000"/>
              <a:gd name="connsiteY1" fmla="*/ 885600 h 4190400"/>
              <a:gd name="connsiteX2" fmla="*/ 1296574 w 1422000"/>
              <a:gd name="connsiteY2" fmla="*/ 1364554 h 4190400"/>
              <a:gd name="connsiteX3" fmla="*/ 1375200 w 1422000"/>
              <a:gd name="connsiteY3" fmla="*/ 1936800 h 4190400"/>
              <a:gd name="connsiteX4" fmla="*/ 1324800 w 1422000"/>
              <a:gd name="connsiteY4" fmla="*/ 2073600 h 4190400"/>
              <a:gd name="connsiteX5" fmla="*/ 1411200 w 1422000"/>
              <a:gd name="connsiteY5" fmla="*/ 2296800 h 4190400"/>
              <a:gd name="connsiteX6" fmla="*/ 1260000 w 1422000"/>
              <a:gd name="connsiteY6" fmla="*/ 2707200 h 4190400"/>
              <a:gd name="connsiteX7" fmla="*/ 885600 w 1422000"/>
              <a:gd name="connsiteY7" fmla="*/ 2973600 h 4190400"/>
              <a:gd name="connsiteX8" fmla="*/ 777600 w 1422000"/>
              <a:gd name="connsiteY8" fmla="*/ 3132000 h 4190400"/>
              <a:gd name="connsiteX9" fmla="*/ 871200 w 1422000"/>
              <a:gd name="connsiteY9" fmla="*/ 3268800 h 4190400"/>
              <a:gd name="connsiteX10" fmla="*/ 540000 w 1422000"/>
              <a:gd name="connsiteY10" fmla="*/ 3578400 h 4190400"/>
              <a:gd name="connsiteX11" fmla="*/ 158400 w 1422000"/>
              <a:gd name="connsiteY11" fmla="*/ 3960000 h 4190400"/>
              <a:gd name="connsiteX12" fmla="*/ 0 w 1422000"/>
              <a:gd name="connsiteY12" fmla="*/ 4190400 h 41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000" h="4190400">
                <a:moveTo>
                  <a:pt x="1123200" y="0"/>
                </a:moveTo>
                <a:cubicBezTo>
                  <a:pt x="1150800" y="331800"/>
                  <a:pt x="1216704" y="658174"/>
                  <a:pt x="1245600" y="885600"/>
                </a:cubicBezTo>
                <a:cubicBezTo>
                  <a:pt x="1274496" y="1113026"/>
                  <a:pt x="1274974" y="1189354"/>
                  <a:pt x="1296574" y="1364554"/>
                </a:cubicBezTo>
                <a:cubicBezTo>
                  <a:pt x="1318174" y="1539754"/>
                  <a:pt x="1370496" y="1818626"/>
                  <a:pt x="1375200" y="1936800"/>
                </a:cubicBezTo>
                <a:cubicBezTo>
                  <a:pt x="1379904" y="2054974"/>
                  <a:pt x="1318800" y="2013600"/>
                  <a:pt x="1324800" y="2073600"/>
                </a:cubicBezTo>
                <a:cubicBezTo>
                  <a:pt x="1330800" y="2133600"/>
                  <a:pt x="1422000" y="2191200"/>
                  <a:pt x="1411200" y="2296800"/>
                </a:cubicBezTo>
                <a:cubicBezTo>
                  <a:pt x="1400400" y="2402400"/>
                  <a:pt x="1347600" y="2594400"/>
                  <a:pt x="1260000" y="2707200"/>
                </a:cubicBezTo>
                <a:cubicBezTo>
                  <a:pt x="1172400" y="2820000"/>
                  <a:pt x="966000" y="2902800"/>
                  <a:pt x="885600" y="2973600"/>
                </a:cubicBezTo>
                <a:cubicBezTo>
                  <a:pt x="805200" y="3044400"/>
                  <a:pt x="780000" y="3082800"/>
                  <a:pt x="777600" y="3132000"/>
                </a:cubicBezTo>
                <a:cubicBezTo>
                  <a:pt x="775200" y="3181200"/>
                  <a:pt x="910800" y="3194400"/>
                  <a:pt x="871200" y="3268800"/>
                </a:cubicBezTo>
                <a:cubicBezTo>
                  <a:pt x="831600" y="3343200"/>
                  <a:pt x="658800" y="3463200"/>
                  <a:pt x="540000" y="3578400"/>
                </a:cubicBezTo>
                <a:cubicBezTo>
                  <a:pt x="421200" y="3693600"/>
                  <a:pt x="248400" y="3858000"/>
                  <a:pt x="158400" y="3960000"/>
                </a:cubicBezTo>
                <a:cubicBezTo>
                  <a:pt x="68400" y="4062000"/>
                  <a:pt x="34200" y="4126200"/>
                  <a:pt x="0" y="41904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3816000" y="5284800"/>
            <a:ext cx="1022400" cy="69600"/>
          </a:xfrm>
          <a:custGeom>
            <a:avLst/>
            <a:gdLst>
              <a:gd name="connsiteX0" fmla="*/ 1022400 w 1022400"/>
              <a:gd name="connsiteY0" fmla="*/ 0 h 69600"/>
              <a:gd name="connsiteX1" fmla="*/ 547200 w 1022400"/>
              <a:gd name="connsiteY1" fmla="*/ 64800 h 69600"/>
              <a:gd name="connsiteX2" fmla="*/ 0 w 1022400"/>
              <a:gd name="connsiteY2" fmla="*/ 28800 h 69600"/>
            </a:gdLst>
            <a:ahLst/>
            <a:cxnLst>
              <a:cxn ang="0">
                <a:pos x="connsiteX0" y="connsiteY0"/>
              </a:cxn>
              <a:cxn ang="0">
                <a:pos x="connsiteX1" y="connsiteY1"/>
              </a:cxn>
              <a:cxn ang="0">
                <a:pos x="connsiteX2" y="connsiteY2"/>
              </a:cxn>
            </a:cxnLst>
            <a:rect l="l" t="t" r="r" b="b"/>
            <a:pathLst>
              <a:path w="1022400" h="69600">
                <a:moveTo>
                  <a:pt x="1022400" y="0"/>
                </a:moveTo>
                <a:cubicBezTo>
                  <a:pt x="870000" y="30000"/>
                  <a:pt x="717600" y="60000"/>
                  <a:pt x="547200" y="64800"/>
                </a:cubicBezTo>
                <a:cubicBezTo>
                  <a:pt x="376800" y="69600"/>
                  <a:pt x="188400" y="49200"/>
                  <a:pt x="0" y="2880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a:off x="3549600" y="6091200"/>
            <a:ext cx="1461600" cy="337200"/>
          </a:xfrm>
          <a:custGeom>
            <a:avLst/>
            <a:gdLst>
              <a:gd name="connsiteX0" fmla="*/ 1461600 w 1461600"/>
              <a:gd name="connsiteY0" fmla="*/ 129600 h 337200"/>
              <a:gd name="connsiteX1" fmla="*/ 1087200 w 1461600"/>
              <a:gd name="connsiteY1" fmla="*/ 151200 h 337200"/>
              <a:gd name="connsiteX2" fmla="*/ 957600 w 1461600"/>
              <a:gd name="connsiteY2" fmla="*/ 237600 h 337200"/>
              <a:gd name="connsiteX3" fmla="*/ 554400 w 1461600"/>
              <a:gd name="connsiteY3" fmla="*/ 309600 h 337200"/>
              <a:gd name="connsiteX4" fmla="*/ 223200 w 1461600"/>
              <a:gd name="connsiteY4" fmla="*/ 72000 h 337200"/>
              <a:gd name="connsiteX5" fmla="*/ 0 w 1461600"/>
              <a:gd name="connsiteY5" fmla="*/ 0 h 33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1600" h="337200">
                <a:moveTo>
                  <a:pt x="1461600" y="129600"/>
                </a:moveTo>
                <a:cubicBezTo>
                  <a:pt x="1316400" y="131400"/>
                  <a:pt x="1171200" y="133200"/>
                  <a:pt x="1087200" y="151200"/>
                </a:cubicBezTo>
                <a:cubicBezTo>
                  <a:pt x="1003200" y="169200"/>
                  <a:pt x="1046400" y="211200"/>
                  <a:pt x="957600" y="237600"/>
                </a:cubicBezTo>
                <a:cubicBezTo>
                  <a:pt x="868800" y="264000"/>
                  <a:pt x="676800" y="337200"/>
                  <a:pt x="554400" y="309600"/>
                </a:cubicBezTo>
                <a:cubicBezTo>
                  <a:pt x="432000" y="282000"/>
                  <a:pt x="315600" y="123600"/>
                  <a:pt x="223200" y="72000"/>
                </a:cubicBezTo>
                <a:cubicBezTo>
                  <a:pt x="130800" y="20400"/>
                  <a:pt x="65400" y="10200"/>
                  <a:pt x="0" y="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Freeform 82"/>
          <p:cNvSpPr/>
          <p:nvPr/>
        </p:nvSpPr>
        <p:spPr>
          <a:xfrm>
            <a:off x="5725583" y="6096000"/>
            <a:ext cx="541867" cy="1314450"/>
          </a:xfrm>
          <a:custGeom>
            <a:avLst/>
            <a:gdLst>
              <a:gd name="connsiteX0" fmla="*/ 541867 w 541867"/>
              <a:gd name="connsiteY0" fmla="*/ 0 h 1314450"/>
              <a:gd name="connsiteX1" fmla="*/ 364067 w 541867"/>
              <a:gd name="connsiteY1" fmla="*/ 450850 h 1314450"/>
              <a:gd name="connsiteX2" fmla="*/ 167217 w 541867"/>
              <a:gd name="connsiteY2" fmla="*/ 685800 h 1314450"/>
              <a:gd name="connsiteX3" fmla="*/ 27517 w 541867"/>
              <a:gd name="connsiteY3" fmla="*/ 1085850 h 1314450"/>
              <a:gd name="connsiteX4" fmla="*/ 2117 w 541867"/>
              <a:gd name="connsiteY4" fmla="*/ 1314450 h 131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7" h="1314450">
                <a:moveTo>
                  <a:pt x="541867" y="0"/>
                </a:moveTo>
                <a:cubicBezTo>
                  <a:pt x="484188" y="168275"/>
                  <a:pt x="426509" y="336550"/>
                  <a:pt x="364067" y="450850"/>
                </a:cubicBezTo>
                <a:cubicBezTo>
                  <a:pt x="301625" y="565150"/>
                  <a:pt x="223309" y="579967"/>
                  <a:pt x="167217" y="685800"/>
                </a:cubicBezTo>
                <a:cubicBezTo>
                  <a:pt x="111125" y="791633"/>
                  <a:pt x="55034" y="981075"/>
                  <a:pt x="27517" y="1085850"/>
                </a:cubicBezTo>
                <a:cubicBezTo>
                  <a:pt x="0" y="1190625"/>
                  <a:pt x="1058" y="1252537"/>
                  <a:pt x="2117" y="131445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Freeform 83"/>
          <p:cNvSpPr/>
          <p:nvPr/>
        </p:nvSpPr>
        <p:spPr>
          <a:xfrm>
            <a:off x="3879850" y="4229100"/>
            <a:ext cx="1517650" cy="541867"/>
          </a:xfrm>
          <a:custGeom>
            <a:avLst/>
            <a:gdLst>
              <a:gd name="connsiteX0" fmla="*/ 1517650 w 1517650"/>
              <a:gd name="connsiteY0" fmla="*/ 0 h 541867"/>
              <a:gd name="connsiteX1" fmla="*/ 1123950 w 1517650"/>
              <a:gd name="connsiteY1" fmla="*/ 311150 h 541867"/>
              <a:gd name="connsiteX2" fmla="*/ 679450 w 1517650"/>
              <a:gd name="connsiteY2" fmla="*/ 520700 h 541867"/>
              <a:gd name="connsiteX3" fmla="*/ 273050 w 1517650"/>
              <a:gd name="connsiteY3" fmla="*/ 438150 h 541867"/>
              <a:gd name="connsiteX4" fmla="*/ 0 w 1517650"/>
              <a:gd name="connsiteY4" fmla="*/ 514350 h 541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7650" h="541867">
                <a:moveTo>
                  <a:pt x="1517650" y="0"/>
                </a:moveTo>
                <a:cubicBezTo>
                  <a:pt x="1390650" y="112183"/>
                  <a:pt x="1263650" y="224367"/>
                  <a:pt x="1123950" y="311150"/>
                </a:cubicBezTo>
                <a:cubicBezTo>
                  <a:pt x="984250" y="397933"/>
                  <a:pt x="821267" y="499533"/>
                  <a:pt x="679450" y="520700"/>
                </a:cubicBezTo>
                <a:cubicBezTo>
                  <a:pt x="537633" y="541867"/>
                  <a:pt x="386292" y="439208"/>
                  <a:pt x="273050" y="438150"/>
                </a:cubicBezTo>
                <a:cubicBezTo>
                  <a:pt x="159808" y="437092"/>
                  <a:pt x="79904" y="475721"/>
                  <a:pt x="0" y="514350"/>
                </a:cubicBezTo>
              </a:path>
            </a:pathLst>
          </a:cu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33636" t="49412" r="45091" b="26824"/>
          <a:stretch>
            <a:fillRect/>
          </a:stretch>
        </p:blipFill>
        <p:spPr bwMode="auto">
          <a:xfrm>
            <a:off x="0" y="0"/>
            <a:ext cx="10974946" cy="8229600"/>
          </a:xfrm>
          <a:prstGeom prst="rect">
            <a:avLst/>
          </a:prstGeom>
          <a:noFill/>
        </p:spPr>
      </p:pic>
      <p:sp>
        <p:nvSpPr>
          <p:cNvPr id="60" name="Freeform 59"/>
          <p:cNvSpPr/>
          <p:nvPr/>
        </p:nvSpPr>
        <p:spPr>
          <a:xfrm>
            <a:off x="5866726" y="16184"/>
            <a:ext cx="2492347" cy="8197232"/>
          </a:xfrm>
          <a:custGeom>
            <a:avLst/>
            <a:gdLst>
              <a:gd name="connsiteX0" fmla="*/ 2492347 w 2492347"/>
              <a:gd name="connsiteY0" fmla="*/ 0 h 8197232"/>
              <a:gd name="connsiteX1" fmla="*/ 2152481 w 2492347"/>
              <a:gd name="connsiteY1" fmla="*/ 898216 h 8197232"/>
              <a:gd name="connsiteX2" fmla="*/ 1780247 w 2492347"/>
              <a:gd name="connsiteY2" fmla="*/ 1950181 h 8197232"/>
              <a:gd name="connsiteX3" fmla="*/ 1610315 w 2492347"/>
              <a:gd name="connsiteY3" fmla="*/ 3050697 h 8197232"/>
              <a:gd name="connsiteX4" fmla="*/ 1448474 w 2492347"/>
              <a:gd name="connsiteY4" fmla="*/ 4021742 h 8197232"/>
              <a:gd name="connsiteX5" fmla="*/ 1092424 w 2492347"/>
              <a:gd name="connsiteY5" fmla="*/ 5017062 h 8197232"/>
              <a:gd name="connsiteX6" fmla="*/ 1270449 w 2492347"/>
              <a:gd name="connsiteY6" fmla="*/ 5988106 h 8197232"/>
              <a:gd name="connsiteX7" fmla="*/ 833479 w 2492347"/>
              <a:gd name="connsiteY7" fmla="*/ 7031979 h 8197232"/>
              <a:gd name="connsiteX8" fmla="*/ 323681 w 2492347"/>
              <a:gd name="connsiteY8" fmla="*/ 7533685 h 8197232"/>
              <a:gd name="connsiteX9" fmla="*/ 0 w 2492347"/>
              <a:gd name="connsiteY9" fmla="*/ 8197232 h 819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92347" h="8197232">
                <a:moveTo>
                  <a:pt x="2492347" y="0"/>
                </a:moveTo>
                <a:cubicBezTo>
                  <a:pt x="2381755" y="286593"/>
                  <a:pt x="2271164" y="573186"/>
                  <a:pt x="2152481" y="898216"/>
                </a:cubicBezTo>
                <a:cubicBezTo>
                  <a:pt x="2033798" y="1223246"/>
                  <a:pt x="1870608" y="1591434"/>
                  <a:pt x="1780247" y="1950181"/>
                </a:cubicBezTo>
                <a:cubicBezTo>
                  <a:pt x="1689886" y="2308928"/>
                  <a:pt x="1665610" y="2705437"/>
                  <a:pt x="1610315" y="3050697"/>
                </a:cubicBezTo>
                <a:cubicBezTo>
                  <a:pt x="1555020" y="3395957"/>
                  <a:pt x="1534789" y="3694015"/>
                  <a:pt x="1448474" y="4021742"/>
                </a:cubicBezTo>
                <a:cubicBezTo>
                  <a:pt x="1362159" y="4349469"/>
                  <a:pt x="1122095" y="4689335"/>
                  <a:pt x="1092424" y="5017062"/>
                </a:cubicBezTo>
                <a:cubicBezTo>
                  <a:pt x="1062753" y="5344789"/>
                  <a:pt x="1313606" y="5652287"/>
                  <a:pt x="1270449" y="5988106"/>
                </a:cubicBezTo>
                <a:cubicBezTo>
                  <a:pt x="1227292" y="6323925"/>
                  <a:pt x="991274" y="6774383"/>
                  <a:pt x="833479" y="7031979"/>
                </a:cubicBezTo>
                <a:cubicBezTo>
                  <a:pt x="675684" y="7289576"/>
                  <a:pt x="462594" y="7339476"/>
                  <a:pt x="323681" y="7533685"/>
                </a:cubicBezTo>
                <a:cubicBezTo>
                  <a:pt x="184768" y="7727894"/>
                  <a:pt x="92384" y="7962563"/>
                  <a:pt x="0" y="8197232"/>
                </a:cubicBezTo>
              </a:path>
            </a:pathLst>
          </a:custGeom>
          <a:ln w="1905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53" name="Freeform 52"/>
          <p:cNvSpPr/>
          <p:nvPr/>
        </p:nvSpPr>
        <p:spPr>
          <a:xfrm>
            <a:off x="4254589" y="5131760"/>
            <a:ext cx="2849562" cy="2722590"/>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59825 w 1652829"/>
              <a:gd name="connsiteY0" fmla="*/ 1209747 h 1209747"/>
              <a:gd name="connsiteX1" fmla="*/ 1473600 w 1652829"/>
              <a:gd name="connsiteY1" fmla="*/ 664800 h 1209747"/>
              <a:gd name="connsiteX2" fmla="*/ 1135200 w 1652829"/>
              <a:gd name="connsiteY2" fmla="*/ 247200 h 1209747"/>
              <a:gd name="connsiteX3" fmla="*/ 710400 w 1652829"/>
              <a:gd name="connsiteY3" fmla="*/ 9600 h 1209747"/>
              <a:gd name="connsiteX4" fmla="*/ 321600 w 1652829"/>
              <a:gd name="connsiteY4" fmla="*/ 304800 h 1209747"/>
              <a:gd name="connsiteX5" fmla="*/ 48000 w 1652829"/>
              <a:gd name="connsiteY5" fmla="*/ 916800 h 1209747"/>
              <a:gd name="connsiteX6" fmla="*/ 33600 w 1652829"/>
              <a:gd name="connsiteY6" fmla="*/ 1032000 h 1209747"/>
              <a:gd name="connsiteX0" fmla="*/ 59825 w 1474609"/>
              <a:gd name="connsiteY0" fmla="*/ 1209747 h 1209747"/>
              <a:gd name="connsiteX1" fmla="*/ 1141251 w 1474609"/>
              <a:gd name="connsiteY1" fmla="*/ 847176 h 1209747"/>
              <a:gd name="connsiteX2" fmla="*/ 1473600 w 1474609"/>
              <a:gd name="connsiteY2" fmla="*/ 664800 h 1209747"/>
              <a:gd name="connsiteX3" fmla="*/ 1135200 w 1474609"/>
              <a:gd name="connsiteY3" fmla="*/ 247200 h 1209747"/>
              <a:gd name="connsiteX4" fmla="*/ 710400 w 1474609"/>
              <a:gd name="connsiteY4" fmla="*/ 9600 h 1209747"/>
              <a:gd name="connsiteX5" fmla="*/ 321600 w 1474609"/>
              <a:gd name="connsiteY5" fmla="*/ 304800 h 1209747"/>
              <a:gd name="connsiteX6" fmla="*/ 48000 w 1474609"/>
              <a:gd name="connsiteY6" fmla="*/ 916800 h 1209747"/>
              <a:gd name="connsiteX7" fmla="*/ 33600 w 1474609"/>
              <a:gd name="connsiteY7" fmla="*/ 1032000 h 1209747"/>
              <a:gd name="connsiteX0" fmla="*/ 59825 w 1474609"/>
              <a:gd name="connsiteY0" fmla="*/ 1209747 h 1242965"/>
              <a:gd name="connsiteX1" fmla="*/ 1211965 w 1474609"/>
              <a:gd name="connsiteY1" fmla="*/ 1152140 h 1242965"/>
              <a:gd name="connsiteX2" fmla="*/ 1473600 w 1474609"/>
              <a:gd name="connsiteY2" fmla="*/ 664800 h 1242965"/>
              <a:gd name="connsiteX3" fmla="*/ 1135200 w 1474609"/>
              <a:gd name="connsiteY3" fmla="*/ 247200 h 1242965"/>
              <a:gd name="connsiteX4" fmla="*/ 710400 w 1474609"/>
              <a:gd name="connsiteY4" fmla="*/ 9600 h 1242965"/>
              <a:gd name="connsiteX5" fmla="*/ 321600 w 1474609"/>
              <a:gd name="connsiteY5" fmla="*/ 304800 h 1242965"/>
              <a:gd name="connsiteX6" fmla="*/ 48000 w 1474609"/>
              <a:gd name="connsiteY6" fmla="*/ 916800 h 1242965"/>
              <a:gd name="connsiteX7" fmla="*/ 33600 w 1474609"/>
              <a:gd name="connsiteY7" fmla="*/ 1032000 h 1242965"/>
              <a:gd name="connsiteX0" fmla="*/ 74407 w 1489191"/>
              <a:gd name="connsiteY0" fmla="*/ 1209747 h 1242965"/>
              <a:gd name="connsiteX1" fmla="*/ 1226547 w 1489191"/>
              <a:gd name="connsiteY1" fmla="*/ 1152140 h 1242965"/>
              <a:gd name="connsiteX2" fmla="*/ 1488182 w 1489191"/>
              <a:gd name="connsiteY2" fmla="*/ 664800 h 1242965"/>
              <a:gd name="connsiteX3" fmla="*/ 1149782 w 1489191"/>
              <a:gd name="connsiteY3" fmla="*/ 247200 h 1242965"/>
              <a:gd name="connsiteX4" fmla="*/ 724982 w 1489191"/>
              <a:gd name="connsiteY4" fmla="*/ 9600 h 1242965"/>
              <a:gd name="connsiteX5" fmla="*/ 336182 w 1489191"/>
              <a:gd name="connsiteY5" fmla="*/ 304800 h 1242965"/>
              <a:gd name="connsiteX6" fmla="*/ 62582 w 1489191"/>
              <a:gd name="connsiteY6" fmla="*/ 916800 h 1242965"/>
              <a:gd name="connsiteX7" fmla="*/ 16800 w 1489191"/>
              <a:gd name="connsiteY7" fmla="*/ 1094533 h 1242965"/>
              <a:gd name="connsiteX0" fmla="*/ 765691 w 1489191"/>
              <a:gd name="connsiteY0" fmla="*/ 1382568 h 1382568"/>
              <a:gd name="connsiteX1" fmla="*/ 1226547 w 1489191"/>
              <a:gd name="connsiteY1" fmla="*/ 1152140 h 1382568"/>
              <a:gd name="connsiteX2" fmla="*/ 1488182 w 1489191"/>
              <a:gd name="connsiteY2" fmla="*/ 664800 h 1382568"/>
              <a:gd name="connsiteX3" fmla="*/ 1149782 w 1489191"/>
              <a:gd name="connsiteY3" fmla="*/ 247200 h 1382568"/>
              <a:gd name="connsiteX4" fmla="*/ 724982 w 1489191"/>
              <a:gd name="connsiteY4" fmla="*/ 9600 h 1382568"/>
              <a:gd name="connsiteX5" fmla="*/ 336182 w 1489191"/>
              <a:gd name="connsiteY5" fmla="*/ 304800 h 1382568"/>
              <a:gd name="connsiteX6" fmla="*/ 62582 w 1489191"/>
              <a:gd name="connsiteY6" fmla="*/ 916800 h 1382568"/>
              <a:gd name="connsiteX7" fmla="*/ 16800 w 1489191"/>
              <a:gd name="connsiteY7" fmla="*/ 1094533 h 1382568"/>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0" fmla="*/ 726688 w 1450188"/>
              <a:gd name="connsiteY0" fmla="*/ 1382568 h 1385567"/>
              <a:gd name="connsiteX1" fmla="*/ 1187544 w 1450188"/>
              <a:gd name="connsiteY1" fmla="*/ 1152140 h 1385567"/>
              <a:gd name="connsiteX2" fmla="*/ 1449179 w 1450188"/>
              <a:gd name="connsiteY2" fmla="*/ 664800 h 1385567"/>
              <a:gd name="connsiteX3" fmla="*/ 1110779 w 1450188"/>
              <a:gd name="connsiteY3" fmla="*/ 247200 h 1385567"/>
              <a:gd name="connsiteX4" fmla="*/ 685979 w 1450188"/>
              <a:gd name="connsiteY4" fmla="*/ 9600 h 1385567"/>
              <a:gd name="connsiteX5" fmla="*/ 297179 w 1450188"/>
              <a:gd name="connsiteY5" fmla="*/ 304800 h 1385567"/>
              <a:gd name="connsiteX6" fmla="*/ 23579 w 1450188"/>
              <a:gd name="connsiteY6" fmla="*/ 916800 h 1385567"/>
              <a:gd name="connsiteX7" fmla="*/ 438653 w 1450188"/>
              <a:gd name="connsiteY7" fmla="*/ 1382567 h 1385567"/>
              <a:gd name="connsiteX8" fmla="*/ 726688 w 1450188"/>
              <a:gd name="connsiteY8" fmla="*/ 1382568 h 1385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0188" h="1385567">
                <a:moveTo>
                  <a:pt x="726688" y="1382568"/>
                </a:moveTo>
                <a:cubicBezTo>
                  <a:pt x="906926" y="1322140"/>
                  <a:pt x="1067129" y="1271768"/>
                  <a:pt x="1187544" y="1152140"/>
                </a:cubicBezTo>
                <a:cubicBezTo>
                  <a:pt x="1307959" y="1032512"/>
                  <a:pt x="1450188" y="764796"/>
                  <a:pt x="1449179" y="664800"/>
                </a:cubicBezTo>
                <a:cubicBezTo>
                  <a:pt x="1448171" y="564804"/>
                  <a:pt x="1237979" y="356400"/>
                  <a:pt x="1110779" y="247200"/>
                </a:cubicBezTo>
                <a:cubicBezTo>
                  <a:pt x="983579" y="138000"/>
                  <a:pt x="821579" y="0"/>
                  <a:pt x="685979" y="9600"/>
                </a:cubicBezTo>
                <a:cubicBezTo>
                  <a:pt x="550379" y="19200"/>
                  <a:pt x="407579" y="153600"/>
                  <a:pt x="297179" y="304800"/>
                </a:cubicBezTo>
                <a:cubicBezTo>
                  <a:pt x="186779" y="456000"/>
                  <a:pt x="0" y="737172"/>
                  <a:pt x="23579" y="916800"/>
                </a:cubicBezTo>
                <a:cubicBezTo>
                  <a:pt x="47158" y="1096428"/>
                  <a:pt x="421853" y="1385567"/>
                  <a:pt x="438653" y="1382567"/>
                </a:cubicBezTo>
                <a:lnTo>
                  <a:pt x="726688" y="1382568"/>
                </a:lnTo>
                <a:close/>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Freeform 53"/>
          <p:cNvSpPr/>
          <p:nvPr/>
        </p:nvSpPr>
        <p:spPr>
          <a:xfrm>
            <a:off x="4321852" y="1769370"/>
            <a:ext cx="3079030" cy="3135580"/>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 name="connsiteX0" fmla="*/ 1644802 w 1811602"/>
              <a:gd name="connsiteY0" fmla="*/ 1554000 h 2368868"/>
              <a:gd name="connsiteX1" fmla="*/ 1774402 w 1811602"/>
              <a:gd name="connsiteY1" fmla="*/ 978000 h 2368868"/>
              <a:gd name="connsiteX2" fmla="*/ 1731202 w 1811602"/>
              <a:gd name="connsiteY2" fmla="*/ 582000 h 2368868"/>
              <a:gd name="connsiteX3" fmla="*/ 1292002 w 1811602"/>
              <a:gd name="connsiteY3" fmla="*/ 63600 h 2368868"/>
              <a:gd name="connsiteX4" fmla="*/ 629602 w 1811602"/>
              <a:gd name="connsiteY4" fmla="*/ 200400 h 2368868"/>
              <a:gd name="connsiteX5" fmla="*/ 204802 w 1811602"/>
              <a:gd name="connsiteY5" fmla="*/ 790800 h 2368868"/>
              <a:gd name="connsiteX6" fmla="*/ 183202 w 1811602"/>
              <a:gd name="connsiteY6" fmla="*/ 1374000 h 2368868"/>
              <a:gd name="connsiteX7" fmla="*/ 1304012 w 1811602"/>
              <a:gd name="connsiteY7" fmla="*/ 2283668 h 2368868"/>
              <a:gd name="connsiteX8" fmla="*/ 1493602 w 1811602"/>
              <a:gd name="connsiteY8" fmla="*/ 1885200 h 2368868"/>
              <a:gd name="connsiteX9" fmla="*/ 1601602 w 1811602"/>
              <a:gd name="connsiteY9" fmla="*/ 1611600 h 236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1602" h="2368868">
                <a:moveTo>
                  <a:pt x="1644802" y="1554000"/>
                </a:moveTo>
                <a:cubicBezTo>
                  <a:pt x="1702402" y="1347000"/>
                  <a:pt x="1760002" y="1140000"/>
                  <a:pt x="1774402" y="978000"/>
                </a:cubicBezTo>
                <a:cubicBezTo>
                  <a:pt x="1788802" y="816000"/>
                  <a:pt x="1811602" y="734400"/>
                  <a:pt x="1731202" y="582000"/>
                </a:cubicBezTo>
                <a:cubicBezTo>
                  <a:pt x="1650802" y="429600"/>
                  <a:pt x="1475602" y="127200"/>
                  <a:pt x="1292002" y="63600"/>
                </a:cubicBezTo>
                <a:cubicBezTo>
                  <a:pt x="1108402" y="0"/>
                  <a:pt x="810802" y="79200"/>
                  <a:pt x="629602" y="200400"/>
                </a:cubicBezTo>
                <a:cubicBezTo>
                  <a:pt x="448402" y="321600"/>
                  <a:pt x="279202" y="595200"/>
                  <a:pt x="204802" y="790800"/>
                </a:cubicBezTo>
                <a:cubicBezTo>
                  <a:pt x="130402" y="986400"/>
                  <a:pt x="0" y="1125189"/>
                  <a:pt x="183202" y="1374000"/>
                </a:cubicBezTo>
                <a:cubicBezTo>
                  <a:pt x="366404" y="1622811"/>
                  <a:pt x="1085612" y="2198468"/>
                  <a:pt x="1304012" y="2283668"/>
                </a:cubicBezTo>
                <a:cubicBezTo>
                  <a:pt x="1522412" y="2368868"/>
                  <a:pt x="1444004" y="1997211"/>
                  <a:pt x="1493602" y="1885200"/>
                </a:cubicBezTo>
                <a:cubicBezTo>
                  <a:pt x="1543200" y="1773189"/>
                  <a:pt x="1625002" y="1728000"/>
                  <a:pt x="1601602"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a:p>
        </p:txBody>
      </p:sp>
      <p:sp>
        <p:nvSpPr>
          <p:cNvPr id="57" name="TextBox 56"/>
          <p:cNvSpPr txBox="1"/>
          <p:nvPr/>
        </p:nvSpPr>
        <p:spPr>
          <a:xfrm>
            <a:off x="8270643" y="2962803"/>
            <a:ext cx="933269" cy="430887"/>
          </a:xfrm>
          <a:prstGeom prst="rect">
            <a:avLst/>
          </a:prstGeom>
          <a:noFill/>
        </p:spPr>
        <p:txBody>
          <a:bodyPr wrap="none" rtlCol="0">
            <a:spAutoFit/>
          </a:bodyPr>
          <a:lstStyle/>
          <a:p>
            <a:r>
              <a:rPr lang="en-US" b="1" dirty="0">
                <a:solidFill>
                  <a:schemeClr val="bg1"/>
                </a:solidFill>
              </a:rPr>
              <a:t>#2 Log</a:t>
            </a:r>
          </a:p>
        </p:txBody>
      </p:sp>
      <p:cxnSp>
        <p:nvCxnSpPr>
          <p:cNvPr id="58" name="Straight Arrow Connector 57"/>
          <p:cNvCxnSpPr/>
          <p:nvPr/>
        </p:nvCxnSpPr>
        <p:spPr>
          <a:xfrm flipH="1" flipV="1">
            <a:off x="6926575" y="2732232"/>
            <a:ext cx="1257144" cy="382828"/>
          </a:xfrm>
          <a:prstGeom prst="straightConnector1">
            <a:avLst/>
          </a:prstGeom>
          <a:ln w="508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9" name="Freeform 58"/>
          <p:cNvSpPr/>
          <p:nvPr/>
        </p:nvSpPr>
        <p:spPr>
          <a:xfrm>
            <a:off x="5083147" y="1905675"/>
            <a:ext cx="2191593" cy="2148435"/>
          </a:xfrm>
          <a:custGeom>
            <a:avLst/>
            <a:gdLst>
              <a:gd name="connsiteX0" fmla="*/ 2191593 w 2191593"/>
              <a:gd name="connsiteY0" fmla="*/ 748513 h 2148435"/>
              <a:gd name="connsiteX1" fmla="*/ 1827451 w 2191593"/>
              <a:gd name="connsiteY1" fmla="*/ 117334 h 2148435"/>
              <a:gd name="connsiteX2" fmla="*/ 1228641 w 2191593"/>
              <a:gd name="connsiteY2" fmla="*/ 44506 h 2148435"/>
              <a:gd name="connsiteX3" fmla="*/ 273780 w 2191593"/>
              <a:gd name="connsiteY3" fmla="*/ 165886 h 2148435"/>
              <a:gd name="connsiteX4" fmla="*/ 14835 w 2191593"/>
              <a:gd name="connsiteY4" fmla="*/ 667592 h 2148435"/>
              <a:gd name="connsiteX5" fmla="*/ 184768 w 2191593"/>
              <a:gd name="connsiteY5" fmla="*/ 1047918 h 2148435"/>
              <a:gd name="connsiteX6" fmla="*/ 1042524 w 2191593"/>
              <a:gd name="connsiteY6" fmla="*/ 2148435 h 214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593" h="2148435">
                <a:moveTo>
                  <a:pt x="2191593" y="748513"/>
                </a:moveTo>
                <a:cubicBezTo>
                  <a:pt x="2089768" y="491590"/>
                  <a:pt x="1987943" y="234668"/>
                  <a:pt x="1827451" y="117334"/>
                </a:cubicBezTo>
                <a:cubicBezTo>
                  <a:pt x="1666959" y="0"/>
                  <a:pt x="1487586" y="36414"/>
                  <a:pt x="1228641" y="44506"/>
                </a:cubicBezTo>
                <a:cubicBezTo>
                  <a:pt x="969696" y="52598"/>
                  <a:pt x="476081" y="62038"/>
                  <a:pt x="273780" y="165886"/>
                </a:cubicBezTo>
                <a:cubicBezTo>
                  <a:pt x="71479" y="269734"/>
                  <a:pt x="29670" y="520587"/>
                  <a:pt x="14835" y="667592"/>
                </a:cubicBezTo>
                <a:cubicBezTo>
                  <a:pt x="0" y="814597"/>
                  <a:pt x="13487" y="801111"/>
                  <a:pt x="184768" y="1047918"/>
                </a:cubicBezTo>
                <a:cubicBezTo>
                  <a:pt x="356050" y="1294725"/>
                  <a:pt x="699287" y="1721580"/>
                  <a:pt x="1042524" y="2148435"/>
                </a:cubicBezTo>
              </a:path>
            </a:pathLst>
          </a:custGeom>
          <a:ln w="63500">
            <a:solidFill>
              <a:srgbClr val="FFFF00">
                <a:alpha val="76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9"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63" name="Freeform 62"/>
          <p:cNvSpPr/>
          <p:nvPr/>
        </p:nvSpPr>
        <p:spPr>
          <a:xfrm>
            <a:off x="3642976" y="5094119"/>
            <a:ext cx="1827451" cy="1728210"/>
          </a:xfrm>
          <a:custGeom>
            <a:avLst/>
            <a:gdLst>
              <a:gd name="connsiteX0" fmla="*/ 2191593 w 2191593"/>
              <a:gd name="connsiteY0" fmla="*/ 748513 h 2148435"/>
              <a:gd name="connsiteX1" fmla="*/ 1827451 w 2191593"/>
              <a:gd name="connsiteY1" fmla="*/ 117334 h 2148435"/>
              <a:gd name="connsiteX2" fmla="*/ 1228641 w 2191593"/>
              <a:gd name="connsiteY2" fmla="*/ 44506 h 2148435"/>
              <a:gd name="connsiteX3" fmla="*/ 273780 w 2191593"/>
              <a:gd name="connsiteY3" fmla="*/ 165886 h 2148435"/>
              <a:gd name="connsiteX4" fmla="*/ 14835 w 2191593"/>
              <a:gd name="connsiteY4" fmla="*/ 667592 h 2148435"/>
              <a:gd name="connsiteX5" fmla="*/ 184768 w 2191593"/>
              <a:gd name="connsiteY5" fmla="*/ 1047918 h 2148435"/>
              <a:gd name="connsiteX6" fmla="*/ 1042524 w 2191593"/>
              <a:gd name="connsiteY6" fmla="*/ 2148435 h 2148435"/>
              <a:gd name="connsiteX0" fmla="*/ 2191593 w 2191593"/>
              <a:gd name="connsiteY0" fmla="*/ 748513 h 1728210"/>
              <a:gd name="connsiteX1" fmla="*/ 1827451 w 2191593"/>
              <a:gd name="connsiteY1" fmla="*/ 117334 h 1728210"/>
              <a:gd name="connsiteX2" fmla="*/ 1228641 w 2191593"/>
              <a:gd name="connsiteY2" fmla="*/ 44506 h 1728210"/>
              <a:gd name="connsiteX3" fmla="*/ 273780 w 2191593"/>
              <a:gd name="connsiteY3" fmla="*/ 165886 h 1728210"/>
              <a:gd name="connsiteX4" fmla="*/ 14835 w 2191593"/>
              <a:gd name="connsiteY4" fmla="*/ 667592 h 1728210"/>
              <a:gd name="connsiteX5" fmla="*/ 184768 w 2191593"/>
              <a:gd name="connsiteY5" fmla="*/ 1047918 h 1728210"/>
              <a:gd name="connsiteX6" fmla="*/ 1036926 w 2191593"/>
              <a:gd name="connsiteY6" fmla="*/ 1728210 h 1728210"/>
              <a:gd name="connsiteX0" fmla="*/ 2191593 w 2191593"/>
              <a:gd name="connsiteY0" fmla="*/ 748513 h 1728210"/>
              <a:gd name="connsiteX1" fmla="*/ 1827451 w 2191593"/>
              <a:gd name="connsiteY1" fmla="*/ 117334 h 1728210"/>
              <a:gd name="connsiteX2" fmla="*/ 1228641 w 2191593"/>
              <a:gd name="connsiteY2" fmla="*/ 44506 h 1728210"/>
              <a:gd name="connsiteX3" fmla="*/ 273780 w 2191593"/>
              <a:gd name="connsiteY3" fmla="*/ 165886 h 1728210"/>
              <a:gd name="connsiteX4" fmla="*/ 14835 w 2191593"/>
              <a:gd name="connsiteY4" fmla="*/ 667592 h 1728210"/>
              <a:gd name="connsiteX5" fmla="*/ 184768 w 2191593"/>
              <a:gd name="connsiteY5" fmla="*/ 1047918 h 1728210"/>
              <a:gd name="connsiteX6" fmla="*/ 1036926 w 2191593"/>
              <a:gd name="connsiteY6" fmla="*/ 1728210 h 1728210"/>
              <a:gd name="connsiteX0" fmla="*/ 1827451 w 1827451"/>
              <a:gd name="connsiteY0" fmla="*/ 117334 h 1728210"/>
              <a:gd name="connsiteX1" fmla="*/ 1228641 w 1827451"/>
              <a:gd name="connsiteY1" fmla="*/ 44506 h 1728210"/>
              <a:gd name="connsiteX2" fmla="*/ 273780 w 1827451"/>
              <a:gd name="connsiteY2" fmla="*/ 165886 h 1728210"/>
              <a:gd name="connsiteX3" fmla="*/ 14835 w 1827451"/>
              <a:gd name="connsiteY3" fmla="*/ 667592 h 1728210"/>
              <a:gd name="connsiteX4" fmla="*/ 184768 w 1827451"/>
              <a:gd name="connsiteY4" fmla="*/ 1047918 h 1728210"/>
              <a:gd name="connsiteX5" fmla="*/ 1036926 w 1827451"/>
              <a:gd name="connsiteY5" fmla="*/ 1728210 h 172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7451" h="1728210">
                <a:moveTo>
                  <a:pt x="1827451" y="117334"/>
                </a:moveTo>
                <a:cubicBezTo>
                  <a:pt x="1666959" y="0"/>
                  <a:pt x="1487586" y="36414"/>
                  <a:pt x="1228641" y="44506"/>
                </a:cubicBezTo>
                <a:cubicBezTo>
                  <a:pt x="969696" y="52598"/>
                  <a:pt x="476081" y="62038"/>
                  <a:pt x="273780" y="165886"/>
                </a:cubicBezTo>
                <a:cubicBezTo>
                  <a:pt x="71479" y="269734"/>
                  <a:pt x="29670" y="520587"/>
                  <a:pt x="14835" y="667592"/>
                </a:cubicBezTo>
                <a:cubicBezTo>
                  <a:pt x="0" y="814597"/>
                  <a:pt x="14420" y="871148"/>
                  <a:pt x="184768" y="1047918"/>
                </a:cubicBezTo>
                <a:cubicBezTo>
                  <a:pt x="355117" y="1224688"/>
                  <a:pt x="417079" y="1398746"/>
                  <a:pt x="1036926" y="1728210"/>
                </a:cubicBezTo>
              </a:path>
            </a:pathLst>
          </a:custGeom>
          <a:ln w="63500">
            <a:solidFill>
              <a:srgbClr val="FFFF00">
                <a:alpha val="76000"/>
              </a:srgb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Oval 63"/>
          <p:cNvSpPr/>
          <p:nvPr/>
        </p:nvSpPr>
        <p:spPr>
          <a:xfrm>
            <a:off x="3853793" y="5134702"/>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5" name="TextBox 64"/>
          <p:cNvSpPr txBox="1"/>
          <p:nvPr/>
        </p:nvSpPr>
        <p:spPr>
          <a:xfrm>
            <a:off x="3943257" y="5192309"/>
            <a:ext cx="534122" cy="523220"/>
          </a:xfrm>
          <a:prstGeom prst="rect">
            <a:avLst/>
          </a:prstGeom>
          <a:noFill/>
        </p:spPr>
        <p:txBody>
          <a:bodyPr wrap="none" rtlCol="0">
            <a:spAutoFit/>
          </a:bodyPr>
          <a:lstStyle/>
          <a:p>
            <a:pPr algn="ctr"/>
            <a:r>
              <a:rPr lang="en-US" sz="2800" b="1" dirty="0">
                <a:solidFill>
                  <a:schemeClr val="bg1"/>
                </a:solidFill>
              </a:rPr>
              <a:t>3?</a:t>
            </a:r>
          </a:p>
        </p:txBody>
      </p:sp>
      <p:cxnSp>
        <p:nvCxnSpPr>
          <p:cNvPr id="37" name="Straight Connector 36"/>
          <p:cNvCxnSpPr/>
          <p:nvPr/>
        </p:nvCxnSpPr>
        <p:spPr>
          <a:xfrm flipH="1">
            <a:off x="5428793" y="1868127"/>
            <a:ext cx="1497782" cy="5151726"/>
          </a:xfrm>
          <a:prstGeom prst="line">
            <a:avLst/>
          </a:prstGeom>
          <a:ln w="190500">
            <a:solidFill>
              <a:srgbClr val="087E51"/>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585310" y="2222586"/>
            <a:ext cx="367408" cy="523220"/>
          </a:xfrm>
          <a:prstGeom prst="rect">
            <a:avLst/>
          </a:prstGeom>
          <a:noFill/>
        </p:spPr>
        <p:txBody>
          <a:bodyPr wrap="none" rtlCol="0">
            <a:spAutoFit/>
          </a:bodyPr>
          <a:lstStyle/>
          <a:p>
            <a:pPr algn="ctr"/>
            <a:r>
              <a:rPr lang="en-US" sz="2800" b="1" dirty="0"/>
              <a:t>3</a:t>
            </a:r>
          </a:p>
        </p:txBody>
      </p:sp>
      <p:sp>
        <p:nvSpPr>
          <p:cNvPr id="32" name="TextBox 31"/>
          <p:cNvSpPr txBox="1"/>
          <p:nvPr/>
        </p:nvSpPr>
        <p:spPr>
          <a:xfrm>
            <a:off x="5522821" y="2175816"/>
            <a:ext cx="367408" cy="523220"/>
          </a:xfrm>
          <a:prstGeom prst="rect">
            <a:avLst/>
          </a:prstGeom>
          <a:noFill/>
        </p:spPr>
        <p:txBody>
          <a:bodyPr wrap="none" rtlCol="0">
            <a:spAutoFit/>
          </a:bodyPr>
          <a:lstStyle/>
          <a:p>
            <a:pPr algn="ctr"/>
            <a:r>
              <a:rPr lang="en-US" sz="2800" b="1" dirty="0"/>
              <a:t>3</a:t>
            </a:r>
          </a:p>
        </p:txBody>
      </p:sp>
      <p:sp>
        <p:nvSpPr>
          <p:cNvPr id="33" name="TextBox 32"/>
          <p:cNvSpPr txBox="1"/>
          <p:nvPr/>
        </p:nvSpPr>
        <p:spPr>
          <a:xfrm>
            <a:off x="5451254" y="2194291"/>
            <a:ext cx="534122" cy="523220"/>
          </a:xfrm>
          <a:prstGeom prst="rect">
            <a:avLst/>
          </a:prstGeom>
          <a:noFill/>
        </p:spPr>
        <p:txBody>
          <a:bodyPr wrap="none" rtlCol="0">
            <a:spAutoFit/>
          </a:bodyPr>
          <a:lstStyle/>
          <a:p>
            <a:pPr algn="ctr"/>
            <a:r>
              <a:rPr lang="en-US" sz="2800" b="1" dirty="0">
                <a:solidFill>
                  <a:schemeClr val="bg1"/>
                </a:solidFill>
              </a:rPr>
              <a:t>3?</a:t>
            </a:r>
          </a:p>
        </p:txBody>
      </p:sp>
      <p:sp>
        <p:nvSpPr>
          <p:cNvPr id="34" name="Oval 33"/>
          <p:cNvSpPr/>
          <p:nvPr/>
        </p:nvSpPr>
        <p:spPr>
          <a:xfrm>
            <a:off x="5351575" y="2132111"/>
            <a:ext cx="710895" cy="708308"/>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7" name="Oval 46"/>
          <p:cNvSpPr/>
          <p:nvPr/>
        </p:nvSpPr>
        <p:spPr>
          <a:xfrm>
            <a:off x="6198587" y="2981041"/>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p:cNvCxnSpPr/>
          <p:nvPr/>
        </p:nvCxnSpPr>
        <p:spPr>
          <a:xfrm flipH="1">
            <a:off x="6523326" y="2789839"/>
            <a:ext cx="115215" cy="633677"/>
          </a:xfrm>
          <a:prstGeom prst="line">
            <a:avLst/>
          </a:prstGeom>
          <a:ln w="190500">
            <a:solidFill>
              <a:srgbClr val="087E51"/>
            </a:solidFill>
            <a:prstDash val="solid"/>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6292898" y="2501804"/>
            <a:ext cx="393057" cy="523220"/>
          </a:xfrm>
          <a:prstGeom prst="rect">
            <a:avLst/>
          </a:prstGeom>
          <a:noFill/>
        </p:spPr>
        <p:txBody>
          <a:bodyPr wrap="none" rtlCol="0">
            <a:spAutoFit/>
          </a:bodyPr>
          <a:lstStyle/>
          <a:p>
            <a:pPr algn="ctr"/>
            <a:r>
              <a:rPr lang="en-US" sz="2800" dirty="0">
                <a:solidFill>
                  <a:schemeClr val="bg1"/>
                </a:solidFill>
              </a:rPr>
              <a:t>A</a:t>
            </a:r>
          </a:p>
        </p:txBody>
      </p:sp>
      <p:sp>
        <p:nvSpPr>
          <p:cNvPr id="43" name="TextBox 42"/>
          <p:cNvSpPr txBox="1"/>
          <p:nvPr/>
        </p:nvSpPr>
        <p:spPr>
          <a:xfrm>
            <a:off x="5947256" y="3223057"/>
            <a:ext cx="1120820" cy="430887"/>
          </a:xfrm>
          <a:prstGeom prst="rect">
            <a:avLst/>
          </a:prstGeom>
          <a:noFill/>
        </p:spPr>
        <p:txBody>
          <a:bodyPr wrap="none" rtlCol="0">
            <a:spAutoFit/>
          </a:bodyPr>
          <a:lstStyle/>
          <a:p>
            <a:r>
              <a:rPr lang="en-US" b="1" dirty="0">
                <a:solidFill>
                  <a:schemeClr val="bg1"/>
                </a:solidFill>
              </a:rPr>
              <a:t> 24“ 18”</a:t>
            </a:r>
          </a:p>
        </p:txBody>
      </p:sp>
      <p:sp>
        <p:nvSpPr>
          <p:cNvPr id="46" name="Oval 45"/>
          <p:cNvSpPr/>
          <p:nvPr/>
        </p:nvSpPr>
        <p:spPr>
          <a:xfrm>
            <a:off x="6538175" y="2981043"/>
            <a:ext cx="226391" cy="226391"/>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953435" y="6376910"/>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406219" y="6942891"/>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5972196" y="6490108"/>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5406219" y="5924129"/>
            <a:ext cx="379715"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5947256" y="5900617"/>
            <a:ext cx="1019831" cy="430887"/>
          </a:xfrm>
          <a:prstGeom prst="rect">
            <a:avLst/>
          </a:prstGeom>
          <a:noFill/>
        </p:spPr>
        <p:txBody>
          <a:bodyPr wrap="none" rtlCol="0">
            <a:spAutoFit/>
          </a:bodyPr>
          <a:lstStyle/>
          <a:p>
            <a:r>
              <a:rPr lang="en-US" b="1" dirty="0">
                <a:solidFill>
                  <a:schemeClr val="bg1"/>
                </a:solidFill>
              </a:rPr>
              <a:t>4 X 48”</a:t>
            </a:r>
          </a:p>
        </p:txBody>
      </p:sp>
      <p:sp>
        <p:nvSpPr>
          <p:cNvPr id="40" name="TextBox 39"/>
          <p:cNvSpPr txBox="1"/>
          <p:nvPr/>
        </p:nvSpPr>
        <p:spPr>
          <a:xfrm>
            <a:off x="5436808" y="6303866"/>
            <a:ext cx="386644" cy="523220"/>
          </a:xfrm>
          <a:prstGeom prst="rect">
            <a:avLst/>
          </a:prstGeom>
          <a:noFill/>
        </p:spPr>
        <p:txBody>
          <a:bodyPr wrap="none" rtlCol="0">
            <a:spAutoFit/>
          </a:bodyPr>
          <a:lstStyle/>
          <a:p>
            <a:pPr algn="ctr"/>
            <a:r>
              <a:rPr lang="en-US" sz="2800" b="1" dirty="0">
                <a:solidFill>
                  <a:schemeClr val="bg1"/>
                </a:solidFill>
              </a:rPr>
              <a:t>C</a:t>
            </a:r>
          </a:p>
        </p:txBody>
      </p:sp>
      <p:sp>
        <p:nvSpPr>
          <p:cNvPr id="36" name="Freeform 35"/>
          <p:cNvSpPr/>
          <p:nvPr/>
        </p:nvSpPr>
        <p:spPr>
          <a:xfrm>
            <a:off x="6627429" y="-37768"/>
            <a:ext cx="1485529" cy="1257214"/>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 name="connsiteX0" fmla="*/ 547759 w 875061"/>
              <a:gd name="connsiteY0" fmla="*/ 757893 h 808293"/>
              <a:gd name="connsiteX1" fmla="*/ 835759 w 875061"/>
              <a:gd name="connsiteY1" fmla="*/ 376293 h 808293"/>
              <a:gd name="connsiteX2" fmla="*/ 311949 w 875061"/>
              <a:gd name="connsiteY2" fmla="*/ 33595 h 808293"/>
              <a:gd name="connsiteX3" fmla="*/ 29702 w 875061"/>
              <a:gd name="connsiteY3" fmla="*/ 577865 h 808293"/>
              <a:gd name="connsiteX4" fmla="*/ 490159 w 875061"/>
              <a:gd name="connsiteY4" fmla="*/ 808293 h 808293"/>
              <a:gd name="connsiteX0" fmla="*/ 547759 w 875061"/>
              <a:gd name="connsiteY0" fmla="*/ 748291 h 798691"/>
              <a:gd name="connsiteX1" fmla="*/ 835759 w 875061"/>
              <a:gd name="connsiteY1" fmla="*/ 366691 h 798691"/>
              <a:gd name="connsiteX2" fmla="*/ 311949 w 875061"/>
              <a:gd name="connsiteY2" fmla="*/ 23993 h 798691"/>
              <a:gd name="connsiteX3" fmla="*/ 29702 w 875061"/>
              <a:gd name="connsiteY3" fmla="*/ 568263 h 798691"/>
              <a:gd name="connsiteX4" fmla="*/ 490159 w 875061"/>
              <a:gd name="connsiteY4" fmla="*/ 798691 h 798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061" h="798691">
                <a:moveTo>
                  <a:pt x="547759" y="748291"/>
                </a:moveTo>
                <a:cubicBezTo>
                  <a:pt x="704359" y="622891"/>
                  <a:pt x="875061" y="487407"/>
                  <a:pt x="835759" y="366691"/>
                </a:cubicBezTo>
                <a:cubicBezTo>
                  <a:pt x="796457" y="245975"/>
                  <a:pt x="472196" y="0"/>
                  <a:pt x="311949" y="23993"/>
                </a:cubicBezTo>
                <a:cubicBezTo>
                  <a:pt x="177606" y="57588"/>
                  <a:pt x="0" y="439147"/>
                  <a:pt x="29702" y="568263"/>
                </a:cubicBezTo>
                <a:cubicBezTo>
                  <a:pt x="59404" y="697379"/>
                  <a:pt x="188359" y="796291"/>
                  <a:pt x="490159" y="798691"/>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p:nvSpPr>
        <p:spPr>
          <a:xfrm>
            <a:off x="7217346" y="313878"/>
            <a:ext cx="339586" cy="339587"/>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7104151" y="653466"/>
            <a:ext cx="266517" cy="266518"/>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7675466" y="255131"/>
            <a:ext cx="588623" cy="769441"/>
          </a:xfrm>
          <a:prstGeom prst="rect">
            <a:avLst/>
          </a:prstGeom>
          <a:noFill/>
        </p:spPr>
        <p:txBody>
          <a:bodyPr wrap="none" rtlCol="0">
            <a:spAutoFit/>
          </a:bodyPr>
          <a:lstStyle/>
          <a:p>
            <a:r>
              <a:rPr lang="en-US" b="1" dirty="0">
                <a:solidFill>
                  <a:schemeClr val="bg1"/>
                </a:solidFill>
              </a:rPr>
              <a:t>36”</a:t>
            </a:r>
          </a:p>
          <a:p>
            <a:r>
              <a:rPr lang="en-US" b="1" dirty="0">
                <a:solidFill>
                  <a:schemeClr val="bg1"/>
                </a:solidFill>
              </a:rPr>
              <a:t>24”</a:t>
            </a:r>
          </a:p>
        </p:txBody>
      </p:sp>
      <p:sp>
        <p:nvSpPr>
          <p:cNvPr id="56" name="TextBox 55"/>
          <p:cNvSpPr txBox="1"/>
          <p:nvPr/>
        </p:nvSpPr>
        <p:spPr>
          <a:xfrm>
            <a:off x="6811361" y="197524"/>
            <a:ext cx="386644" cy="523220"/>
          </a:xfrm>
          <a:prstGeom prst="rect">
            <a:avLst/>
          </a:prstGeom>
          <a:noFill/>
        </p:spPr>
        <p:txBody>
          <a:bodyPr wrap="none" rtlCol="0">
            <a:spAutoFit/>
          </a:bodyPr>
          <a:lstStyle/>
          <a:p>
            <a:pPr algn="ctr"/>
            <a:r>
              <a:rPr lang="en-US" sz="2800" dirty="0">
                <a:solidFill>
                  <a:schemeClr val="bg1"/>
                </a:solidFill>
              </a:rPr>
              <a:t>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Photos\Incoming 17\Incoming 11-17\11-11-17\DSCN3112 Corrected.jpg"/>
          <p:cNvPicPr>
            <a:picLocks noChangeAspect="1" noChangeArrowheads="1"/>
          </p:cNvPicPr>
          <p:nvPr/>
        </p:nvPicPr>
        <p:blipFill>
          <a:blip r:embed="rId3" cstate="print"/>
          <a:srcRect l="5780" r="4932"/>
          <a:stretch>
            <a:fillRect/>
          </a:stretch>
        </p:blipFill>
        <p:spPr bwMode="auto">
          <a:xfrm>
            <a:off x="0" y="0"/>
            <a:ext cx="10973968" cy="8229600"/>
          </a:xfrm>
          <a:prstGeom prst="rect">
            <a:avLst/>
          </a:prstGeom>
          <a:noFill/>
        </p:spPr>
      </p:pic>
      <p:sp>
        <p:nvSpPr>
          <p:cNvPr id="4" name="Rectangle 3"/>
          <p:cNvSpPr/>
          <p:nvPr/>
        </p:nvSpPr>
        <p:spPr>
          <a:xfrm>
            <a:off x="0" y="7909432"/>
            <a:ext cx="1338660" cy="295465"/>
          </a:xfrm>
          <a:prstGeom prst="rect">
            <a:avLst/>
          </a:prstGeom>
        </p:spPr>
        <p:txBody>
          <a:bodyPr wrap="square" lIns="109728" tIns="54864" rIns="109728" bIns="54864">
            <a:spAutoFit/>
          </a:bodyPr>
          <a:lstStyle/>
          <a:p>
            <a:r>
              <a:rPr lang="en-US" sz="1200" b="1" dirty="0">
                <a:solidFill>
                  <a:srgbClr val="FFFFFF"/>
                </a:solidFill>
                <a:cs typeface="Arial"/>
              </a:rPr>
              <a:t>October 2013</a:t>
            </a:r>
            <a:endParaRPr lang="en-US" sz="1200" dirty="0"/>
          </a:p>
        </p:txBody>
      </p:sp>
      <p:pic>
        <p:nvPicPr>
          <p:cNvPr id="10" name="Picture 9"/>
          <p:cNvPicPr>
            <a:picLocks noChangeAspect="1" noChangeArrowheads="1"/>
          </p:cNvPicPr>
          <p:nvPr/>
        </p:nvPicPr>
        <p:blipFill>
          <a:blip r:embed="rId4" cstate="print"/>
          <a:srcRect/>
          <a:stretch>
            <a:fillRect/>
          </a:stretch>
        </p:blipFill>
        <p:spPr bwMode="auto">
          <a:xfrm>
            <a:off x="10627712" y="7723578"/>
            <a:ext cx="276515" cy="462370"/>
          </a:xfrm>
          <a:prstGeom prst="rect">
            <a:avLst/>
          </a:prstGeom>
          <a:noFill/>
          <a:ln w="9525">
            <a:noFill/>
            <a:miter lim="800000"/>
            <a:headEnd/>
            <a:tailEnd/>
          </a:ln>
          <a:effectLst/>
        </p:spPr>
      </p:pic>
      <p:sp>
        <p:nvSpPr>
          <p:cNvPr id="11" name="Freeform 10"/>
          <p:cNvSpPr/>
          <p:nvPr/>
        </p:nvSpPr>
        <p:spPr>
          <a:xfrm>
            <a:off x="6580934" y="5439761"/>
            <a:ext cx="460856" cy="921711"/>
          </a:xfrm>
          <a:custGeom>
            <a:avLst/>
            <a:gdLst>
              <a:gd name="connsiteX0" fmla="*/ 0 w 445062"/>
              <a:gd name="connsiteY0" fmla="*/ 0 h 752559"/>
              <a:gd name="connsiteX1" fmla="*/ 161841 w 445062"/>
              <a:gd name="connsiteY1" fmla="*/ 404601 h 752559"/>
              <a:gd name="connsiteX2" fmla="*/ 356050 w 445062"/>
              <a:gd name="connsiteY2" fmla="*/ 687823 h 752559"/>
              <a:gd name="connsiteX3" fmla="*/ 445062 w 445062"/>
              <a:gd name="connsiteY3" fmla="*/ 752559 h 752559"/>
              <a:gd name="connsiteX0" fmla="*/ 0 w 436763"/>
              <a:gd name="connsiteY0" fmla="*/ 0 h 902627"/>
              <a:gd name="connsiteX1" fmla="*/ 161841 w 436763"/>
              <a:gd name="connsiteY1" fmla="*/ 404601 h 902627"/>
              <a:gd name="connsiteX2" fmla="*/ 356050 w 436763"/>
              <a:gd name="connsiteY2" fmla="*/ 687823 h 902627"/>
              <a:gd name="connsiteX3" fmla="*/ 436763 w 436763"/>
              <a:gd name="connsiteY3" fmla="*/ 902627 h 902627"/>
              <a:gd name="connsiteX0" fmla="*/ 0 w 436763"/>
              <a:gd name="connsiteY0" fmla="*/ 0 h 902627"/>
              <a:gd name="connsiteX1" fmla="*/ 161841 w 436763"/>
              <a:gd name="connsiteY1" fmla="*/ 404601 h 902627"/>
              <a:gd name="connsiteX2" fmla="*/ 321550 w 436763"/>
              <a:gd name="connsiteY2" fmla="*/ 672199 h 902627"/>
              <a:gd name="connsiteX3" fmla="*/ 436763 w 436763"/>
              <a:gd name="connsiteY3" fmla="*/ 902627 h 902627"/>
              <a:gd name="connsiteX0" fmla="*/ 0 w 518463"/>
              <a:gd name="connsiteY0" fmla="*/ 0 h 921712"/>
              <a:gd name="connsiteX1" fmla="*/ 161841 w 518463"/>
              <a:gd name="connsiteY1" fmla="*/ 404601 h 921712"/>
              <a:gd name="connsiteX2" fmla="*/ 321550 w 518463"/>
              <a:gd name="connsiteY2" fmla="*/ 672199 h 921712"/>
              <a:gd name="connsiteX3" fmla="*/ 518463 w 518463"/>
              <a:gd name="connsiteY3" fmla="*/ 921712 h 921712"/>
              <a:gd name="connsiteX0" fmla="*/ 0 w 403249"/>
              <a:gd name="connsiteY0" fmla="*/ 0 h 979318"/>
              <a:gd name="connsiteX1" fmla="*/ 161841 w 403249"/>
              <a:gd name="connsiteY1" fmla="*/ 404601 h 979318"/>
              <a:gd name="connsiteX2" fmla="*/ 321550 w 403249"/>
              <a:gd name="connsiteY2" fmla="*/ 672199 h 979318"/>
              <a:gd name="connsiteX3" fmla="*/ 403249 w 403249"/>
              <a:gd name="connsiteY3" fmla="*/ 979318 h 979318"/>
              <a:gd name="connsiteX0" fmla="*/ 0 w 460856"/>
              <a:gd name="connsiteY0" fmla="*/ 0 h 921711"/>
              <a:gd name="connsiteX1" fmla="*/ 161841 w 460856"/>
              <a:gd name="connsiteY1" fmla="*/ 404601 h 921711"/>
              <a:gd name="connsiteX2" fmla="*/ 321550 w 460856"/>
              <a:gd name="connsiteY2" fmla="*/ 672199 h 921711"/>
              <a:gd name="connsiteX3" fmla="*/ 460856 w 460856"/>
              <a:gd name="connsiteY3" fmla="*/ 921711 h 921711"/>
            </a:gdLst>
            <a:ahLst/>
            <a:cxnLst>
              <a:cxn ang="0">
                <a:pos x="connsiteX0" y="connsiteY0"/>
              </a:cxn>
              <a:cxn ang="0">
                <a:pos x="connsiteX1" y="connsiteY1"/>
              </a:cxn>
              <a:cxn ang="0">
                <a:pos x="connsiteX2" y="connsiteY2"/>
              </a:cxn>
              <a:cxn ang="0">
                <a:pos x="connsiteX3" y="connsiteY3"/>
              </a:cxn>
            </a:cxnLst>
            <a:rect l="l" t="t" r="r" b="b"/>
            <a:pathLst>
              <a:path w="460856" h="921711">
                <a:moveTo>
                  <a:pt x="0" y="0"/>
                </a:moveTo>
                <a:cubicBezTo>
                  <a:pt x="51249" y="144982"/>
                  <a:pt x="108249" y="292568"/>
                  <a:pt x="161841" y="404601"/>
                </a:cubicBezTo>
                <a:cubicBezTo>
                  <a:pt x="215433" y="516634"/>
                  <a:pt x="271714" y="586014"/>
                  <a:pt x="321550" y="672199"/>
                </a:cubicBezTo>
                <a:cubicBezTo>
                  <a:pt x="371386" y="758384"/>
                  <a:pt x="439952" y="918339"/>
                  <a:pt x="460856" y="921711"/>
                </a:cubicBezTo>
              </a:path>
            </a:pathLst>
          </a:custGeom>
          <a:ln w="63500">
            <a:solidFill>
              <a:srgbClr val="FFFF00">
                <a:alpha val="48000"/>
              </a:srgb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1"/>
          <p:cNvSpPr/>
          <p:nvPr/>
        </p:nvSpPr>
        <p:spPr>
          <a:xfrm>
            <a:off x="7364036" y="6658172"/>
            <a:ext cx="638283" cy="740227"/>
          </a:xfrm>
          <a:custGeom>
            <a:avLst/>
            <a:gdLst>
              <a:gd name="connsiteX0" fmla="*/ 0 w 598810"/>
              <a:gd name="connsiteY0" fmla="*/ 0 h 509799"/>
              <a:gd name="connsiteX1" fmla="*/ 356049 w 598810"/>
              <a:gd name="connsiteY1" fmla="*/ 372234 h 509799"/>
              <a:gd name="connsiteX2" fmla="*/ 598810 w 598810"/>
              <a:gd name="connsiteY2" fmla="*/ 509799 h 509799"/>
              <a:gd name="connsiteX0" fmla="*/ 0 w 638283"/>
              <a:gd name="connsiteY0" fmla="*/ 0 h 740227"/>
              <a:gd name="connsiteX1" fmla="*/ 356049 w 638283"/>
              <a:gd name="connsiteY1" fmla="*/ 372234 h 740227"/>
              <a:gd name="connsiteX2" fmla="*/ 638283 w 638283"/>
              <a:gd name="connsiteY2" fmla="*/ 740227 h 740227"/>
            </a:gdLst>
            <a:ahLst/>
            <a:cxnLst>
              <a:cxn ang="0">
                <a:pos x="connsiteX0" y="connsiteY0"/>
              </a:cxn>
              <a:cxn ang="0">
                <a:pos x="connsiteX1" y="connsiteY1"/>
              </a:cxn>
              <a:cxn ang="0">
                <a:pos x="connsiteX2" y="connsiteY2"/>
              </a:cxn>
            </a:cxnLst>
            <a:rect l="l" t="t" r="r" b="b"/>
            <a:pathLst>
              <a:path w="638283" h="740227">
                <a:moveTo>
                  <a:pt x="0" y="0"/>
                </a:moveTo>
                <a:cubicBezTo>
                  <a:pt x="128123" y="143634"/>
                  <a:pt x="249669" y="248863"/>
                  <a:pt x="356049" y="372234"/>
                </a:cubicBezTo>
                <a:cubicBezTo>
                  <a:pt x="462429" y="495605"/>
                  <a:pt x="566803" y="713927"/>
                  <a:pt x="638283" y="740227"/>
                </a:cubicBezTo>
              </a:path>
            </a:pathLst>
          </a:custGeom>
          <a:ln w="63500">
            <a:solidFill>
              <a:srgbClr val="FFFF00">
                <a:alpha val="48000"/>
              </a:srgb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p:nvPr/>
        </p:nvCxnSpPr>
        <p:spPr>
          <a:xfrm flipV="1">
            <a:off x="5255972" y="4455685"/>
            <a:ext cx="518463" cy="2"/>
          </a:xfrm>
          <a:prstGeom prst="straightConnector1">
            <a:avLst/>
          </a:prstGeom>
          <a:ln w="4445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235291" y="4455685"/>
            <a:ext cx="460856" cy="4757"/>
          </a:xfrm>
          <a:prstGeom prst="straightConnector1">
            <a:avLst/>
          </a:prstGeom>
          <a:ln w="4445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774435" y="4167650"/>
            <a:ext cx="386644" cy="523220"/>
          </a:xfrm>
          <a:prstGeom prst="rect">
            <a:avLst/>
          </a:prstGeom>
          <a:noFill/>
        </p:spPr>
        <p:txBody>
          <a:bodyPr wrap="square" rtlCol="0">
            <a:spAutoFit/>
          </a:bodyPr>
          <a:lstStyle/>
          <a:p>
            <a:pPr algn="ctr"/>
            <a:r>
              <a:rPr lang="en-US" sz="2800" b="1" dirty="0">
                <a:solidFill>
                  <a:schemeClr val="bg1"/>
                </a:solidFill>
              </a:rPr>
              <a:t>B</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5\Incoming 10-15\10-1-15 Fuel Break\DSCN0826.JPG"/>
          <p:cNvPicPr>
            <a:picLocks noChangeAspect="1" noChangeArrowheads="1"/>
          </p:cNvPicPr>
          <p:nvPr/>
        </p:nvPicPr>
        <p:blipFill>
          <a:blip r:embed="rId3" cstate="print">
            <a:lum bright="19000"/>
          </a:blip>
          <a:srcRect/>
          <a:stretch>
            <a:fillRect/>
          </a:stretch>
        </p:blipFill>
        <p:spPr bwMode="auto">
          <a:xfrm>
            <a:off x="2367371" y="0"/>
            <a:ext cx="6172200" cy="8229600"/>
          </a:xfrm>
          <a:prstGeom prst="rect">
            <a:avLst/>
          </a:prstGeom>
          <a:noFill/>
        </p:spPr>
      </p:pic>
      <p:pic>
        <p:nvPicPr>
          <p:cNvPr id="18" name="Picture 17"/>
          <p:cNvPicPr>
            <a:picLocks noChangeAspect="1" noChangeArrowheads="1"/>
          </p:cNvPicPr>
          <p:nvPr/>
        </p:nvPicPr>
        <p:blipFill>
          <a:blip r:embed="rId4" cstate="print"/>
          <a:srcRect/>
          <a:stretch>
            <a:fillRect/>
          </a:stretch>
        </p:blipFill>
        <p:spPr bwMode="auto">
          <a:xfrm>
            <a:off x="8222460" y="7707998"/>
            <a:ext cx="276515" cy="462370"/>
          </a:xfrm>
          <a:prstGeom prst="rect">
            <a:avLst/>
          </a:prstGeom>
          <a:noFill/>
          <a:ln w="9525">
            <a:noFill/>
            <a:miter lim="800000"/>
            <a:headEnd/>
            <a:tailEnd/>
          </a:ln>
          <a:effectLst/>
        </p:spPr>
      </p:pic>
      <p:sp>
        <p:nvSpPr>
          <p:cNvPr id="13" name="object 4"/>
          <p:cNvSpPr txBox="1"/>
          <p:nvPr/>
        </p:nvSpPr>
        <p:spPr>
          <a:xfrm>
            <a:off x="2461708" y="7941126"/>
            <a:ext cx="1059979" cy="184666"/>
          </a:xfrm>
          <a:prstGeom prst="rect">
            <a:avLst/>
          </a:prstGeom>
        </p:spPr>
        <p:txBody>
          <a:bodyPr vert="horz" wrap="square" lIns="0" tIns="0" rIns="0" bIns="0" rtlCol="0">
            <a:spAutoFit/>
          </a:bodyPr>
          <a:lstStyle/>
          <a:p>
            <a:pPr marL="15240"/>
            <a:r>
              <a:rPr lang="en-US" sz="1200" b="1" dirty="0">
                <a:latin typeface="Arial"/>
                <a:cs typeface="Arial"/>
              </a:rPr>
              <a:t>March 2022</a:t>
            </a:r>
            <a:endParaRPr sz="1200" dirty="0">
              <a:latin typeface="Arial"/>
              <a:cs typeface="Arial"/>
            </a:endParaRPr>
          </a:p>
        </p:txBody>
      </p:sp>
      <p:sp>
        <p:nvSpPr>
          <p:cNvPr id="5" name="TextBox 4"/>
          <p:cNvSpPr txBox="1"/>
          <p:nvPr/>
        </p:nvSpPr>
        <p:spPr>
          <a:xfrm>
            <a:off x="5313579" y="6303866"/>
            <a:ext cx="386644" cy="523220"/>
          </a:xfrm>
          <a:prstGeom prst="rect">
            <a:avLst/>
          </a:prstGeom>
          <a:noFill/>
        </p:spPr>
        <p:txBody>
          <a:bodyPr wrap="square" rtlCol="0">
            <a:spAutoFit/>
          </a:bodyPr>
          <a:lstStyle/>
          <a:p>
            <a:pPr algn="ctr"/>
            <a:r>
              <a:rPr lang="en-US" sz="2800" b="1" dirty="0">
                <a:solidFill>
                  <a:schemeClr val="bg1"/>
                </a:solidFill>
              </a:rPr>
              <a:t>B</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G:\TRP\2trp-forestry\3-logging\DSCN3120.jpg"/>
          <p:cNvPicPr>
            <a:picLocks noChangeAspect="1" noChangeArrowheads="1"/>
          </p:cNvPicPr>
          <p:nvPr/>
        </p:nvPicPr>
        <p:blipFill>
          <a:blip r:embed="rId3" cstate="print"/>
          <a:srcRect l="7000" t="2667" r="8000" b="12000"/>
          <a:stretch>
            <a:fillRect/>
          </a:stretch>
        </p:blipFill>
        <p:spPr bwMode="auto">
          <a:xfrm>
            <a:off x="17347" y="0"/>
            <a:ext cx="10930052" cy="8229600"/>
          </a:xfrm>
          <a:prstGeom prst="rect">
            <a:avLst/>
          </a:prstGeom>
          <a:noFill/>
        </p:spPr>
      </p:pic>
      <p:sp>
        <p:nvSpPr>
          <p:cNvPr id="6" name="object 6"/>
          <p:cNvSpPr txBox="1"/>
          <p:nvPr/>
        </p:nvSpPr>
        <p:spPr>
          <a:xfrm>
            <a:off x="69479" y="7974469"/>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November 2017</a:t>
            </a:r>
            <a:endParaRPr lang="en-US" sz="1200" dirty="0">
              <a:effectLst>
                <a:outerShdw blurRad="38100" dist="38100" dir="2700000" algn="tl">
                  <a:srgbClr val="000000">
                    <a:alpha val="43137"/>
                  </a:srgbClr>
                </a:outerShdw>
              </a:effectLst>
              <a:cs typeface="Arial"/>
            </a:endParaRPr>
          </a:p>
        </p:txBody>
      </p:sp>
      <p:pic>
        <p:nvPicPr>
          <p:cNvPr id="7" name="Picture 2"/>
          <p:cNvPicPr>
            <a:picLocks noChangeAspect="1" noChangeArrowheads="1"/>
          </p:cNvPicPr>
          <p:nvPr/>
        </p:nvPicPr>
        <p:blipFill>
          <a:blip r:embed="rId4" cstate="print"/>
          <a:srcRect/>
          <a:stretch>
            <a:fillRect/>
          </a:stretch>
        </p:blipFill>
        <p:spPr bwMode="auto">
          <a:xfrm>
            <a:off x="10601946" y="7717690"/>
            <a:ext cx="287974" cy="42960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Photos\Incoming 17\Incoming 11-17\11-11-17\DSCN3090.JPG"/>
          <p:cNvPicPr>
            <a:picLocks noChangeAspect="1" noChangeArrowheads="1"/>
          </p:cNvPicPr>
          <p:nvPr/>
        </p:nvPicPr>
        <p:blipFill>
          <a:blip r:embed="rId3" cstate="print"/>
          <a:srcRect/>
          <a:stretch>
            <a:fillRect/>
          </a:stretch>
        </p:blipFill>
        <p:spPr bwMode="auto">
          <a:xfrm>
            <a:off x="0" y="0"/>
            <a:ext cx="10972801" cy="8229600"/>
          </a:xfrm>
          <a:prstGeom prst="rect">
            <a:avLst/>
          </a:prstGeom>
          <a:noFill/>
        </p:spPr>
      </p:pic>
      <p:pic>
        <p:nvPicPr>
          <p:cNvPr id="13" name="Picture 12"/>
          <p:cNvPicPr>
            <a:picLocks noChangeAspect="1" noChangeArrowheads="1"/>
          </p:cNvPicPr>
          <p:nvPr/>
        </p:nvPicPr>
        <p:blipFill>
          <a:blip r:embed="rId4" cstate="print"/>
          <a:srcRect/>
          <a:stretch>
            <a:fillRect/>
          </a:stretch>
        </p:blipFill>
        <p:spPr bwMode="auto">
          <a:xfrm>
            <a:off x="10627712" y="7687832"/>
            <a:ext cx="276515" cy="462370"/>
          </a:xfrm>
          <a:prstGeom prst="rect">
            <a:avLst/>
          </a:prstGeom>
          <a:noFill/>
          <a:ln w="9525">
            <a:noFill/>
            <a:miter lim="800000"/>
            <a:headEnd/>
            <a:tailEnd/>
          </a:ln>
          <a:effectLst/>
        </p:spPr>
      </p:pic>
      <p:sp>
        <p:nvSpPr>
          <p:cNvPr id="19" name="TextBox 18"/>
          <p:cNvSpPr txBox="1"/>
          <p:nvPr/>
        </p:nvSpPr>
        <p:spPr>
          <a:xfrm>
            <a:off x="10371516" y="59233"/>
            <a:ext cx="323551" cy="553998"/>
          </a:xfrm>
          <a:prstGeom prst="rect">
            <a:avLst/>
          </a:prstGeom>
          <a:noFill/>
        </p:spPr>
        <p:txBody>
          <a:bodyPr wrap="none" lIns="109728" tIns="54864" rIns="109728" bIns="54864" rtlCol="0">
            <a:spAutoFit/>
          </a:bodyPr>
          <a:lstStyle/>
          <a:p>
            <a:r>
              <a:rPr lang="en-US" sz="2900" b="1" dirty="0">
                <a:solidFill>
                  <a:schemeClr val="accent6">
                    <a:lumMod val="75000"/>
                  </a:schemeClr>
                </a:solidFill>
              </a:rPr>
              <a:t>I</a:t>
            </a:r>
          </a:p>
        </p:txBody>
      </p:sp>
      <p:sp>
        <p:nvSpPr>
          <p:cNvPr id="8" name="object 6"/>
          <p:cNvSpPr txBox="1"/>
          <p:nvPr/>
        </p:nvSpPr>
        <p:spPr>
          <a:xfrm>
            <a:off x="69479" y="7974469"/>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November 2017</a:t>
            </a:r>
            <a:endParaRPr lang="en-US" sz="1200" dirty="0">
              <a:effectLst>
                <a:outerShdw blurRad="38100" dist="38100" dir="2700000" algn="tl">
                  <a:srgbClr val="000000">
                    <a:alpha val="43137"/>
                  </a:srgbClr>
                </a:outerShdw>
              </a:effectLst>
              <a:cs typeface="Arial"/>
            </a:endParaRPr>
          </a:p>
        </p:txBody>
      </p:sp>
      <p:cxnSp>
        <p:nvCxnSpPr>
          <p:cNvPr id="6" name="Straight Arrow Connector 5"/>
          <p:cNvCxnSpPr/>
          <p:nvPr/>
        </p:nvCxnSpPr>
        <p:spPr>
          <a:xfrm flipV="1">
            <a:off x="0" y="6073438"/>
            <a:ext cx="1165875" cy="288036"/>
          </a:xfrm>
          <a:prstGeom prst="straightConnector1">
            <a:avLst/>
          </a:prstGeom>
          <a:ln w="6350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02801" y="5554975"/>
            <a:ext cx="1165875" cy="288036"/>
          </a:xfrm>
          <a:prstGeom prst="straightConnector1">
            <a:avLst/>
          </a:prstGeom>
          <a:ln w="6350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5774435" y="659190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4910330" y="716797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564688" y="7283185"/>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544007" y="716797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6221556" y="4575656"/>
            <a:ext cx="1165875" cy="288036"/>
          </a:xfrm>
          <a:prstGeom prst="straightConnector1">
            <a:avLst/>
          </a:prstGeom>
          <a:ln w="6350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424357" y="4057193"/>
            <a:ext cx="1165875" cy="288036"/>
          </a:xfrm>
          <a:prstGeom prst="straightConnector1">
            <a:avLst/>
          </a:prstGeom>
          <a:ln w="6350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75466" y="4230014"/>
            <a:ext cx="386644" cy="523220"/>
          </a:xfrm>
          <a:prstGeom prst="rect">
            <a:avLst/>
          </a:prstGeom>
          <a:noFill/>
        </p:spPr>
        <p:txBody>
          <a:bodyPr wrap="none" rtlCol="0">
            <a:spAutoFit/>
          </a:bodyPr>
          <a:lstStyle/>
          <a:p>
            <a:pPr algn="ctr"/>
            <a:r>
              <a:rPr lang="en-US" sz="2800" b="1" dirty="0">
                <a:solidFill>
                  <a:schemeClr val="bg1"/>
                </a:solidFill>
              </a:rPr>
              <a:t>C</a:t>
            </a:r>
          </a:p>
        </p:txBody>
      </p:sp>
      <p:sp>
        <p:nvSpPr>
          <p:cNvPr id="20" name="TextBox 19"/>
          <p:cNvSpPr txBox="1"/>
          <p:nvPr/>
        </p:nvSpPr>
        <p:spPr>
          <a:xfrm>
            <a:off x="1511517" y="5670189"/>
            <a:ext cx="393057" cy="523220"/>
          </a:xfrm>
          <a:prstGeom prst="rect">
            <a:avLst/>
          </a:prstGeom>
          <a:noFill/>
        </p:spPr>
        <p:txBody>
          <a:bodyPr wrap="none" rtlCol="0">
            <a:spAutoFit/>
          </a:bodyPr>
          <a:lstStyle/>
          <a:p>
            <a:pPr algn="ctr"/>
            <a:r>
              <a:rPr lang="en-US" sz="2800" dirty="0">
                <a:solidFill>
                  <a:schemeClr val="bg1"/>
                </a:solidFill>
              </a:rPr>
              <a:t>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Photos\Incoming 17\Incoming 11-17\11-11-17\DSCN3090.JPG"/>
          <p:cNvPicPr>
            <a:picLocks noChangeAspect="1" noChangeArrowheads="1"/>
          </p:cNvPicPr>
          <p:nvPr/>
        </p:nvPicPr>
        <p:blipFill>
          <a:blip r:embed="rId3" cstate="print"/>
          <a:srcRect/>
          <a:stretch>
            <a:fillRect/>
          </a:stretch>
        </p:blipFill>
        <p:spPr bwMode="auto">
          <a:xfrm>
            <a:off x="0" y="0"/>
            <a:ext cx="10972801" cy="8229600"/>
          </a:xfrm>
          <a:prstGeom prst="rect">
            <a:avLst/>
          </a:prstGeom>
          <a:noFill/>
        </p:spPr>
      </p:pic>
      <p:pic>
        <p:nvPicPr>
          <p:cNvPr id="13" name="Picture 12"/>
          <p:cNvPicPr>
            <a:picLocks noChangeAspect="1" noChangeArrowheads="1"/>
          </p:cNvPicPr>
          <p:nvPr/>
        </p:nvPicPr>
        <p:blipFill>
          <a:blip r:embed="rId4" cstate="print"/>
          <a:srcRect/>
          <a:stretch>
            <a:fillRect/>
          </a:stretch>
        </p:blipFill>
        <p:spPr bwMode="auto">
          <a:xfrm>
            <a:off x="10627712" y="7687832"/>
            <a:ext cx="276515" cy="462370"/>
          </a:xfrm>
          <a:prstGeom prst="rect">
            <a:avLst/>
          </a:prstGeom>
          <a:noFill/>
          <a:ln w="9525">
            <a:noFill/>
            <a:miter lim="800000"/>
            <a:headEnd/>
            <a:tailEnd/>
          </a:ln>
          <a:effectLst/>
        </p:spPr>
      </p:pic>
      <p:sp>
        <p:nvSpPr>
          <p:cNvPr id="19" name="TextBox 18"/>
          <p:cNvSpPr txBox="1"/>
          <p:nvPr/>
        </p:nvSpPr>
        <p:spPr>
          <a:xfrm>
            <a:off x="10371516" y="59233"/>
            <a:ext cx="323551" cy="553998"/>
          </a:xfrm>
          <a:prstGeom prst="rect">
            <a:avLst/>
          </a:prstGeom>
          <a:noFill/>
        </p:spPr>
        <p:txBody>
          <a:bodyPr wrap="none" lIns="109728" tIns="54864" rIns="109728" bIns="54864" rtlCol="0">
            <a:spAutoFit/>
          </a:bodyPr>
          <a:lstStyle/>
          <a:p>
            <a:r>
              <a:rPr lang="en-US" sz="2900" b="1" dirty="0">
                <a:solidFill>
                  <a:schemeClr val="accent6">
                    <a:lumMod val="75000"/>
                  </a:schemeClr>
                </a:solidFill>
              </a:rPr>
              <a:t>I</a:t>
            </a:r>
          </a:p>
        </p:txBody>
      </p:sp>
      <p:sp>
        <p:nvSpPr>
          <p:cNvPr id="8" name="object 6"/>
          <p:cNvSpPr txBox="1"/>
          <p:nvPr/>
        </p:nvSpPr>
        <p:spPr>
          <a:xfrm>
            <a:off x="69479" y="7916862"/>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November 2017</a:t>
            </a:r>
            <a:endParaRPr lang="en-US" sz="1200" dirty="0">
              <a:effectLst>
                <a:outerShdw blurRad="38100" dist="38100" dir="2700000" algn="tl">
                  <a:srgbClr val="000000">
                    <a:alpha val="43137"/>
                  </a:srgbClr>
                </a:outerShdw>
              </a:effectLst>
              <a:cs typeface="Arial"/>
            </a:endParaRPr>
          </a:p>
        </p:txBody>
      </p:sp>
      <p:cxnSp>
        <p:nvCxnSpPr>
          <p:cNvPr id="6" name="Straight Arrow Connector 5"/>
          <p:cNvCxnSpPr/>
          <p:nvPr/>
        </p:nvCxnSpPr>
        <p:spPr>
          <a:xfrm flipV="1">
            <a:off x="0" y="6073438"/>
            <a:ext cx="1165875" cy="288036"/>
          </a:xfrm>
          <a:prstGeom prst="straightConnector1">
            <a:avLst/>
          </a:prstGeom>
          <a:ln w="6350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02801" y="5554975"/>
            <a:ext cx="1165875" cy="288036"/>
          </a:xfrm>
          <a:prstGeom prst="straightConnector1">
            <a:avLst/>
          </a:prstGeom>
          <a:ln w="6350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5774435" y="659190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4910330" y="716797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564688" y="7283185"/>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544007" y="716797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6221556" y="4575656"/>
            <a:ext cx="1165875" cy="288036"/>
          </a:xfrm>
          <a:prstGeom prst="straightConnector1">
            <a:avLst/>
          </a:prstGeom>
          <a:ln w="63500">
            <a:solidFill>
              <a:srgbClr val="FFFF00"/>
            </a:solidFill>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424357" y="4057193"/>
            <a:ext cx="1165875" cy="288036"/>
          </a:xfrm>
          <a:prstGeom prst="straightConnector1">
            <a:avLst/>
          </a:prstGeom>
          <a:ln w="63500">
            <a:solidFill>
              <a:srgbClr val="FFFF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75466" y="4230014"/>
            <a:ext cx="386644" cy="523220"/>
          </a:xfrm>
          <a:prstGeom prst="rect">
            <a:avLst/>
          </a:prstGeom>
          <a:noFill/>
        </p:spPr>
        <p:txBody>
          <a:bodyPr wrap="none" rtlCol="0">
            <a:spAutoFit/>
          </a:bodyPr>
          <a:lstStyle/>
          <a:p>
            <a:pPr algn="ctr"/>
            <a:r>
              <a:rPr lang="en-US" sz="2800" b="1" dirty="0">
                <a:solidFill>
                  <a:schemeClr val="bg1"/>
                </a:solidFill>
              </a:rPr>
              <a:t>C</a:t>
            </a:r>
          </a:p>
        </p:txBody>
      </p:sp>
      <p:sp>
        <p:nvSpPr>
          <p:cNvPr id="20" name="TextBox 19"/>
          <p:cNvSpPr txBox="1"/>
          <p:nvPr/>
        </p:nvSpPr>
        <p:spPr>
          <a:xfrm>
            <a:off x="1511517" y="5670189"/>
            <a:ext cx="393057" cy="523220"/>
          </a:xfrm>
          <a:prstGeom prst="rect">
            <a:avLst/>
          </a:prstGeom>
          <a:noFill/>
        </p:spPr>
        <p:txBody>
          <a:bodyPr wrap="none" rtlCol="0">
            <a:spAutoFit/>
          </a:bodyPr>
          <a:lstStyle/>
          <a:p>
            <a:pPr algn="ctr"/>
            <a:r>
              <a:rPr lang="en-US" sz="2800" dirty="0">
                <a:solidFill>
                  <a:schemeClr val="bg1"/>
                </a:solidFill>
              </a:rPr>
              <a:t>A</a:t>
            </a:r>
          </a:p>
        </p:txBody>
      </p:sp>
      <p:cxnSp>
        <p:nvCxnSpPr>
          <p:cNvPr id="21" name="Straight Arrow Connector 20"/>
          <p:cNvCxnSpPr/>
          <p:nvPr/>
        </p:nvCxnSpPr>
        <p:spPr>
          <a:xfrm flipH="1" flipV="1">
            <a:off x="5255972" y="6419080"/>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046225" y="7167971"/>
            <a:ext cx="447121" cy="403249"/>
          </a:xfrm>
          <a:prstGeom prst="straightConnector1">
            <a:avLst/>
          </a:prstGeom>
          <a:ln w="63500">
            <a:solidFill>
              <a:srgbClr val="FFC000"/>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3" cstate="print"/>
          <a:srcRect/>
          <a:stretch>
            <a:fillRect/>
          </a:stretch>
        </p:blipFill>
        <p:spPr bwMode="auto">
          <a:xfrm>
            <a:off x="10601948" y="7396885"/>
            <a:ext cx="276515" cy="462370"/>
          </a:xfrm>
          <a:prstGeom prst="rect">
            <a:avLst/>
          </a:prstGeom>
          <a:noFill/>
          <a:ln w="9525">
            <a:noFill/>
            <a:miter lim="800000"/>
            <a:headEnd/>
            <a:tailEnd/>
          </a:ln>
          <a:effectLst/>
        </p:spPr>
      </p:pic>
      <p:sp>
        <p:nvSpPr>
          <p:cNvPr id="6" name="Rectangle 5"/>
          <p:cNvSpPr/>
          <p:nvPr/>
        </p:nvSpPr>
        <p:spPr>
          <a:xfrm>
            <a:off x="532198" y="2350959"/>
            <a:ext cx="10311653" cy="2800767"/>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a:ea typeface="+mn-ea"/>
                <a:cs typeface="+mn-cs"/>
              </a:rPr>
              <a:t>Copyrights © 2026 by Mark Edward Vande Pol.  All rights reserved.  No part of this presentation may be transmitted, archived, or reproduced in any manner or form without written permission, except as directed by the fair use doctrine under United States Copyright Law. </a:t>
            </a:r>
          </a:p>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a:ea typeface="+mn-ea"/>
                <a:cs typeface="+mn-cs"/>
              </a:rPr>
              <a:t>All photos and illustrations except as noted are by Mark Edward Vande Pol.</a:t>
            </a:r>
          </a:p>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a:ea typeface="+mn-ea"/>
                <a:cs typeface="+mn-cs"/>
              </a:rPr>
              <a:t>You are permitted to download this presentation without charge for your personal education.  You may not edit, or otherwise alter its content in any way.   Quoting or excerpting is considered one page and must include reference to the source URL.</a:t>
            </a:r>
          </a:p>
        </p:txBody>
      </p:sp>
    </p:spTree>
    <p:extLst>
      <p:ext uri="{BB962C8B-B14F-4D97-AF65-F5344CB8AC3E}">
        <p14:creationId xmlns:p14="http://schemas.microsoft.com/office/powerpoint/2010/main" val="2487888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5653"/>
            <a:ext cx="10972800" cy="8226021"/>
          </a:xfrm>
          <a:prstGeom prst="rect">
            <a:avLst/>
          </a:prstGeom>
          <a:noFill/>
        </p:spPr>
      </p:pic>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cxnSp>
        <p:nvCxnSpPr>
          <p:cNvPr id="22" name="Straight Arrow Connector 21"/>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cxnSp>
        <p:nvCxnSpPr>
          <p:cNvPr id="19" name="Straight Connector 18"/>
          <p:cNvCxnSpPr/>
          <p:nvPr/>
        </p:nvCxnSpPr>
        <p:spPr>
          <a:xfrm flipH="1">
            <a:off x="589805" y="139917"/>
            <a:ext cx="1728210" cy="2246673"/>
          </a:xfrm>
          <a:prstGeom prst="line">
            <a:avLst/>
          </a:prstGeom>
          <a:ln w="1270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157753" y="2767693"/>
            <a:ext cx="1830866"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 name="connsiteX0" fmla="*/ 124572 w 1650221"/>
              <a:gd name="connsiteY0" fmla="*/ 288544 h 2217436"/>
              <a:gd name="connsiteX1" fmla="*/ 132700 w 1650221"/>
              <a:gd name="connsiteY1" fmla="*/ 597408 h 2217436"/>
              <a:gd name="connsiteX2" fmla="*/ 72008 w 1650221"/>
              <a:gd name="connsiteY2" fmla="*/ 930566 h 2217436"/>
              <a:gd name="connsiteX3" fmla="*/ 24003 w 1650221"/>
              <a:gd name="connsiteY3" fmla="*/ 1314613 h 2217436"/>
              <a:gd name="connsiteX4" fmla="*/ 216027 w 1650221"/>
              <a:gd name="connsiteY4" fmla="*/ 1890682 h 2217436"/>
              <a:gd name="connsiteX5" fmla="*/ 721980 w 1650221"/>
              <a:gd name="connsiteY5" fmla="*/ 2190496 h 2217436"/>
              <a:gd name="connsiteX6" fmla="*/ 1030844 w 1650221"/>
              <a:gd name="connsiteY6" fmla="*/ 2052320 h 2217436"/>
              <a:gd name="connsiteX7" fmla="*/ 1453500 w 1650221"/>
              <a:gd name="connsiteY7" fmla="*/ 1954784 h 2217436"/>
              <a:gd name="connsiteX8" fmla="*/ 1611996 w 1650221"/>
              <a:gd name="connsiteY8" fmla="*/ 1678432 h 2217436"/>
              <a:gd name="connsiteX9" fmla="*/ 1224149 w 1650221"/>
              <a:gd name="connsiteY9" fmla="*/ 1218601 h 2217436"/>
              <a:gd name="connsiteX10" fmla="*/ 1067420 w 1650221"/>
              <a:gd name="connsiteY10" fmla="*/ 898144 h 2217436"/>
              <a:gd name="connsiteX11" fmla="*/ 917052 w 1650221"/>
              <a:gd name="connsiteY11" fmla="*/ 642112 h 2217436"/>
              <a:gd name="connsiteX12" fmla="*/ 929244 w 1650221"/>
              <a:gd name="connsiteY12" fmla="*/ 203200 h 2217436"/>
              <a:gd name="connsiteX13" fmla="*/ 860156 w 1650221"/>
              <a:gd name="connsiteY13" fmla="*/ 0 h 2217436"/>
              <a:gd name="connsiteX14" fmla="*/ 860156 w 1650221"/>
              <a:gd name="connsiteY14" fmla="*/ 0 h 2217436"/>
              <a:gd name="connsiteX0" fmla="*/ 124572 w 1525722"/>
              <a:gd name="connsiteY0" fmla="*/ 288544 h 2217436"/>
              <a:gd name="connsiteX1" fmla="*/ 132700 w 1525722"/>
              <a:gd name="connsiteY1" fmla="*/ 597408 h 2217436"/>
              <a:gd name="connsiteX2" fmla="*/ 72008 w 1525722"/>
              <a:gd name="connsiteY2" fmla="*/ 930566 h 2217436"/>
              <a:gd name="connsiteX3" fmla="*/ 24003 w 1525722"/>
              <a:gd name="connsiteY3" fmla="*/ 1314613 h 2217436"/>
              <a:gd name="connsiteX4" fmla="*/ 216027 w 1525722"/>
              <a:gd name="connsiteY4" fmla="*/ 1890682 h 2217436"/>
              <a:gd name="connsiteX5" fmla="*/ 721980 w 1525722"/>
              <a:gd name="connsiteY5" fmla="*/ 2190496 h 2217436"/>
              <a:gd name="connsiteX6" fmla="*/ 1030844 w 1525722"/>
              <a:gd name="connsiteY6" fmla="*/ 2052320 h 2217436"/>
              <a:gd name="connsiteX7" fmla="*/ 1453500 w 1525722"/>
              <a:gd name="connsiteY7" fmla="*/ 1954784 h 2217436"/>
              <a:gd name="connsiteX8" fmla="*/ 1464178 w 1525722"/>
              <a:gd name="connsiteY8" fmla="*/ 1698659 h 2217436"/>
              <a:gd name="connsiteX9" fmla="*/ 1224149 w 1525722"/>
              <a:gd name="connsiteY9" fmla="*/ 1218601 h 2217436"/>
              <a:gd name="connsiteX10" fmla="*/ 1067420 w 1525722"/>
              <a:gd name="connsiteY10" fmla="*/ 898144 h 2217436"/>
              <a:gd name="connsiteX11" fmla="*/ 917052 w 1525722"/>
              <a:gd name="connsiteY11" fmla="*/ 642112 h 2217436"/>
              <a:gd name="connsiteX12" fmla="*/ 929244 w 1525722"/>
              <a:gd name="connsiteY12" fmla="*/ 203200 h 2217436"/>
              <a:gd name="connsiteX13" fmla="*/ 860156 w 1525722"/>
              <a:gd name="connsiteY13" fmla="*/ 0 h 2217436"/>
              <a:gd name="connsiteX14" fmla="*/ 860156 w 152572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572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81278" y="2013727"/>
                  <a:pt x="1453500" y="1954784"/>
                </a:cubicBezTo>
                <a:cubicBezTo>
                  <a:pt x="1525722" y="1895841"/>
                  <a:pt x="1502403" y="1821356"/>
                  <a:pt x="1464178" y="1698659"/>
                </a:cubicBezTo>
                <a:cubicBezTo>
                  <a:pt x="1425953" y="1575962"/>
                  <a:pt x="1290275" y="1352020"/>
                  <a:pt x="1224149" y="1218601"/>
                </a:cubicBezTo>
                <a:cubicBezTo>
                  <a:pt x="1158023" y="1085182"/>
                  <a:pt x="1118603" y="994225"/>
                  <a:pt x="1067420" y="898144"/>
                </a:cubicBezTo>
                <a:cubicBezTo>
                  <a:pt x="1016237" y="802063"/>
                  <a:pt x="940081" y="757936"/>
                  <a:pt x="917052" y="642112"/>
                </a:cubicBezTo>
                <a:cubicBezTo>
                  <a:pt x="894023" y="526288"/>
                  <a:pt x="938727" y="310219"/>
                  <a:pt x="929244" y="203200"/>
                </a:cubicBezTo>
                <a:cubicBezTo>
                  <a:pt x="919761" y="96181"/>
                  <a:pt x="860156" y="0"/>
                  <a:pt x="860156" y="0"/>
                </a:cubicBezTo>
                <a:lnTo>
                  <a:pt x="860156" y="0"/>
                </a:lnTo>
              </a:path>
            </a:pathLst>
          </a:custGeom>
          <a:ln w="76200">
            <a:solidFill>
              <a:srgbClr val="FFFF00"/>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24" name="Freeform 23"/>
          <p:cNvSpPr/>
          <p:nvPr/>
        </p:nvSpPr>
        <p:spPr>
          <a:xfrm>
            <a:off x="80319" y="2564027"/>
            <a:ext cx="957649" cy="310979"/>
          </a:xfrm>
          <a:custGeom>
            <a:avLst/>
            <a:gdLst>
              <a:gd name="connsiteX0" fmla="*/ 957649 w 957649"/>
              <a:gd name="connsiteY0" fmla="*/ 55605 h 310979"/>
              <a:gd name="connsiteX1" fmla="*/ 673443 w 957649"/>
              <a:gd name="connsiteY1" fmla="*/ 228600 h 310979"/>
              <a:gd name="connsiteX2" fmla="*/ 370703 w 957649"/>
              <a:gd name="connsiteY2" fmla="*/ 296562 h 310979"/>
              <a:gd name="connsiteX3" fmla="*/ 240957 w 957649"/>
              <a:gd name="connsiteY3" fmla="*/ 302741 h 310979"/>
              <a:gd name="connsiteX4" fmla="*/ 111211 w 957649"/>
              <a:gd name="connsiteY4" fmla="*/ 247135 h 310979"/>
              <a:gd name="connsiteX5" fmla="*/ 0 w 957649"/>
              <a:gd name="connsiteY5" fmla="*/ 0 h 31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7649" h="310979">
                <a:moveTo>
                  <a:pt x="957649" y="55605"/>
                </a:moveTo>
                <a:cubicBezTo>
                  <a:pt x="864458" y="122023"/>
                  <a:pt x="771267" y="188441"/>
                  <a:pt x="673443" y="228600"/>
                </a:cubicBezTo>
                <a:cubicBezTo>
                  <a:pt x="575619" y="268760"/>
                  <a:pt x="442784" y="284205"/>
                  <a:pt x="370703" y="296562"/>
                </a:cubicBezTo>
                <a:cubicBezTo>
                  <a:pt x="298622" y="308919"/>
                  <a:pt x="284205" y="310979"/>
                  <a:pt x="240957" y="302741"/>
                </a:cubicBezTo>
                <a:cubicBezTo>
                  <a:pt x="197709" y="294503"/>
                  <a:pt x="151370" y="297592"/>
                  <a:pt x="111211" y="247135"/>
                </a:cubicBezTo>
                <a:cubicBezTo>
                  <a:pt x="71052" y="196678"/>
                  <a:pt x="35526" y="98339"/>
                  <a:pt x="0" y="0"/>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47625" y="1319215"/>
            <a:ext cx="3043238" cy="5300662"/>
          </a:xfrm>
          <a:custGeom>
            <a:avLst/>
            <a:gdLst>
              <a:gd name="connsiteX0" fmla="*/ 985838 w 3043238"/>
              <a:gd name="connsiteY0" fmla="*/ 2323306 h 6314281"/>
              <a:gd name="connsiteX1" fmla="*/ 1319213 w 3043238"/>
              <a:gd name="connsiteY1" fmla="*/ 1918494 h 6314281"/>
              <a:gd name="connsiteX2" fmla="*/ 1490663 w 3043238"/>
              <a:gd name="connsiteY2" fmla="*/ 1542256 h 6314281"/>
              <a:gd name="connsiteX3" fmla="*/ 1800225 w 3043238"/>
              <a:gd name="connsiteY3" fmla="*/ 1051719 h 6314281"/>
              <a:gd name="connsiteX4" fmla="*/ 2124075 w 3043238"/>
              <a:gd name="connsiteY4" fmla="*/ 518319 h 6314281"/>
              <a:gd name="connsiteX5" fmla="*/ 2338388 w 3043238"/>
              <a:gd name="connsiteY5" fmla="*/ 208756 h 6314281"/>
              <a:gd name="connsiteX6" fmla="*/ 2586038 w 3043238"/>
              <a:gd name="connsiteY6" fmla="*/ 61119 h 6314281"/>
              <a:gd name="connsiteX7" fmla="*/ 2781300 w 3043238"/>
              <a:gd name="connsiteY7" fmla="*/ 42069 h 6314281"/>
              <a:gd name="connsiteX8" fmla="*/ 2828925 w 3043238"/>
              <a:gd name="connsiteY8" fmla="*/ 313531 h 6314281"/>
              <a:gd name="connsiteX9" fmla="*/ 2809875 w 3043238"/>
              <a:gd name="connsiteY9" fmla="*/ 670719 h 6314281"/>
              <a:gd name="connsiteX10" fmla="*/ 2857500 w 3043238"/>
              <a:gd name="connsiteY10" fmla="*/ 832644 h 6314281"/>
              <a:gd name="connsiteX11" fmla="*/ 2800350 w 3043238"/>
              <a:gd name="connsiteY11" fmla="*/ 1013619 h 6314281"/>
              <a:gd name="connsiteX12" fmla="*/ 2967038 w 3043238"/>
              <a:gd name="connsiteY12" fmla="*/ 1466056 h 6314281"/>
              <a:gd name="connsiteX13" fmla="*/ 2947988 w 3043238"/>
              <a:gd name="connsiteY13" fmla="*/ 1613694 h 6314281"/>
              <a:gd name="connsiteX14" fmla="*/ 2905125 w 3043238"/>
              <a:gd name="connsiteY14" fmla="*/ 1847056 h 6314281"/>
              <a:gd name="connsiteX15" fmla="*/ 2919413 w 3043238"/>
              <a:gd name="connsiteY15" fmla="*/ 2080419 h 6314281"/>
              <a:gd name="connsiteX16" fmla="*/ 2990850 w 3043238"/>
              <a:gd name="connsiteY16" fmla="*/ 2318544 h 6314281"/>
              <a:gd name="connsiteX17" fmla="*/ 3033713 w 3043238"/>
              <a:gd name="connsiteY17" fmla="*/ 2561431 h 6314281"/>
              <a:gd name="connsiteX18" fmla="*/ 2933700 w 3043238"/>
              <a:gd name="connsiteY18" fmla="*/ 2956719 h 6314281"/>
              <a:gd name="connsiteX19" fmla="*/ 2767013 w 3043238"/>
              <a:gd name="connsiteY19" fmla="*/ 3318669 h 6314281"/>
              <a:gd name="connsiteX20" fmla="*/ 2671763 w 3043238"/>
              <a:gd name="connsiteY20" fmla="*/ 3928269 h 6314281"/>
              <a:gd name="connsiteX21" fmla="*/ 2605088 w 3043238"/>
              <a:gd name="connsiteY21" fmla="*/ 4194969 h 6314281"/>
              <a:gd name="connsiteX22" fmla="*/ 2295525 w 3043238"/>
              <a:gd name="connsiteY22" fmla="*/ 4518819 h 6314281"/>
              <a:gd name="connsiteX23" fmla="*/ 2143125 w 3043238"/>
              <a:gd name="connsiteY23" fmla="*/ 4742656 h 6314281"/>
              <a:gd name="connsiteX24" fmla="*/ 1781175 w 3043238"/>
              <a:gd name="connsiteY24" fmla="*/ 4866481 h 6314281"/>
              <a:gd name="connsiteX25" fmla="*/ 1338263 w 3043238"/>
              <a:gd name="connsiteY25" fmla="*/ 4952206 h 6314281"/>
              <a:gd name="connsiteX26" fmla="*/ 1047750 w 3043238"/>
              <a:gd name="connsiteY26" fmla="*/ 5118894 h 6314281"/>
              <a:gd name="connsiteX27" fmla="*/ 757238 w 3043238"/>
              <a:gd name="connsiteY27" fmla="*/ 5252244 h 6314281"/>
              <a:gd name="connsiteX28" fmla="*/ 666750 w 3043238"/>
              <a:gd name="connsiteY28" fmla="*/ 5476081 h 6314281"/>
              <a:gd name="connsiteX29" fmla="*/ 428625 w 3043238"/>
              <a:gd name="connsiteY29" fmla="*/ 5914231 h 6314281"/>
              <a:gd name="connsiteX30" fmla="*/ 0 w 3043238"/>
              <a:gd name="connsiteY30" fmla="*/ 6314281 h 6314281"/>
              <a:gd name="connsiteX0" fmla="*/ 985838 w 3043238"/>
              <a:gd name="connsiteY0" fmla="*/ 2300624 h 6291599"/>
              <a:gd name="connsiteX1" fmla="*/ 1319213 w 3043238"/>
              <a:gd name="connsiteY1" fmla="*/ 1895812 h 6291599"/>
              <a:gd name="connsiteX2" fmla="*/ 1490663 w 3043238"/>
              <a:gd name="connsiteY2" fmla="*/ 1519574 h 6291599"/>
              <a:gd name="connsiteX3" fmla="*/ 1800225 w 3043238"/>
              <a:gd name="connsiteY3" fmla="*/ 1029037 h 6291599"/>
              <a:gd name="connsiteX4" fmla="*/ 2124075 w 3043238"/>
              <a:gd name="connsiteY4" fmla="*/ 495637 h 6291599"/>
              <a:gd name="connsiteX5" fmla="*/ 2338388 w 3043238"/>
              <a:gd name="connsiteY5" fmla="*/ 186074 h 6291599"/>
              <a:gd name="connsiteX6" fmla="*/ 2586038 w 3043238"/>
              <a:gd name="connsiteY6" fmla="*/ 38437 h 6291599"/>
              <a:gd name="connsiteX7" fmla="*/ 2788853 w 3043238"/>
              <a:gd name="connsiteY7" fmla="*/ 42069 h 6291599"/>
              <a:gd name="connsiteX8" fmla="*/ 2828925 w 3043238"/>
              <a:gd name="connsiteY8" fmla="*/ 290849 h 6291599"/>
              <a:gd name="connsiteX9" fmla="*/ 2809875 w 3043238"/>
              <a:gd name="connsiteY9" fmla="*/ 648037 h 6291599"/>
              <a:gd name="connsiteX10" fmla="*/ 2857500 w 3043238"/>
              <a:gd name="connsiteY10" fmla="*/ 809962 h 6291599"/>
              <a:gd name="connsiteX11" fmla="*/ 2800350 w 3043238"/>
              <a:gd name="connsiteY11" fmla="*/ 990937 h 6291599"/>
              <a:gd name="connsiteX12" fmla="*/ 2967038 w 3043238"/>
              <a:gd name="connsiteY12" fmla="*/ 1443374 h 6291599"/>
              <a:gd name="connsiteX13" fmla="*/ 2947988 w 3043238"/>
              <a:gd name="connsiteY13" fmla="*/ 1591012 h 6291599"/>
              <a:gd name="connsiteX14" fmla="*/ 2905125 w 3043238"/>
              <a:gd name="connsiteY14" fmla="*/ 1824374 h 6291599"/>
              <a:gd name="connsiteX15" fmla="*/ 2919413 w 3043238"/>
              <a:gd name="connsiteY15" fmla="*/ 2057737 h 6291599"/>
              <a:gd name="connsiteX16" fmla="*/ 2990850 w 3043238"/>
              <a:gd name="connsiteY16" fmla="*/ 2295862 h 6291599"/>
              <a:gd name="connsiteX17" fmla="*/ 3033713 w 3043238"/>
              <a:gd name="connsiteY17" fmla="*/ 2538749 h 6291599"/>
              <a:gd name="connsiteX18" fmla="*/ 2933700 w 3043238"/>
              <a:gd name="connsiteY18" fmla="*/ 2934037 h 6291599"/>
              <a:gd name="connsiteX19" fmla="*/ 2767013 w 3043238"/>
              <a:gd name="connsiteY19" fmla="*/ 3295987 h 6291599"/>
              <a:gd name="connsiteX20" fmla="*/ 2671763 w 3043238"/>
              <a:gd name="connsiteY20" fmla="*/ 3905587 h 6291599"/>
              <a:gd name="connsiteX21" fmla="*/ 2605088 w 3043238"/>
              <a:gd name="connsiteY21" fmla="*/ 4172287 h 6291599"/>
              <a:gd name="connsiteX22" fmla="*/ 2295525 w 3043238"/>
              <a:gd name="connsiteY22" fmla="*/ 4496137 h 6291599"/>
              <a:gd name="connsiteX23" fmla="*/ 2143125 w 3043238"/>
              <a:gd name="connsiteY23" fmla="*/ 4719974 h 6291599"/>
              <a:gd name="connsiteX24" fmla="*/ 1781175 w 3043238"/>
              <a:gd name="connsiteY24" fmla="*/ 4843799 h 6291599"/>
              <a:gd name="connsiteX25" fmla="*/ 1338263 w 3043238"/>
              <a:gd name="connsiteY25" fmla="*/ 4929524 h 6291599"/>
              <a:gd name="connsiteX26" fmla="*/ 1047750 w 3043238"/>
              <a:gd name="connsiteY26" fmla="*/ 5096212 h 6291599"/>
              <a:gd name="connsiteX27" fmla="*/ 757238 w 3043238"/>
              <a:gd name="connsiteY27" fmla="*/ 5229562 h 6291599"/>
              <a:gd name="connsiteX28" fmla="*/ 666750 w 3043238"/>
              <a:gd name="connsiteY28" fmla="*/ 5453399 h 6291599"/>
              <a:gd name="connsiteX29" fmla="*/ 428625 w 3043238"/>
              <a:gd name="connsiteY29" fmla="*/ 5891549 h 6291599"/>
              <a:gd name="connsiteX30" fmla="*/ 0 w 3043238"/>
              <a:gd name="connsiteY30" fmla="*/ 6291599 h 6291599"/>
              <a:gd name="connsiteX0" fmla="*/ 1175857 w 3043238"/>
              <a:gd name="connsiteY0" fmla="*/ 2058314 h 6291599"/>
              <a:gd name="connsiteX1" fmla="*/ 1319213 w 3043238"/>
              <a:gd name="connsiteY1" fmla="*/ 1895812 h 6291599"/>
              <a:gd name="connsiteX2" fmla="*/ 1490663 w 3043238"/>
              <a:gd name="connsiteY2" fmla="*/ 1519574 h 6291599"/>
              <a:gd name="connsiteX3" fmla="*/ 1800225 w 3043238"/>
              <a:gd name="connsiteY3" fmla="*/ 1029037 h 6291599"/>
              <a:gd name="connsiteX4" fmla="*/ 2124075 w 3043238"/>
              <a:gd name="connsiteY4" fmla="*/ 495637 h 6291599"/>
              <a:gd name="connsiteX5" fmla="*/ 2338388 w 3043238"/>
              <a:gd name="connsiteY5" fmla="*/ 186074 h 6291599"/>
              <a:gd name="connsiteX6" fmla="*/ 2586038 w 3043238"/>
              <a:gd name="connsiteY6" fmla="*/ 38437 h 6291599"/>
              <a:gd name="connsiteX7" fmla="*/ 2788853 w 3043238"/>
              <a:gd name="connsiteY7" fmla="*/ 42069 h 6291599"/>
              <a:gd name="connsiteX8" fmla="*/ 2828925 w 3043238"/>
              <a:gd name="connsiteY8" fmla="*/ 290849 h 6291599"/>
              <a:gd name="connsiteX9" fmla="*/ 2809875 w 3043238"/>
              <a:gd name="connsiteY9" fmla="*/ 648037 h 6291599"/>
              <a:gd name="connsiteX10" fmla="*/ 2857500 w 3043238"/>
              <a:gd name="connsiteY10" fmla="*/ 809962 h 6291599"/>
              <a:gd name="connsiteX11" fmla="*/ 2800350 w 3043238"/>
              <a:gd name="connsiteY11" fmla="*/ 990937 h 6291599"/>
              <a:gd name="connsiteX12" fmla="*/ 2967038 w 3043238"/>
              <a:gd name="connsiteY12" fmla="*/ 1443374 h 6291599"/>
              <a:gd name="connsiteX13" fmla="*/ 2947988 w 3043238"/>
              <a:gd name="connsiteY13" fmla="*/ 1591012 h 6291599"/>
              <a:gd name="connsiteX14" fmla="*/ 2905125 w 3043238"/>
              <a:gd name="connsiteY14" fmla="*/ 1824374 h 6291599"/>
              <a:gd name="connsiteX15" fmla="*/ 2919413 w 3043238"/>
              <a:gd name="connsiteY15" fmla="*/ 2057737 h 6291599"/>
              <a:gd name="connsiteX16" fmla="*/ 2990850 w 3043238"/>
              <a:gd name="connsiteY16" fmla="*/ 2295862 h 6291599"/>
              <a:gd name="connsiteX17" fmla="*/ 3033713 w 3043238"/>
              <a:gd name="connsiteY17" fmla="*/ 2538749 h 6291599"/>
              <a:gd name="connsiteX18" fmla="*/ 2933700 w 3043238"/>
              <a:gd name="connsiteY18" fmla="*/ 2934037 h 6291599"/>
              <a:gd name="connsiteX19" fmla="*/ 2767013 w 3043238"/>
              <a:gd name="connsiteY19" fmla="*/ 3295987 h 6291599"/>
              <a:gd name="connsiteX20" fmla="*/ 2671763 w 3043238"/>
              <a:gd name="connsiteY20" fmla="*/ 3905587 h 6291599"/>
              <a:gd name="connsiteX21" fmla="*/ 2605088 w 3043238"/>
              <a:gd name="connsiteY21" fmla="*/ 4172287 h 6291599"/>
              <a:gd name="connsiteX22" fmla="*/ 2295525 w 3043238"/>
              <a:gd name="connsiteY22" fmla="*/ 4496137 h 6291599"/>
              <a:gd name="connsiteX23" fmla="*/ 2143125 w 3043238"/>
              <a:gd name="connsiteY23" fmla="*/ 4719974 h 6291599"/>
              <a:gd name="connsiteX24" fmla="*/ 1781175 w 3043238"/>
              <a:gd name="connsiteY24" fmla="*/ 4843799 h 6291599"/>
              <a:gd name="connsiteX25" fmla="*/ 1338263 w 3043238"/>
              <a:gd name="connsiteY25" fmla="*/ 4929524 h 6291599"/>
              <a:gd name="connsiteX26" fmla="*/ 1047750 w 3043238"/>
              <a:gd name="connsiteY26" fmla="*/ 5096212 h 6291599"/>
              <a:gd name="connsiteX27" fmla="*/ 757238 w 3043238"/>
              <a:gd name="connsiteY27" fmla="*/ 5229562 h 6291599"/>
              <a:gd name="connsiteX28" fmla="*/ 666750 w 3043238"/>
              <a:gd name="connsiteY28" fmla="*/ 5453399 h 6291599"/>
              <a:gd name="connsiteX29" fmla="*/ 428625 w 3043238"/>
              <a:gd name="connsiteY29" fmla="*/ 5891549 h 6291599"/>
              <a:gd name="connsiteX30" fmla="*/ 0 w 3043238"/>
              <a:gd name="connsiteY30" fmla="*/ 6291599 h 6291599"/>
              <a:gd name="connsiteX0" fmla="*/ 1319213 w 3043238"/>
              <a:gd name="connsiteY0" fmla="*/ 1895812 h 6291599"/>
              <a:gd name="connsiteX1" fmla="*/ 1490663 w 3043238"/>
              <a:gd name="connsiteY1" fmla="*/ 1519574 h 6291599"/>
              <a:gd name="connsiteX2" fmla="*/ 1800225 w 3043238"/>
              <a:gd name="connsiteY2" fmla="*/ 1029037 h 6291599"/>
              <a:gd name="connsiteX3" fmla="*/ 2124075 w 3043238"/>
              <a:gd name="connsiteY3" fmla="*/ 495637 h 6291599"/>
              <a:gd name="connsiteX4" fmla="*/ 2338388 w 3043238"/>
              <a:gd name="connsiteY4" fmla="*/ 186074 h 6291599"/>
              <a:gd name="connsiteX5" fmla="*/ 2586038 w 3043238"/>
              <a:gd name="connsiteY5" fmla="*/ 38437 h 6291599"/>
              <a:gd name="connsiteX6" fmla="*/ 2788853 w 3043238"/>
              <a:gd name="connsiteY6" fmla="*/ 42069 h 6291599"/>
              <a:gd name="connsiteX7" fmla="*/ 2828925 w 3043238"/>
              <a:gd name="connsiteY7" fmla="*/ 290849 h 6291599"/>
              <a:gd name="connsiteX8" fmla="*/ 2809875 w 3043238"/>
              <a:gd name="connsiteY8" fmla="*/ 648037 h 6291599"/>
              <a:gd name="connsiteX9" fmla="*/ 2857500 w 3043238"/>
              <a:gd name="connsiteY9" fmla="*/ 809962 h 6291599"/>
              <a:gd name="connsiteX10" fmla="*/ 2800350 w 3043238"/>
              <a:gd name="connsiteY10" fmla="*/ 990937 h 6291599"/>
              <a:gd name="connsiteX11" fmla="*/ 2967038 w 3043238"/>
              <a:gd name="connsiteY11" fmla="*/ 1443374 h 6291599"/>
              <a:gd name="connsiteX12" fmla="*/ 2947988 w 3043238"/>
              <a:gd name="connsiteY12" fmla="*/ 1591012 h 6291599"/>
              <a:gd name="connsiteX13" fmla="*/ 2905125 w 3043238"/>
              <a:gd name="connsiteY13" fmla="*/ 1824374 h 6291599"/>
              <a:gd name="connsiteX14" fmla="*/ 2919413 w 3043238"/>
              <a:gd name="connsiteY14" fmla="*/ 2057737 h 6291599"/>
              <a:gd name="connsiteX15" fmla="*/ 2990850 w 3043238"/>
              <a:gd name="connsiteY15" fmla="*/ 2295862 h 6291599"/>
              <a:gd name="connsiteX16" fmla="*/ 3033713 w 3043238"/>
              <a:gd name="connsiteY16" fmla="*/ 2538749 h 6291599"/>
              <a:gd name="connsiteX17" fmla="*/ 2933700 w 3043238"/>
              <a:gd name="connsiteY17" fmla="*/ 2934037 h 6291599"/>
              <a:gd name="connsiteX18" fmla="*/ 2767013 w 3043238"/>
              <a:gd name="connsiteY18" fmla="*/ 3295987 h 6291599"/>
              <a:gd name="connsiteX19" fmla="*/ 2671763 w 3043238"/>
              <a:gd name="connsiteY19" fmla="*/ 3905587 h 6291599"/>
              <a:gd name="connsiteX20" fmla="*/ 2605088 w 3043238"/>
              <a:gd name="connsiteY20" fmla="*/ 4172287 h 6291599"/>
              <a:gd name="connsiteX21" fmla="*/ 2295525 w 3043238"/>
              <a:gd name="connsiteY21" fmla="*/ 4496137 h 6291599"/>
              <a:gd name="connsiteX22" fmla="*/ 2143125 w 3043238"/>
              <a:gd name="connsiteY22" fmla="*/ 4719974 h 6291599"/>
              <a:gd name="connsiteX23" fmla="*/ 1781175 w 3043238"/>
              <a:gd name="connsiteY23" fmla="*/ 4843799 h 6291599"/>
              <a:gd name="connsiteX24" fmla="*/ 1338263 w 3043238"/>
              <a:gd name="connsiteY24" fmla="*/ 4929524 h 6291599"/>
              <a:gd name="connsiteX25" fmla="*/ 1047750 w 3043238"/>
              <a:gd name="connsiteY25" fmla="*/ 5096212 h 6291599"/>
              <a:gd name="connsiteX26" fmla="*/ 757238 w 3043238"/>
              <a:gd name="connsiteY26" fmla="*/ 5229562 h 6291599"/>
              <a:gd name="connsiteX27" fmla="*/ 666750 w 3043238"/>
              <a:gd name="connsiteY27" fmla="*/ 5453399 h 6291599"/>
              <a:gd name="connsiteX28" fmla="*/ 428625 w 3043238"/>
              <a:gd name="connsiteY28" fmla="*/ 5891549 h 6291599"/>
              <a:gd name="connsiteX29" fmla="*/ 0 w 3043238"/>
              <a:gd name="connsiteY29" fmla="*/ 6291599 h 6291599"/>
              <a:gd name="connsiteX0" fmla="*/ 1490663 w 3043238"/>
              <a:gd name="connsiteY0" fmla="*/ 1519574 h 6291599"/>
              <a:gd name="connsiteX1" fmla="*/ 1800225 w 3043238"/>
              <a:gd name="connsiteY1" fmla="*/ 1029037 h 6291599"/>
              <a:gd name="connsiteX2" fmla="*/ 2124075 w 3043238"/>
              <a:gd name="connsiteY2" fmla="*/ 495637 h 6291599"/>
              <a:gd name="connsiteX3" fmla="*/ 2338388 w 3043238"/>
              <a:gd name="connsiteY3" fmla="*/ 186074 h 6291599"/>
              <a:gd name="connsiteX4" fmla="*/ 2586038 w 3043238"/>
              <a:gd name="connsiteY4" fmla="*/ 38437 h 6291599"/>
              <a:gd name="connsiteX5" fmla="*/ 2788853 w 3043238"/>
              <a:gd name="connsiteY5" fmla="*/ 42069 h 6291599"/>
              <a:gd name="connsiteX6" fmla="*/ 2828925 w 3043238"/>
              <a:gd name="connsiteY6" fmla="*/ 290849 h 6291599"/>
              <a:gd name="connsiteX7" fmla="*/ 2809875 w 3043238"/>
              <a:gd name="connsiteY7" fmla="*/ 648037 h 6291599"/>
              <a:gd name="connsiteX8" fmla="*/ 2857500 w 3043238"/>
              <a:gd name="connsiteY8" fmla="*/ 809962 h 6291599"/>
              <a:gd name="connsiteX9" fmla="*/ 2800350 w 3043238"/>
              <a:gd name="connsiteY9" fmla="*/ 990937 h 6291599"/>
              <a:gd name="connsiteX10" fmla="*/ 2967038 w 3043238"/>
              <a:gd name="connsiteY10" fmla="*/ 1443374 h 6291599"/>
              <a:gd name="connsiteX11" fmla="*/ 2947988 w 3043238"/>
              <a:gd name="connsiteY11" fmla="*/ 1591012 h 6291599"/>
              <a:gd name="connsiteX12" fmla="*/ 2905125 w 3043238"/>
              <a:gd name="connsiteY12" fmla="*/ 1824374 h 6291599"/>
              <a:gd name="connsiteX13" fmla="*/ 2919413 w 3043238"/>
              <a:gd name="connsiteY13" fmla="*/ 2057737 h 6291599"/>
              <a:gd name="connsiteX14" fmla="*/ 2990850 w 3043238"/>
              <a:gd name="connsiteY14" fmla="*/ 2295862 h 6291599"/>
              <a:gd name="connsiteX15" fmla="*/ 3033713 w 3043238"/>
              <a:gd name="connsiteY15" fmla="*/ 2538749 h 6291599"/>
              <a:gd name="connsiteX16" fmla="*/ 2933700 w 3043238"/>
              <a:gd name="connsiteY16" fmla="*/ 2934037 h 6291599"/>
              <a:gd name="connsiteX17" fmla="*/ 2767013 w 3043238"/>
              <a:gd name="connsiteY17" fmla="*/ 3295987 h 6291599"/>
              <a:gd name="connsiteX18" fmla="*/ 2671763 w 3043238"/>
              <a:gd name="connsiteY18" fmla="*/ 3905587 h 6291599"/>
              <a:gd name="connsiteX19" fmla="*/ 2605088 w 3043238"/>
              <a:gd name="connsiteY19" fmla="*/ 4172287 h 6291599"/>
              <a:gd name="connsiteX20" fmla="*/ 2295525 w 3043238"/>
              <a:gd name="connsiteY20" fmla="*/ 4496137 h 6291599"/>
              <a:gd name="connsiteX21" fmla="*/ 2143125 w 3043238"/>
              <a:gd name="connsiteY21" fmla="*/ 4719974 h 6291599"/>
              <a:gd name="connsiteX22" fmla="*/ 1781175 w 3043238"/>
              <a:gd name="connsiteY22" fmla="*/ 4843799 h 6291599"/>
              <a:gd name="connsiteX23" fmla="*/ 1338263 w 3043238"/>
              <a:gd name="connsiteY23" fmla="*/ 4929524 h 6291599"/>
              <a:gd name="connsiteX24" fmla="*/ 1047750 w 3043238"/>
              <a:gd name="connsiteY24" fmla="*/ 5096212 h 6291599"/>
              <a:gd name="connsiteX25" fmla="*/ 757238 w 3043238"/>
              <a:gd name="connsiteY25" fmla="*/ 5229562 h 6291599"/>
              <a:gd name="connsiteX26" fmla="*/ 666750 w 3043238"/>
              <a:gd name="connsiteY26" fmla="*/ 5453399 h 6291599"/>
              <a:gd name="connsiteX27" fmla="*/ 428625 w 3043238"/>
              <a:gd name="connsiteY27" fmla="*/ 5891549 h 6291599"/>
              <a:gd name="connsiteX28" fmla="*/ 0 w 3043238"/>
              <a:gd name="connsiteY28" fmla="*/ 6291599 h 6291599"/>
              <a:gd name="connsiteX0" fmla="*/ 1800225 w 3043238"/>
              <a:gd name="connsiteY0" fmla="*/ 1029037 h 6291599"/>
              <a:gd name="connsiteX1" fmla="*/ 2124075 w 3043238"/>
              <a:gd name="connsiteY1" fmla="*/ 495637 h 6291599"/>
              <a:gd name="connsiteX2" fmla="*/ 2338388 w 3043238"/>
              <a:gd name="connsiteY2" fmla="*/ 186074 h 6291599"/>
              <a:gd name="connsiteX3" fmla="*/ 2586038 w 3043238"/>
              <a:gd name="connsiteY3" fmla="*/ 38437 h 6291599"/>
              <a:gd name="connsiteX4" fmla="*/ 2788853 w 3043238"/>
              <a:gd name="connsiteY4" fmla="*/ 42069 h 6291599"/>
              <a:gd name="connsiteX5" fmla="*/ 2828925 w 3043238"/>
              <a:gd name="connsiteY5" fmla="*/ 290849 h 6291599"/>
              <a:gd name="connsiteX6" fmla="*/ 2809875 w 3043238"/>
              <a:gd name="connsiteY6" fmla="*/ 648037 h 6291599"/>
              <a:gd name="connsiteX7" fmla="*/ 2857500 w 3043238"/>
              <a:gd name="connsiteY7" fmla="*/ 809962 h 6291599"/>
              <a:gd name="connsiteX8" fmla="*/ 2800350 w 3043238"/>
              <a:gd name="connsiteY8" fmla="*/ 990937 h 6291599"/>
              <a:gd name="connsiteX9" fmla="*/ 2967038 w 3043238"/>
              <a:gd name="connsiteY9" fmla="*/ 1443374 h 6291599"/>
              <a:gd name="connsiteX10" fmla="*/ 2947988 w 3043238"/>
              <a:gd name="connsiteY10" fmla="*/ 1591012 h 6291599"/>
              <a:gd name="connsiteX11" fmla="*/ 2905125 w 3043238"/>
              <a:gd name="connsiteY11" fmla="*/ 1824374 h 6291599"/>
              <a:gd name="connsiteX12" fmla="*/ 2919413 w 3043238"/>
              <a:gd name="connsiteY12" fmla="*/ 2057737 h 6291599"/>
              <a:gd name="connsiteX13" fmla="*/ 2990850 w 3043238"/>
              <a:gd name="connsiteY13" fmla="*/ 2295862 h 6291599"/>
              <a:gd name="connsiteX14" fmla="*/ 3033713 w 3043238"/>
              <a:gd name="connsiteY14" fmla="*/ 2538749 h 6291599"/>
              <a:gd name="connsiteX15" fmla="*/ 2933700 w 3043238"/>
              <a:gd name="connsiteY15" fmla="*/ 2934037 h 6291599"/>
              <a:gd name="connsiteX16" fmla="*/ 2767013 w 3043238"/>
              <a:gd name="connsiteY16" fmla="*/ 3295987 h 6291599"/>
              <a:gd name="connsiteX17" fmla="*/ 2671763 w 3043238"/>
              <a:gd name="connsiteY17" fmla="*/ 3905587 h 6291599"/>
              <a:gd name="connsiteX18" fmla="*/ 2605088 w 3043238"/>
              <a:gd name="connsiteY18" fmla="*/ 4172287 h 6291599"/>
              <a:gd name="connsiteX19" fmla="*/ 2295525 w 3043238"/>
              <a:gd name="connsiteY19" fmla="*/ 4496137 h 6291599"/>
              <a:gd name="connsiteX20" fmla="*/ 2143125 w 3043238"/>
              <a:gd name="connsiteY20" fmla="*/ 4719974 h 6291599"/>
              <a:gd name="connsiteX21" fmla="*/ 1781175 w 3043238"/>
              <a:gd name="connsiteY21" fmla="*/ 4843799 h 6291599"/>
              <a:gd name="connsiteX22" fmla="*/ 1338263 w 3043238"/>
              <a:gd name="connsiteY22" fmla="*/ 4929524 h 6291599"/>
              <a:gd name="connsiteX23" fmla="*/ 1047750 w 3043238"/>
              <a:gd name="connsiteY23" fmla="*/ 5096212 h 6291599"/>
              <a:gd name="connsiteX24" fmla="*/ 757238 w 3043238"/>
              <a:gd name="connsiteY24" fmla="*/ 5229562 h 6291599"/>
              <a:gd name="connsiteX25" fmla="*/ 666750 w 3043238"/>
              <a:gd name="connsiteY25" fmla="*/ 5453399 h 6291599"/>
              <a:gd name="connsiteX26" fmla="*/ 428625 w 3043238"/>
              <a:gd name="connsiteY26" fmla="*/ 5891549 h 6291599"/>
              <a:gd name="connsiteX27" fmla="*/ 0 w 3043238"/>
              <a:gd name="connsiteY27" fmla="*/ 6291599 h 6291599"/>
              <a:gd name="connsiteX0" fmla="*/ 2124075 w 3043238"/>
              <a:gd name="connsiteY0" fmla="*/ 495637 h 6291599"/>
              <a:gd name="connsiteX1" fmla="*/ 2338388 w 3043238"/>
              <a:gd name="connsiteY1" fmla="*/ 186074 h 6291599"/>
              <a:gd name="connsiteX2" fmla="*/ 2586038 w 3043238"/>
              <a:gd name="connsiteY2" fmla="*/ 38437 h 6291599"/>
              <a:gd name="connsiteX3" fmla="*/ 2788853 w 3043238"/>
              <a:gd name="connsiteY3" fmla="*/ 42069 h 6291599"/>
              <a:gd name="connsiteX4" fmla="*/ 2828925 w 3043238"/>
              <a:gd name="connsiteY4" fmla="*/ 290849 h 6291599"/>
              <a:gd name="connsiteX5" fmla="*/ 2809875 w 3043238"/>
              <a:gd name="connsiteY5" fmla="*/ 648037 h 6291599"/>
              <a:gd name="connsiteX6" fmla="*/ 2857500 w 3043238"/>
              <a:gd name="connsiteY6" fmla="*/ 809962 h 6291599"/>
              <a:gd name="connsiteX7" fmla="*/ 2800350 w 3043238"/>
              <a:gd name="connsiteY7" fmla="*/ 990937 h 6291599"/>
              <a:gd name="connsiteX8" fmla="*/ 2967038 w 3043238"/>
              <a:gd name="connsiteY8" fmla="*/ 1443374 h 6291599"/>
              <a:gd name="connsiteX9" fmla="*/ 2947988 w 3043238"/>
              <a:gd name="connsiteY9" fmla="*/ 1591012 h 6291599"/>
              <a:gd name="connsiteX10" fmla="*/ 2905125 w 3043238"/>
              <a:gd name="connsiteY10" fmla="*/ 1824374 h 6291599"/>
              <a:gd name="connsiteX11" fmla="*/ 2919413 w 3043238"/>
              <a:gd name="connsiteY11" fmla="*/ 2057737 h 6291599"/>
              <a:gd name="connsiteX12" fmla="*/ 2990850 w 3043238"/>
              <a:gd name="connsiteY12" fmla="*/ 2295862 h 6291599"/>
              <a:gd name="connsiteX13" fmla="*/ 3033713 w 3043238"/>
              <a:gd name="connsiteY13" fmla="*/ 2538749 h 6291599"/>
              <a:gd name="connsiteX14" fmla="*/ 2933700 w 3043238"/>
              <a:gd name="connsiteY14" fmla="*/ 2934037 h 6291599"/>
              <a:gd name="connsiteX15" fmla="*/ 2767013 w 3043238"/>
              <a:gd name="connsiteY15" fmla="*/ 3295987 h 6291599"/>
              <a:gd name="connsiteX16" fmla="*/ 2671763 w 3043238"/>
              <a:gd name="connsiteY16" fmla="*/ 3905587 h 6291599"/>
              <a:gd name="connsiteX17" fmla="*/ 2605088 w 3043238"/>
              <a:gd name="connsiteY17" fmla="*/ 4172287 h 6291599"/>
              <a:gd name="connsiteX18" fmla="*/ 2295525 w 3043238"/>
              <a:gd name="connsiteY18" fmla="*/ 4496137 h 6291599"/>
              <a:gd name="connsiteX19" fmla="*/ 2143125 w 3043238"/>
              <a:gd name="connsiteY19" fmla="*/ 4719974 h 6291599"/>
              <a:gd name="connsiteX20" fmla="*/ 1781175 w 3043238"/>
              <a:gd name="connsiteY20" fmla="*/ 4843799 h 6291599"/>
              <a:gd name="connsiteX21" fmla="*/ 1338263 w 3043238"/>
              <a:gd name="connsiteY21" fmla="*/ 4929524 h 6291599"/>
              <a:gd name="connsiteX22" fmla="*/ 1047750 w 3043238"/>
              <a:gd name="connsiteY22" fmla="*/ 5096212 h 6291599"/>
              <a:gd name="connsiteX23" fmla="*/ 757238 w 3043238"/>
              <a:gd name="connsiteY23" fmla="*/ 5229562 h 6291599"/>
              <a:gd name="connsiteX24" fmla="*/ 666750 w 3043238"/>
              <a:gd name="connsiteY24" fmla="*/ 5453399 h 6291599"/>
              <a:gd name="connsiteX25" fmla="*/ 428625 w 3043238"/>
              <a:gd name="connsiteY25" fmla="*/ 5891549 h 6291599"/>
              <a:gd name="connsiteX26" fmla="*/ 0 w 3043238"/>
              <a:gd name="connsiteY26" fmla="*/ 6291599 h 6291599"/>
              <a:gd name="connsiteX0" fmla="*/ 2338388 w 3043238"/>
              <a:gd name="connsiteY0" fmla="*/ 186074 h 6291599"/>
              <a:gd name="connsiteX1" fmla="*/ 2586038 w 3043238"/>
              <a:gd name="connsiteY1" fmla="*/ 38437 h 6291599"/>
              <a:gd name="connsiteX2" fmla="*/ 2788853 w 3043238"/>
              <a:gd name="connsiteY2" fmla="*/ 42069 h 6291599"/>
              <a:gd name="connsiteX3" fmla="*/ 2828925 w 3043238"/>
              <a:gd name="connsiteY3" fmla="*/ 290849 h 6291599"/>
              <a:gd name="connsiteX4" fmla="*/ 2809875 w 3043238"/>
              <a:gd name="connsiteY4" fmla="*/ 648037 h 6291599"/>
              <a:gd name="connsiteX5" fmla="*/ 2857500 w 3043238"/>
              <a:gd name="connsiteY5" fmla="*/ 809962 h 6291599"/>
              <a:gd name="connsiteX6" fmla="*/ 2800350 w 3043238"/>
              <a:gd name="connsiteY6" fmla="*/ 990937 h 6291599"/>
              <a:gd name="connsiteX7" fmla="*/ 2967038 w 3043238"/>
              <a:gd name="connsiteY7" fmla="*/ 1443374 h 6291599"/>
              <a:gd name="connsiteX8" fmla="*/ 2947988 w 3043238"/>
              <a:gd name="connsiteY8" fmla="*/ 1591012 h 6291599"/>
              <a:gd name="connsiteX9" fmla="*/ 2905125 w 3043238"/>
              <a:gd name="connsiteY9" fmla="*/ 1824374 h 6291599"/>
              <a:gd name="connsiteX10" fmla="*/ 2919413 w 3043238"/>
              <a:gd name="connsiteY10" fmla="*/ 2057737 h 6291599"/>
              <a:gd name="connsiteX11" fmla="*/ 2990850 w 3043238"/>
              <a:gd name="connsiteY11" fmla="*/ 2295862 h 6291599"/>
              <a:gd name="connsiteX12" fmla="*/ 3033713 w 3043238"/>
              <a:gd name="connsiteY12" fmla="*/ 2538749 h 6291599"/>
              <a:gd name="connsiteX13" fmla="*/ 2933700 w 3043238"/>
              <a:gd name="connsiteY13" fmla="*/ 2934037 h 6291599"/>
              <a:gd name="connsiteX14" fmla="*/ 2767013 w 3043238"/>
              <a:gd name="connsiteY14" fmla="*/ 3295987 h 6291599"/>
              <a:gd name="connsiteX15" fmla="*/ 2671763 w 3043238"/>
              <a:gd name="connsiteY15" fmla="*/ 3905587 h 6291599"/>
              <a:gd name="connsiteX16" fmla="*/ 2605088 w 3043238"/>
              <a:gd name="connsiteY16" fmla="*/ 4172287 h 6291599"/>
              <a:gd name="connsiteX17" fmla="*/ 2295525 w 3043238"/>
              <a:gd name="connsiteY17" fmla="*/ 4496137 h 6291599"/>
              <a:gd name="connsiteX18" fmla="*/ 2143125 w 3043238"/>
              <a:gd name="connsiteY18" fmla="*/ 4719974 h 6291599"/>
              <a:gd name="connsiteX19" fmla="*/ 1781175 w 3043238"/>
              <a:gd name="connsiteY19" fmla="*/ 4843799 h 6291599"/>
              <a:gd name="connsiteX20" fmla="*/ 1338263 w 3043238"/>
              <a:gd name="connsiteY20" fmla="*/ 4929524 h 6291599"/>
              <a:gd name="connsiteX21" fmla="*/ 1047750 w 3043238"/>
              <a:gd name="connsiteY21" fmla="*/ 5096212 h 6291599"/>
              <a:gd name="connsiteX22" fmla="*/ 757238 w 3043238"/>
              <a:gd name="connsiteY22" fmla="*/ 5229562 h 6291599"/>
              <a:gd name="connsiteX23" fmla="*/ 666750 w 3043238"/>
              <a:gd name="connsiteY23" fmla="*/ 5453399 h 6291599"/>
              <a:gd name="connsiteX24" fmla="*/ 428625 w 3043238"/>
              <a:gd name="connsiteY24" fmla="*/ 5891549 h 6291599"/>
              <a:gd name="connsiteX25" fmla="*/ 0 w 3043238"/>
              <a:gd name="connsiteY25" fmla="*/ 6291599 h 6291599"/>
              <a:gd name="connsiteX0" fmla="*/ 2586038 w 3043238"/>
              <a:gd name="connsiteY0" fmla="*/ 38437 h 6291599"/>
              <a:gd name="connsiteX1" fmla="*/ 2788853 w 3043238"/>
              <a:gd name="connsiteY1" fmla="*/ 42069 h 6291599"/>
              <a:gd name="connsiteX2" fmla="*/ 2828925 w 3043238"/>
              <a:gd name="connsiteY2" fmla="*/ 290849 h 6291599"/>
              <a:gd name="connsiteX3" fmla="*/ 2809875 w 3043238"/>
              <a:gd name="connsiteY3" fmla="*/ 648037 h 6291599"/>
              <a:gd name="connsiteX4" fmla="*/ 2857500 w 3043238"/>
              <a:gd name="connsiteY4" fmla="*/ 809962 h 6291599"/>
              <a:gd name="connsiteX5" fmla="*/ 2800350 w 3043238"/>
              <a:gd name="connsiteY5" fmla="*/ 990937 h 6291599"/>
              <a:gd name="connsiteX6" fmla="*/ 2967038 w 3043238"/>
              <a:gd name="connsiteY6" fmla="*/ 1443374 h 6291599"/>
              <a:gd name="connsiteX7" fmla="*/ 2947988 w 3043238"/>
              <a:gd name="connsiteY7" fmla="*/ 1591012 h 6291599"/>
              <a:gd name="connsiteX8" fmla="*/ 2905125 w 3043238"/>
              <a:gd name="connsiteY8" fmla="*/ 1824374 h 6291599"/>
              <a:gd name="connsiteX9" fmla="*/ 2919413 w 3043238"/>
              <a:gd name="connsiteY9" fmla="*/ 2057737 h 6291599"/>
              <a:gd name="connsiteX10" fmla="*/ 2990850 w 3043238"/>
              <a:gd name="connsiteY10" fmla="*/ 2295862 h 6291599"/>
              <a:gd name="connsiteX11" fmla="*/ 3033713 w 3043238"/>
              <a:gd name="connsiteY11" fmla="*/ 2538749 h 6291599"/>
              <a:gd name="connsiteX12" fmla="*/ 2933700 w 3043238"/>
              <a:gd name="connsiteY12" fmla="*/ 2934037 h 6291599"/>
              <a:gd name="connsiteX13" fmla="*/ 2767013 w 3043238"/>
              <a:gd name="connsiteY13" fmla="*/ 3295987 h 6291599"/>
              <a:gd name="connsiteX14" fmla="*/ 2671763 w 3043238"/>
              <a:gd name="connsiteY14" fmla="*/ 3905587 h 6291599"/>
              <a:gd name="connsiteX15" fmla="*/ 2605088 w 3043238"/>
              <a:gd name="connsiteY15" fmla="*/ 4172287 h 6291599"/>
              <a:gd name="connsiteX16" fmla="*/ 2295525 w 3043238"/>
              <a:gd name="connsiteY16" fmla="*/ 4496137 h 6291599"/>
              <a:gd name="connsiteX17" fmla="*/ 2143125 w 3043238"/>
              <a:gd name="connsiteY17" fmla="*/ 4719974 h 6291599"/>
              <a:gd name="connsiteX18" fmla="*/ 1781175 w 3043238"/>
              <a:gd name="connsiteY18" fmla="*/ 4843799 h 6291599"/>
              <a:gd name="connsiteX19" fmla="*/ 1338263 w 3043238"/>
              <a:gd name="connsiteY19" fmla="*/ 4929524 h 6291599"/>
              <a:gd name="connsiteX20" fmla="*/ 1047750 w 3043238"/>
              <a:gd name="connsiteY20" fmla="*/ 5096212 h 6291599"/>
              <a:gd name="connsiteX21" fmla="*/ 757238 w 3043238"/>
              <a:gd name="connsiteY21" fmla="*/ 5229562 h 6291599"/>
              <a:gd name="connsiteX22" fmla="*/ 666750 w 3043238"/>
              <a:gd name="connsiteY22" fmla="*/ 5453399 h 6291599"/>
              <a:gd name="connsiteX23" fmla="*/ 428625 w 3043238"/>
              <a:gd name="connsiteY23" fmla="*/ 5891549 h 6291599"/>
              <a:gd name="connsiteX24" fmla="*/ 0 w 3043238"/>
              <a:gd name="connsiteY24" fmla="*/ 6291599 h 6291599"/>
              <a:gd name="connsiteX0" fmla="*/ 2788853 w 3043238"/>
              <a:gd name="connsiteY0" fmla="*/ 0 h 6249530"/>
              <a:gd name="connsiteX1" fmla="*/ 2828925 w 3043238"/>
              <a:gd name="connsiteY1" fmla="*/ 248780 h 6249530"/>
              <a:gd name="connsiteX2" fmla="*/ 2809875 w 3043238"/>
              <a:gd name="connsiteY2" fmla="*/ 605968 h 6249530"/>
              <a:gd name="connsiteX3" fmla="*/ 2857500 w 3043238"/>
              <a:gd name="connsiteY3" fmla="*/ 767893 h 6249530"/>
              <a:gd name="connsiteX4" fmla="*/ 2800350 w 3043238"/>
              <a:gd name="connsiteY4" fmla="*/ 948868 h 6249530"/>
              <a:gd name="connsiteX5" fmla="*/ 2967038 w 3043238"/>
              <a:gd name="connsiteY5" fmla="*/ 1401305 h 6249530"/>
              <a:gd name="connsiteX6" fmla="*/ 2947988 w 3043238"/>
              <a:gd name="connsiteY6" fmla="*/ 1548943 h 6249530"/>
              <a:gd name="connsiteX7" fmla="*/ 2905125 w 3043238"/>
              <a:gd name="connsiteY7" fmla="*/ 1782305 h 6249530"/>
              <a:gd name="connsiteX8" fmla="*/ 2919413 w 3043238"/>
              <a:gd name="connsiteY8" fmla="*/ 2015668 h 6249530"/>
              <a:gd name="connsiteX9" fmla="*/ 2990850 w 3043238"/>
              <a:gd name="connsiteY9" fmla="*/ 2253793 h 6249530"/>
              <a:gd name="connsiteX10" fmla="*/ 3033713 w 3043238"/>
              <a:gd name="connsiteY10" fmla="*/ 2496680 h 6249530"/>
              <a:gd name="connsiteX11" fmla="*/ 2933700 w 3043238"/>
              <a:gd name="connsiteY11" fmla="*/ 2891968 h 6249530"/>
              <a:gd name="connsiteX12" fmla="*/ 2767013 w 3043238"/>
              <a:gd name="connsiteY12" fmla="*/ 3253918 h 6249530"/>
              <a:gd name="connsiteX13" fmla="*/ 2671763 w 3043238"/>
              <a:gd name="connsiteY13" fmla="*/ 3863518 h 6249530"/>
              <a:gd name="connsiteX14" fmla="*/ 2605088 w 3043238"/>
              <a:gd name="connsiteY14" fmla="*/ 4130218 h 6249530"/>
              <a:gd name="connsiteX15" fmla="*/ 2295525 w 3043238"/>
              <a:gd name="connsiteY15" fmla="*/ 4454068 h 6249530"/>
              <a:gd name="connsiteX16" fmla="*/ 2143125 w 3043238"/>
              <a:gd name="connsiteY16" fmla="*/ 4677905 h 6249530"/>
              <a:gd name="connsiteX17" fmla="*/ 1781175 w 3043238"/>
              <a:gd name="connsiteY17" fmla="*/ 4801730 h 6249530"/>
              <a:gd name="connsiteX18" fmla="*/ 1338263 w 3043238"/>
              <a:gd name="connsiteY18" fmla="*/ 4887455 h 6249530"/>
              <a:gd name="connsiteX19" fmla="*/ 1047750 w 3043238"/>
              <a:gd name="connsiteY19" fmla="*/ 5054143 h 6249530"/>
              <a:gd name="connsiteX20" fmla="*/ 757238 w 3043238"/>
              <a:gd name="connsiteY20" fmla="*/ 5187493 h 6249530"/>
              <a:gd name="connsiteX21" fmla="*/ 666750 w 3043238"/>
              <a:gd name="connsiteY21" fmla="*/ 5411330 h 6249530"/>
              <a:gd name="connsiteX22" fmla="*/ 428625 w 3043238"/>
              <a:gd name="connsiteY22" fmla="*/ 5849480 h 6249530"/>
              <a:gd name="connsiteX23" fmla="*/ 0 w 3043238"/>
              <a:gd name="connsiteY23" fmla="*/ 6249530 h 6249530"/>
              <a:gd name="connsiteX0" fmla="*/ 2828925 w 3043238"/>
              <a:gd name="connsiteY0" fmla="*/ 0 h 6000750"/>
              <a:gd name="connsiteX1" fmla="*/ 2809875 w 3043238"/>
              <a:gd name="connsiteY1" fmla="*/ 357188 h 6000750"/>
              <a:gd name="connsiteX2" fmla="*/ 2857500 w 3043238"/>
              <a:gd name="connsiteY2" fmla="*/ 519113 h 6000750"/>
              <a:gd name="connsiteX3" fmla="*/ 2800350 w 3043238"/>
              <a:gd name="connsiteY3" fmla="*/ 700088 h 6000750"/>
              <a:gd name="connsiteX4" fmla="*/ 2967038 w 3043238"/>
              <a:gd name="connsiteY4" fmla="*/ 1152525 h 6000750"/>
              <a:gd name="connsiteX5" fmla="*/ 2947988 w 3043238"/>
              <a:gd name="connsiteY5" fmla="*/ 1300163 h 6000750"/>
              <a:gd name="connsiteX6" fmla="*/ 2905125 w 3043238"/>
              <a:gd name="connsiteY6" fmla="*/ 1533525 h 6000750"/>
              <a:gd name="connsiteX7" fmla="*/ 2919413 w 3043238"/>
              <a:gd name="connsiteY7" fmla="*/ 1766888 h 6000750"/>
              <a:gd name="connsiteX8" fmla="*/ 2990850 w 3043238"/>
              <a:gd name="connsiteY8" fmla="*/ 2005013 h 6000750"/>
              <a:gd name="connsiteX9" fmla="*/ 3033713 w 3043238"/>
              <a:gd name="connsiteY9" fmla="*/ 2247900 h 6000750"/>
              <a:gd name="connsiteX10" fmla="*/ 2933700 w 3043238"/>
              <a:gd name="connsiteY10" fmla="*/ 2643188 h 6000750"/>
              <a:gd name="connsiteX11" fmla="*/ 2767013 w 3043238"/>
              <a:gd name="connsiteY11" fmla="*/ 3005138 h 6000750"/>
              <a:gd name="connsiteX12" fmla="*/ 2671763 w 3043238"/>
              <a:gd name="connsiteY12" fmla="*/ 3614738 h 6000750"/>
              <a:gd name="connsiteX13" fmla="*/ 2605088 w 3043238"/>
              <a:gd name="connsiteY13" fmla="*/ 3881438 h 6000750"/>
              <a:gd name="connsiteX14" fmla="*/ 2295525 w 3043238"/>
              <a:gd name="connsiteY14" fmla="*/ 4205288 h 6000750"/>
              <a:gd name="connsiteX15" fmla="*/ 2143125 w 3043238"/>
              <a:gd name="connsiteY15" fmla="*/ 4429125 h 6000750"/>
              <a:gd name="connsiteX16" fmla="*/ 1781175 w 3043238"/>
              <a:gd name="connsiteY16" fmla="*/ 4552950 h 6000750"/>
              <a:gd name="connsiteX17" fmla="*/ 1338263 w 3043238"/>
              <a:gd name="connsiteY17" fmla="*/ 4638675 h 6000750"/>
              <a:gd name="connsiteX18" fmla="*/ 1047750 w 3043238"/>
              <a:gd name="connsiteY18" fmla="*/ 4805363 h 6000750"/>
              <a:gd name="connsiteX19" fmla="*/ 757238 w 3043238"/>
              <a:gd name="connsiteY19" fmla="*/ 4938713 h 6000750"/>
              <a:gd name="connsiteX20" fmla="*/ 666750 w 3043238"/>
              <a:gd name="connsiteY20" fmla="*/ 5162550 h 6000750"/>
              <a:gd name="connsiteX21" fmla="*/ 428625 w 3043238"/>
              <a:gd name="connsiteY21" fmla="*/ 5600700 h 6000750"/>
              <a:gd name="connsiteX22" fmla="*/ 0 w 3043238"/>
              <a:gd name="connsiteY22" fmla="*/ 6000750 h 6000750"/>
              <a:gd name="connsiteX0" fmla="*/ 2809875 w 3043238"/>
              <a:gd name="connsiteY0" fmla="*/ 0 h 5643562"/>
              <a:gd name="connsiteX1" fmla="*/ 2857500 w 3043238"/>
              <a:gd name="connsiteY1" fmla="*/ 161925 h 5643562"/>
              <a:gd name="connsiteX2" fmla="*/ 2800350 w 3043238"/>
              <a:gd name="connsiteY2" fmla="*/ 342900 h 5643562"/>
              <a:gd name="connsiteX3" fmla="*/ 2967038 w 3043238"/>
              <a:gd name="connsiteY3" fmla="*/ 795337 h 5643562"/>
              <a:gd name="connsiteX4" fmla="*/ 2947988 w 3043238"/>
              <a:gd name="connsiteY4" fmla="*/ 942975 h 5643562"/>
              <a:gd name="connsiteX5" fmla="*/ 2905125 w 3043238"/>
              <a:gd name="connsiteY5" fmla="*/ 1176337 h 5643562"/>
              <a:gd name="connsiteX6" fmla="*/ 2919413 w 3043238"/>
              <a:gd name="connsiteY6" fmla="*/ 1409700 h 5643562"/>
              <a:gd name="connsiteX7" fmla="*/ 2990850 w 3043238"/>
              <a:gd name="connsiteY7" fmla="*/ 1647825 h 5643562"/>
              <a:gd name="connsiteX8" fmla="*/ 3033713 w 3043238"/>
              <a:gd name="connsiteY8" fmla="*/ 1890712 h 5643562"/>
              <a:gd name="connsiteX9" fmla="*/ 2933700 w 3043238"/>
              <a:gd name="connsiteY9" fmla="*/ 2286000 h 5643562"/>
              <a:gd name="connsiteX10" fmla="*/ 2767013 w 3043238"/>
              <a:gd name="connsiteY10" fmla="*/ 2647950 h 5643562"/>
              <a:gd name="connsiteX11" fmla="*/ 2671763 w 3043238"/>
              <a:gd name="connsiteY11" fmla="*/ 3257550 h 5643562"/>
              <a:gd name="connsiteX12" fmla="*/ 2605088 w 3043238"/>
              <a:gd name="connsiteY12" fmla="*/ 3524250 h 5643562"/>
              <a:gd name="connsiteX13" fmla="*/ 2295525 w 3043238"/>
              <a:gd name="connsiteY13" fmla="*/ 3848100 h 5643562"/>
              <a:gd name="connsiteX14" fmla="*/ 2143125 w 3043238"/>
              <a:gd name="connsiteY14" fmla="*/ 4071937 h 5643562"/>
              <a:gd name="connsiteX15" fmla="*/ 1781175 w 3043238"/>
              <a:gd name="connsiteY15" fmla="*/ 4195762 h 5643562"/>
              <a:gd name="connsiteX16" fmla="*/ 1338263 w 3043238"/>
              <a:gd name="connsiteY16" fmla="*/ 4281487 h 5643562"/>
              <a:gd name="connsiteX17" fmla="*/ 1047750 w 3043238"/>
              <a:gd name="connsiteY17" fmla="*/ 4448175 h 5643562"/>
              <a:gd name="connsiteX18" fmla="*/ 757238 w 3043238"/>
              <a:gd name="connsiteY18" fmla="*/ 4581525 h 5643562"/>
              <a:gd name="connsiteX19" fmla="*/ 666750 w 3043238"/>
              <a:gd name="connsiteY19" fmla="*/ 4805362 h 5643562"/>
              <a:gd name="connsiteX20" fmla="*/ 428625 w 3043238"/>
              <a:gd name="connsiteY20" fmla="*/ 5243512 h 5643562"/>
              <a:gd name="connsiteX21" fmla="*/ 0 w 3043238"/>
              <a:gd name="connsiteY21" fmla="*/ 5643562 h 5643562"/>
              <a:gd name="connsiteX0" fmla="*/ 2857500 w 3043238"/>
              <a:gd name="connsiteY0" fmla="*/ 0 h 5481637"/>
              <a:gd name="connsiteX1" fmla="*/ 2800350 w 3043238"/>
              <a:gd name="connsiteY1" fmla="*/ 180975 h 5481637"/>
              <a:gd name="connsiteX2" fmla="*/ 2967038 w 3043238"/>
              <a:gd name="connsiteY2" fmla="*/ 633412 h 5481637"/>
              <a:gd name="connsiteX3" fmla="*/ 2947988 w 3043238"/>
              <a:gd name="connsiteY3" fmla="*/ 781050 h 5481637"/>
              <a:gd name="connsiteX4" fmla="*/ 2905125 w 3043238"/>
              <a:gd name="connsiteY4" fmla="*/ 1014412 h 5481637"/>
              <a:gd name="connsiteX5" fmla="*/ 2919413 w 3043238"/>
              <a:gd name="connsiteY5" fmla="*/ 1247775 h 5481637"/>
              <a:gd name="connsiteX6" fmla="*/ 2990850 w 3043238"/>
              <a:gd name="connsiteY6" fmla="*/ 1485900 h 5481637"/>
              <a:gd name="connsiteX7" fmla="*/ 3033713 w 3043238"/>
              <a:gd name="connsiteY7" fmla="*/ 1728787 h 5481637"/>
              <a:gd name="connsiteX8" fmla="*/ 2933700 w 3043238"/>
              <a:gd name="connsiteY8" fmla="*/ 2124075 h 5481637"/>
              <a:gd name="connsiteX9" fmla="*/ 2767013 w 3043238"/>
              <a:gd name="connsiteY9" fmla="*/ 2486025 h 5481637"/>
              <a:gd name="connsiteX10" fmla="*/ 2671763 w 3043238"/>
              <a:gd name="connsiteY10" fmla="*/ 3095625 h 5481637"/>
              <a:gd name="connsiteX11" fmla="*/ 2605088 w 3043238"/>
              <a:gd name="connsiteY11" fmla="*/ 3362325 h 5481637"/>
              <a:gd name="connsiteX12" fmla="*/ 2295525 w 3043238"/>
              <a:gd name="connsiteY12" fmla="*/ 3686175 h 5481637"/>
              <a:gd name="connsiteX13" fmla="*/ 2143125 w 3043238"/>
              <a:gd name="connsiteY13" fmla="*/ 3910012 h 5481637"/>
              <a:gd name="connsiteX14" fmla="*/ 1781175 w 3043238"/>
              <a:gd name="connsiteY14" fmla="*/ 4033837 h 5481637"/>
              <a:gd name="connsiteX15" fmla="*/ 1338263 w 3043238"/>
              <a:gd name="connsiteY15" fmla="*/ 4119562 h 5481637"/>
              <a:gd name="connsiteX16" fmla="*/ 1047750 w 3043238"/>
              <a:gd name="connsiteY16" fmla="*/ 4286250 h 5481637"/>
              <a:gd name="connsiteX17" fmla="*/ 757238 w 3043238"/>
              <a:gd name="connsiteY17" fmla="*/ 4419600 h 5481637"/>
              <a:gd name="connsiteX18" fmla="*/ 666750 w 3043238"/>
              <a:gd name="connsiteY18" fmla="*/ 4643437 h 5481637"/>
              <a:gd name="connsiteX19" fmla="*/ 428625 w 3043238"/>
              <a:gd name="connsiteY19" fmla="*/ 5081587 h 5481637"/>
              <a:gd name="connsiteX20" fmla="*/ 0 w 3043238"/>
              <a:gd name="connsiteY20" fmla="*/ 5481637 h 5481637"/>
              <a:gd name="connsiteX0" fmla="*/ 2800350 w 3043238"/>
              <a:gd name="connsiteY0" fmla="*/ 0 h 5300662"/>
              <a:gd name="connsiteX1" fmla="*/ 2967038 w 3043238"/>
              <a:gd name="connsiteY1" fmla="*/ 452437 h 5300662"/>
              <a:gd name="connsiteX2" fmla="*/ 2947988 w 3043238"/>
              <a:gd name="connsiteY2" fmla="*/ 600075 h 5300662"/>
              <a:gd name="connsiteX3" fmla="*/ 2905125 w 3043238"/>
              <a:gd name="connsiteY3" fmla="*/ 833437 h 5300662"/>
              <a:gd name="connsiteX4" fmla="*/ 2919413 w 3043238"/>
              <a:gd name="connsiteY4" fmla="*/ 1066800 h 5300662"/>
              <a:gd name="connsiteX5" fmla="*/ 2990850 w 3043238"/>
              <a:gd name="connsiteY5" fmla="*/ 1304925 h 5300662"/>
              <a:gd name="connsiteX6" fmla="*/ 3033713 w 3043238"/>
              <a:gd name="connsiteY6" fmla="*/ 1547812 h 5300662"/>
              <a:gd name="connsiteX7" fmla="*/ 2933700 w 3043238"/>
              <a:gd name="connsiteY7" fmla="*/ 1943100 h 5300662"/>
              <a:gd name="connsiteX8" fmla="*/ 2767013 w 3043238"/>
              <a:gd name="connsiteY8" fmla="*/ 2305050 h 5300662"/>
              <a:gd name="connsiteX9" fmla="*/ 2671763 w 3043238"/>
              <a:gd name="connsiteY9" fmla="*/ 2914650 h 5300662"/>
              <a:gd name="connsiteX10" fmla="*/ 2605088 w 3043238"/>
              <a:gd name="connsiteY10" fmla="*/ 3181350 h 5300662"/>
              <a:gd name="connsiteX11" fmla="*/ 2295525 w 3043238"/>
              <a:gd name="connsiteY11" fmla="*/ 3505200 h 5300662"/>
              <a:gd name="connsiteX12" fmla="*/ 2143125 w 3043238"/>
              <a:gd name="connsiteY12" fmla="*/ 3729037 h 5300662"/>
              <a:gd name="connsiteX13" fmla="*/ 1781175 w 3043238"/>
              <a:gd name="connsiteY13" fmla="*/ 3852862 h 5300662"/>
              <a:gd name="connsiteX14" fmla="*/ 1338263 w 3043238"/>
              <a:gd name="connsiteY14" fmla="*/ 3938587 h 5300662"/>
              <a:gd name="connsiteX15" fmla="*/ 1047750 w 3043238"/>
              <a:gd name="connsiteY15" fmla="*/ 4105275 h 5300662"/>
              <a:gd name="connsiteX16" fmla="*/ 757238 w 3043238"/>
              <a:gd name="connsiteY16" fmla="*/ 4238625 h 5300662"/>
              <a:gd name="connsiteX17" fmla="*/ 666750 w 3043238"/>
              <a:gd name="connsiteY17" fmla="*/ 4462462 h 5300662"/>
              <a:gd name="connsiteX18" fmla="*/ 428625 w 3043238"/>
              <a:gd name="connsiteY18" fmla="*/ 4900612 h 5300662"/>
              <a:gd name="connsiteX19" fmla="*/ 0 w 3043238"/>
              <a:gd name="connsiteY19" fmla="*/ 5300662 h 530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3238" h="5300662">
                <a:moveTo>
                  <a:pt x="2800350" y="0"/>
                </a:moveTo>
                <a:cubicBezTo>
                  <a:pt x="2818606" y="105569"/>
                  <a:pt x="2942432" y="352425"/>
                  <a:pt x="2967038" y="452437"/>
                </a:cubicBezTo>
                <a:cubicBezTo>
                  <a:pt x="2991644" y="552449"/>
                  <a:pt x="2958307" y="536575"/>
                  <a:pt x="2947988" y="600075"/>
                </a:cubicBezTo>
                <a:cubicBezTo>
                  <a:pt x="2937669" y="663575"/>
                  <a:pt x="2909887" y="755650"/>
                  <a:pt x="2905125" y="833437"/>
                </a:cubicBezTo>
                <a:cubicBezTo>
                  <a:pt x="2900363" y="911224"/>
                  <a:pt x="2905126" y="988219"/>
                  <a:pt x="2919413" y="1066800"/>
                </a:cubicBezTo>
                <a:cubicBezTo>
                  <a:pt x="2933700" y="1145381"/>
                  <a:pt x="2971800" y="1224756"/>
                  <a:pt x="2990850" y="1304925"/>
                </a:cubicBezTo>
                <a:cubicBezTo>
                  <a:pt x="3009900" y="1385094"/>
                  <a:pt x="3043238" y="1441450"/>
                  <a:pt x="3033713" y="1547812"/>
                </a:cubicBezTo>
                <a:cubicBezTo>
                  <a:pt x="3024188" y="1654174"/>
                  <a:pt x="2978150" y="1816894"/>
                  <a:pt x="2933700" y="1943100"/>
                </a:cubicBezTo>
                <a:cubicBezTo>
                  <a:pt x="2889250" y="2069306"/>
                  <a:pt x="2810669" y="2143125"/>
                  <a:pt x="2767013" y="2305050"/>
                </a:cubicBezTo>
                <a:cubicBezTo>
                  <a:pt x="2723357" y="2466975"/>
                  <a:pt x="2698751" y="2768600"/>
                  <a:pt x="2671763" y="2914650"/>
                </a:cubicBezTo>
                <a:cubicBezTo>
                  <a:pt x="2644776" y="3060700"/>
                  <a:pt x="2667794" y="3082925"/>
                  <a:pt x="2605088" y="3181350"/>
                </a:cubicBezTo>
                <a:cubicBezTo>
                  <a:pt x="2542382" y="3279775"/>
                  <a:pt x="2372519" y="3413919"/>
                  <a:pt x="2295525" y="3505200"/>
                </a:cubicBezTo>
                <a:cubicBezTo>
                  <a:pt x="2218531" y="3596481"/>
                  <a:pt x="2228850" y="3671093"/>
                  <a:pt x="2143125" y="3729037"/>
                </a:cubicBezTo>
                <a:cubicBezTo>
                  <a:pt x="2057400" y="3786981"/>
                  <a:pt x="1915319" y="3817937"/>
                  <a:pt x="1781175" y="3852862"/>
                </a:cubicBezTo>
                <a:cubicBezTo>
                  <a:pt x="1647031" y="3887787"/>
                  <a:pt x="1460500" y="3896518"/>
                  <a:pt x="1338263" y="3938587"/>
                </a:cubicBezTo>
                <a:cubicBezTo>
                  <a:pt x="1216026" y="3980656"/>
                  <a:pt x="1144587" y="4055269"/>
                  <a:pt x="1047750" y="4105275"/>
                </a:cubicBezTo>
                <a:cubicBezTo>
                  <a:pt x="950913" y="4155281"/>
                  <a:pt x="820738" y="4179094"/>
                  <a:pt x="757238" y="4238625"/>
                </a:cubicBezTo>
                <a:cubicBezTo>
                  <a:pt x="693738" y="4298156"/>
                  <a:pt x="721519" y="4352131"/>
                  <a:pt x="666750" y="4462462"/>
                </a:cubicBezTo>
                <a:cubicBezTo>
                  <a:pt x="611981" y="4572793"/>
                  <a:pt x="539750" y="4760912"/>
                  <a:pt x="428625" y="4900612"/>
                </a:cubicBezTo>
                <a:cubicBezTo>
                  <a:pt x="317500" y="5040312"/>
                  <a:pt x="158750" y="5170487"/>
                  <a:pt x="0" y="5300662"/>
                </a:cubicBezTo>
              </a:path>
            </a:pathLst>
          </a:custGeom>
          <a:ln w="114300">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2566852" y="19594"/>
            <a:ext cx="91439" cy="293915"/>
          </a:xfrm>
          <a:custGeom>
            <a:avLst/>
            <a:gdLst>
              <a:gd name="connsiteX0" fmla="*/ 91439 w 91439"/>
              <a:gd name="connsiteY0" fmla="*/ 293915 h 293915"/>
              <a:gd name="connsiteX1" fmla="*/ 6531 w 91439"/>
              <a:gd name="connsiteY1" fmla="*/ 143692 h 293915"/>
              <a:gd name="connsiteX2" fmla="*/ 52251 w 91439"/>
              <a:gd name="connsiteY2" fmla="*/ 0 h 293915"/>
            </a:gdLst>
            <a:ahLst/>
            <a:cxnLst>
              <a:cxn ang="0">
                <a:pos x="connsiteX0" y="connsiteY0"/>
              </a:cxn>
              <a:cxn ang="0">
                <a:pos x="connsiteX1" y="connsiteY1"/>
              </a:cxn>
              <a:cxn ang="0">
                <a:pos x="connsiteX2" y="connsiteY2"/>
              </a:cxn>
            </a:cxnLst>
            <a:rect l="l" t="t" r="r" b="b"/>
            <a:pathLst>
              <a:path w="91439" h="293915">
                <a:moveTo>
                  <a:pt x="91439" y="293915"/>
                </a:moveTo>
                <a:cubicBezTo>
                  <a:pt x="52250" y="243296"/>
                  <a:pt x="13062" y="192678"/>
                  <a:pt x="6531" y="143692"/>
                </a:cubicBezTo>
                <a:cubicBezTo>
                  <a:pt x="0" y="94706"/>
                  <a:pt x="26125" y="47353"/>
                  <a:pt x="52251" y="0"/>
                </a:cubicBezTo>
              </a:path>
            </a:pathLst>
          </a:custGeom>
          <a:ln w="63500">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Freeform 26"/>
          <p:cNvSpPr/>
          <p:nvPr/>
        </p:nvSpPr>
        <p:spPr>
          <a:xfrm>
            <a:off x="2945674" y="274320"/>
            <a:ext cx="1143000" cy="287383"/>
          </a:xfrm>
          <a:custGeom>
            <a:avLst/>
            <a:gdLst>
              <a:gd name="connsiteX0" fmla="*/ 0 w 1143000"/>
              <a:gd name="connsiteY0" fmla="*/ 0 h 287383"/>
              <a:gd name="connsiteX1" fmla="*/ 920932 w 1143000"/>
              <a:gd name="connsiteY1" fmla="*/ 150223 h 287383"/>
              <a:gd name="connsiteX2" fmla="*/ 1143000 w 1143000"/>
              <a:gd name="connsiteY2" fmla="*/ 287383 h 287383"/>
            </a:gdLst>
            <a:ahLst/>
            <a:cxnLst>
              <a:cxn ang="0">
                <a:pos x="connsiteX0" y="connsiteY0"/>
              </a:cxn>
              <a:cxn ang="0">
                <a:pos x="connsiteX1" y="connsiteY1"/>
              </a:cxn>
              <a:cxn ang="0">
                <a:pos x="connsiteX2" y="connsiteY2"/>
              </a:cxn>
            </a:cxnLst>
            <a:rect l="l" t="t" r="r" b="b"/>
            <a:pathLst>
              <a:path w="1143000" h="287383">
                <a:moveTo>
                  <a:pt x="0" y="0"/>
                </a:moveTo>
                <a:cubicBezTo>
                  <a:pt x="365216" y="51163"/>
                  <a:pt x="730432" y="102326"/>
                  <a:pt x="920932" y="150223"/>
                </a:cubicBezTo>
                <a:cubicBezTo>
                  <a:pt x="1111432" y="198120"/>
                  <a:pt x="1127216" y="242751"/>
                  <a:pt x="1143000" y="287383"/>
                </a:cubicBezTo>
              </a:path>
            </a:pathLst>
          </a:custGeom>
          <a:ln w="63500">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1173600" y="381600"/>
            <a:ext cx="1454400" cy="2102400"/>
          </a:xfrm>
          <a:custGeom>
            <a:avLst/>
            <a:gdLst>
              <a:gd name="connsiteX0" fmla="*/ 0 w 1454400"/>
              <a:gd name="connsiteY0" fmla="*/ 2102400 h 2102400"/>
              <a:gd name="connsiteX1" fmla="*/ 273600 w 1454400"/>
              <a:gd name="connsiteY1" fmla="*/ 1634400 h 2102400"/>
              <a:gd name="connsiteX2" fmla="*/ 619200 w 1454400"/>
              <a:gd name="connsiteY2" fmla="*/ 1080000 h 2102400"/>
              <a:gd name="connsiteX3" fmla="*/ 986400 w 1454400"/>
              <a:gd name="connsiteY3" fmla="*/ 554400 h 2102400"/>
              <a:gd name="connsiteX4" fmla="*/ 1231200 w 1454400"/>
              <a:gd name="connsiteY4" fmla="*/ 172800 h 2102400"/>
              <a:gd name="connsiteX5" fmla="*/ 1454400 w 1454400"/>
              <a:gd name="connsiteY5" fmla="*/ 0 h 2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400" h="2102400">
                <a:moveTo>
                  <a:pt x="0" y="2102400"/>
                </a:moveTo>
                <a:cubicBezTo>
                  <a:pt x="85200" y="1953600"/>
                  <a:pt x="170400" y="1804800"/>
                  <a:pt x="273600" y="1634400"/>
                </a:cubicBezTo>
                <a:cubicBezTo>
                  <a:pt x="376800" y="1464000"/>
                  <a:pt x="500400" y="1260000"/>
                  <a:pt x="619200" y="1080000"/>
                </a:cubicBezTo>
                <a:cubicBezTo>
                  <a:pt x="738000" y="900000"/>
                  <a:pt x="884400" y="705600"/>
                  <a:pt x="986400" y="554400"/>
                </a:cubicBezTo>
                <a:cubicBezTo>
                  <a:pt x="1088400" y="403200"/>
                  <a:pt x="1153200" y="265200"/>
                  <a:pt x="1231200" y="172800"/>
                </a:cubicBezTo>
                <a:cubicBezTo>
                  <a:pt x="1309200" y="80400"/>
                  <a:pt x="1381800" y="40200"/>
                  <a:pt x="1454400" y="0"/>
                </a:cubicBezTo>
              </a:path>
            </a:pathLst>
          </a:custGeom>
          <a:ln w="63500">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9" name="Straight Connector 28"/>
          <p:cNvCxnSpPr/>
          <p:nvPr/>
        </p:nvCxnSpPr>
        <p:spPr>
          <a:xfrm>
            <a:off x="2836478" y="370345"/>
            <a:ext cx="57607" cy="172821"/>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295142" y="1684253"/>
            <a:ext cx="1788009" cy="387798"/>
          </a:xfrm>
          <a:prstGeom prst="rect">
            <a:avLst/>
          </a:prstGeom>
          <a:noFill/>
        </p:spPr>
        <p:txBody>
          <a:bodyPr wrap="square" lIns="109728" tIns="54864" rIns="109728" bIns="54864" rtlCol="0">
            <a:spAutoFit/>
          </a:bodyPr>
          <a:lstStyle/>
          <a:p>
            <a:r>
              <a:rPr lang="en-US" sz="1800" b="1" dirty="0">
                <a:solidFill>
                  <a:schemeClr val="bg1"/>
                </a:solidFill>
              </a:rPr>
              <a:t>Culvert</a:t>
            </a:r>
          </a:p>
        </p:txBody>
      </p:sp>
      <p:cxnSp>
        <p:nvCxnSpPr>
          <p:cNvPr id="39" name="Straight Arrow Connector 38"/>
          <p:cNvCxnSpPr/>
          <p:nvPr/>
        </p:nvCxnSpPr>
        <p:spPr>
          <a:xfrm flipH="1" flipV="1">
            <a:off x="2894086" y="600775"/>
            <a:ext cx="691283" cy="1152138"/>
          </a:xfrm>
          <a:prstGeom prst="straightConnector1">
            <a:avLst/>
          </a:prstGeom>
          <a:ln w="25400">
            <a:solidFill>
              <a:srgbClr val="FFFF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0" name="Freeform 39"/>
          <p:cNvSpPr/>
          <p:nvPr/>
        </p:nvSpPr>
        <p:spPr>
          <a:xfrm>
            <a:off x="2815200" y="583200"/>
            <a:ext cx="92400" cy="770400"/>
          </a:xfrm>
          <a:custGeom>
            <a:avLst/>
            <a:gdLst>
              <a:gd name="connsiteX0" fmla="*/ 43200 w 92400"/>
              <a:gd name="connsiteY0" fmla="*/ 0 h 770400"/>
              <a:gd name="connsiteX1" fmla="*/ 7200 w 92400"/>
              <a:gd name="connsiteY1" fmla="*/ 208800 h 770400"/>
              <a:gd name="connsiteX2" fmla="*/ 86400 w 92400"/>
              <a:gd name="connsiteY2" fmla="*/ 453600 h 770400"/>
              <a:gd name="connsiteX3" fmla="*/ 43200 w 92400"/>
              <a:gd name="connsiteY3" fmla="*/ 633600 h 770400"/>
              <a:gd name="connsiteX4" fmla="*/ 21600 w 92400"/>
              <a:gd name="connsiteY4" fmla="*/ 770400 h 77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00" h="770400">
                <a:moveTo>
                  <a:pt x="43200" y="0"/>
                </a:moveTo>
                <a:cubicBezTo>
                  <a:pt x="21600" y="66600"/>
                  <a:pt x="0" y="133200"/>
                  <a:pt x="7200" y="208800"/>
                </a:cubicBezTo>
                <a:cubicBezTo>
                  <a:pt x="14400" y="284400"/>
                  <a:pt x="80400" y="382800"/>
                  <a:pt x="86400" y="453600"/>
                </a:cubicBezTo>
                <a:cubicBezTo>
                  <a:pt x="92400" y="524400"/>
                  <a:pt x="54000" y="580800"/>
                  <a:pt x="43200" y="633600"/>
                </a:cubicBezTo>
                <a:cubicBezTo>
                  <a:pt x="32400" y="686400"/>
                  <a:pt x="27000" y="728400"/>
                  <a:pt x="21600" y="770400"/>
                </a:cubicBezTo>
              </a:path>
            </a:pathLst>
          </a:custGeom>
          <a:ln w="114300">
            <a:solidFill>
              <a:srgbClr val="0070C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589805" y="1580092"/>
            <a:ext cx="477222" cy="931483"/>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4" name="object 10"/>
          <p:cNvSpPr txBox="1"/>
          <p:nvPr/>
        </p:nvSpPr>
        <p:spPr>
          <a:xfrm>
            <a:off x="13735" y="1087649"/>
            <a:ext cx="864105" cy="492443"/>
          </a:xfrm>
          <a:prstGeom prst="rect">
            <a:avLst/>
          </a:prstGeom>
        </p:spPr>
        <p:txBody>
          <a:bodyPr vert="horz" wrap="square" lIns="0" tIns="0" rIns="0" bIns="0" rtlCol="0">
            <a:spAutoFit/>
          </a:bodyPr>
          <a:lstStyle/>
          <a:p>
            <a:pPr algn="ctr">
              <a:lnSpc>
                <a:spcPct val="100000"/>
              </a:lnSpc>
            </a:pPr>
            <a:r>
              <a:rPr lang="en-US" sz="1600" b="1" dirty="0">
                <a:latin typeface="Arial" pitchFamily="34" charset="0"/>
                <a:cs typeface="Arial" pitchFamily="34" charset="0"/>
              </a:rPr>
              <a:t>Road</a:t>
            </a:r>
          </a:p>
          <a:p>
            <a:pPr algn="ctr">
              <a:lnSpc>
                <a:spcPct val="100000"/>
              </a:lnSpc>
            </a:pPr>
            <a:r>
              <a:rPr lang="en-US" sz="1600" b="1" dirty="0">
                <a:latin typeface="Arial"/>
                <a:cs typeface="Arial"/>
              </a:rPr>
              <a:t>Crest</a:t>
            </a:r>
            <a:endParaRPr sz="1600" dirty="0">
              <a:latin typeface="Arial"/>
              <a:cs typeface="Arial"/>
            </a:endParaRPr>
          </a:p>
        </p:txBody>
      </p:sp>
      <p:cxnSp>
        <p:nvCxnSpPr>
          <p:cNvPr id="46" name="Straight Arrow Connector 45"/>
          <p:cNvCxnSpPr/>
          <p:nvPr/>
        </p:nvCxnSpPr>
        <p:spPr>
          <a:xfrm flipV="1">
            <a:off x="1165875" y="2098555"/>
            <a:ext cx="230428" cy="403249"/>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705019" y="2674625"/>
            <a:ext cx="325221" cy="135634"/>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45" name="Arc 44"/>
          <p:cNvSpPr/>
          <p:nvPr/>
        </p:nvSpPr>
        <p:spPr>
          <a:xfrm rot="15473282">
            <a:off x="130553" y="6079170"/>
            <a:ext cx="2419494" cy="1958638"/>
          </a:xfrm>
          <a:prstGeom prst="arc">
            <a:avLst>
              <a:gd name="adj1" fmla="val 11826734"/>
              <a:gd name="adj2" fmla="val 20193224"/>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Arc 46"/>
          <p:cNvSpPr/>
          <p:nvPr/>
        </p:nvSpPr>
        <p:spPr>
          <a:xfrm rot="7411888">
            <a:off x="979874" y="6297872"/>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Arc 47"/>
          <p:cNvSpPr/>
          <p:nvPr/>
        </p:nvSpPr>
        <p:spPr>
          <a:xfrm rot="10800000">
            <a:off x="3456975" y="5837016"/>
            <a:ext cx="2419494" cy="1958638"/>
          </a:xfrm>
          <a:prstGeom prst="arc">
            <a:avLst>
              <a:gd name="adj1" fmla="val 11826734"/>
              <a:gd name="adj2" fmla="val 14910223"/>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Arc 48"/>
          <p:cNvSpPr/>
          <p:nvPr/>
        </p:nvSpPr>
        <p:spPr>
          <a:xfrm rot="16200000">
            <a:off x="3786994" y="6102240"/>
            <a:ext cx="1958637" cy="1555389"/>
          </a:xfrm>
          <a:prstGeom prst="arc">
            <a:avLst>
              <a:gd name="adj1" fmla="val 9254946"/>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Arc 49"/>
          <p:cNvSpPr/>
          <p:nvPr/>
        </p:nvSpPr>
        <p:spPr>
          <a:xfrm rot="16200000">
            <a:off x="5515204" y="7023953"/>
            <a:ext cx="1958637" cy="1555389"/>
          </a:xfrm>
          <a:prstGeom prst="arc">
            <a:avLst>
              <a:gd name="adj1" fmla="val 14330581"/>
              <a:gd name="adj2" fmla="val 17609558"/>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Arc 51"/>
          <p:cNvSpPr/>
          <p:nvPr/>
        </p:nvSpPr>
        <p:spPr>
          <a:xfrm rot="7411888">
            <a:off x="6279717" y="6355479"/>
            <a:ext cx="2419494" cy="1958638"/>
          </a:xfrm>
          <a:prstGeom prst="arc">
            <a:avLst>
              <a:gd name="adj1" fmla="val 11826734"/>
              <a:gd name="adj2" fmla="val 18108352"/>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Arc 53"/>
          <p:cNvSpPr/>
          <p:nvPr/>
        </p:nvSpPr>
        <p:spPr>
          <a:xfrm rot="10255095">
            <a:off x="-995295" y="3767947"/>
            <a:ext cx="3338335" cy="2078449"/>
          </a:xfrm>
          <a:prstGeom prst="arc">
            <a:avLst>
              <a:gd name="adj1" fmla="val 11826734"/>
              <a:gd name="adj2" fmla="val 18722221"/>
            </a:avLst>
          </a:pr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5" name="Straight Connector 54"/>
          <p:cNvCxnSpPr/>
          <p:nvPr/>
        </p:nvCxnSpPr>
        <p:spPr>
          <a:xfrm flipH="1">
            <a:off x="1914766" y="4345228"/>
            <a:ext cx="1612997" cy="2304280"/>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5428794" y="4806084"/>
            <a:ext cx="864104" cy="1612996"/>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445298" y="4958484"/>
            <a:ext cx="711705" cy="2209487"/>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3642976" y="139917"/>
            <a:ext cx="1094534" cy="397488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6350506" y="1868127"/>
            <a:ext cx="921711" cy="2880350"/>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910330" y="139917"/>
            <a:ext cx="3974883" cy="2822743"/>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9000427" y="2098555"/>
            <a:ext cx="2073852" cy="806498"/>
          </a:xfrm>
          <a:prstGeom prst="line">
            <a:avLst/>
          </a:prstGeom>
          <a:ln w="63500">
            <a:solidFill>
              <a:schemeClr val="bg1"/>
            </a:solidFill>
            <a:prstDash val="lgDashDot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0"/>
            <a:ext cx="10972800" cy="8226021"/>
          </a:xfrm>
          <a:prstGeom prst="rect">
            <a:avLst/>
          </a:prstGeom>
          <a:noFill/>
        </p:spPr>
      </p:pic>
      <p:sp>
        <p:nvSpPr>
          <p:cNvPr id="58" name="Freeform 57"/>
          <p:cNvSpPr/>
          <p:nvPr/>
        </p:nvSpPr>
        <p:spPr>
          <a:xfrm>
            <a:off x="3428999" y="926757"/>
            <a:ext cx="1970903" cy="961767"/>
          </a:xfrm>
          <a:custGeom>
            <a:avLst/>
            <a:gdLst>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06378 w 2193324"/>
              <a:gd name="connsiteY5" fmla="*/ 611659 h 961767"/>
              <a:gd name="connsiteX6" fmla="*/ 1970903 w 2193324"/>
              <a:gd name="connsiteY6" fmla="*/ 401594 h 961767"/>
              <a:gd name="connsiteX7" fmla="*/ 2193324 w 2193324"/>
              <a:gd name="connsiteY7" fmla="*/ 321275 h 961767"/>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54151 w 2193324"/>
              <a:gd name="connsiteY5" fmla="*/ 595728 h 961767"/>
              <a:gd name="connsiteX6" fmla="*/ 1970903 w 2193324"/>
              <a:gd name="connsiteY6" fmla="*/ 401594 h 961767"/>
              <a:gd name="connsiteX7" fmla="*/ 2193324 w 2193324"/>
              <a:gd name="connsiteY7" fmla="*/ 321275 h 961767"/>
              <a:gd name="connsiteX0" fmla="*/ 0 w 1970903"/>
              <a:gd name="connsiteY0" fmla="*/ 0 h 961767"/>
              <a:gd name="connsiteX1" fmla="*/ 420130 w 1970903"/>
              <a:gd name="connsiteY1" fmla="*/ 451021 h 961767"/>
              <a:gd name="connsiteX2" fmla="*/ 673443 w 1970903"/>
              <a:gd name="connsiteY2" fmla="*/ 759940 h 961767"/>
              <a:gd name="connsiteX3" fmla="*/ 951470 w 1970903"/>
              <a:gd name="connsiteY3" fmla="*/ 951470 h 961767"/>
              <a:gd name="connsiteX4" fmla="*/ 1439562 w 1970903"/>
              <a:gd name="connsiteY4" fmla="*/ 821724 h 961767"/>
              <a:gd name="connsiteX5" fmla="*/ 1654151 w 1970903"/>
              <a:gd name="connsiteY5" fmla="*/ 595728 h 961767"/>
              <a:gd name="connsiteX6" fmla="*/ 1970903 w 1970903"/>
              <a:gd name="connsiteY6" fmla="*/ 401594 h 96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0903" h="961767">
                <a:moveTo>
                  <a:pt x="0" y="0"/>
                </a:moveTo>
                <a:cubicBezTo>
                  <a:pt x="153945" y="162182"/>
                  <a:pt x="307890" y="324364"/>
                  <a:pt x="420130" y="451021"/>
                </a:cubicBezTo>
                <a:cubicBezTo>
                  <a:pt x="532370" y="577678"/>
                  <a:pt x="584886" y="676532"/>
                  <a:pt x="673443" y="759940"/>
                </a:cubicBezTo>
                <a:cubicBezTo>
                  <a:pt x="762000" y="843348"/>
                  <a:pt x="823784" y="941173"/>
                  <a:pt x="951470" y="951470"/>
                </a:cubicBezTo>
                <a:cubicBezTo>
                  <a:pt x="1079156" y="961767"/>
                  <a:pt x="1322449" y="881014"/>
                  <a:pt x="1439562" y="821724"/>
                </a:cubicBezTo>
                <a:cubicBezTo>
                  <a:pt x="1556675" y="762434"/>
                  <a:pt x="1565594" y="665750"/>
                  <a:pt x="1654151" y="595728"/>
                </a:cubicBezTo>
                <a:cubicBezTo>
                  <a:pt x="1742708" y="525706"/>
                  <a:pt x="1881041" y="447336"/>
                  <a:pt x="1970903" y="40159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19" name="Freeform 18"/>
          <p:cNvSpPr/>
          <p:nvPr/>
        </p:nvSpPr>
        <p:spPr>
          <a:xfrm rot="21418255">
            <a:off x="-35009" y="715041"/>
            <a:ext cx="3502310" cy="2618549"/>
          </a:xfrm>
          <a:custGeom>
            <a:avLst/>
            <a:gdLst>
              <a:gd name="connsiteX0" fmla="*/ 1253705 w 1253705"/>
              <a:gd name="connsiteY0" fmla="*/ 0 h 1955321"/>
              <a:gd name="connsiteX1" fmla="*/ 977660 w 1253705"/>
              <a:gd name="connsiteY1" fmla="*/ 557842 h 1955321"/>
              <a:gd name="connsiteX2" fmla="*/ 575094 w 1253705"/>
              <a:gd name="connsiteY2" fmla="*/ 1345721 h 1955321"/>
              <a:gd name="connsiteX3" fmla="*/ 253041 w 1253705"/>
              <a:gd name="connsiteY3" fmla="*/ 1788544 h 1955321"/>
              <a:gd name="connsiteX4" fmla="*/ 0 w 1253705"/>
              <a:gd name="connsiteY4" fmla="*/ 1955321 h 1955321"/>
              <a:gd name="connsiteX0" fmla="*/ 1253705 w 1253705"/>
              <a:gd name="connsiteY0" fmla="*/ 0 h 1955321"/>
              <a:gd name="connsiteX1" fmla="*/ 977660 w 1253705"/>
              <a:gd name="connsiteY1" fmla="*/ 557842 h 1955321"/>
              <a:gd name="connsiteX2" fmla="*/ 575094 w 1253705"/>
              <a:gd name="connsiteY2" fmla="*/ 134572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28210 h 1955321"/>
              <a:gd name="connsiteX4" fmla="*/ 0 w 1253705"/>
              <a:gd name="connsiteY4" fmla="*/ 1955321 h 1955321"/>
              <a:gd name="connsiteX0" fmla="*/ 1196098 w 1196098"/>
              <a:gd name="connsiteY0" fmla="*/ 0 h 1958638"/>
              <a:gd name="connsiteX1" fmla="*/ 920053 w 1196098"/>
              <a:gd name="connsiteY1" fmla="*/ 55784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76069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1846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0 w 2355704"/>
              <a:gd name="connsiteY4" fmla="*/ 2175666 h 2175666"/>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845093 w 2355704"/>
              <a:gd name="connsiteY4" fmla="*/ 1930767 h 2175666"/>
              <a:gd name="connsiteX5" fmla="*/ 0 w 2355704"/>
              <a:gd name="connsiteY5" fmla="*/ 2175666 h 2175666"/>
              <a:gd name="connsiteX0" fmla="*/ 2355704 w 2355704"/>
              <a:gd name="connsiteY0" fmla="*/ 0 h 2237652"/>
              <a:gd name="connsiteX1" fmla="*/ 2032712 w 2355704"/>
              <a:gd name="connsiteY1" fmla="*/ 494434 h 2237652"/>
              <a:gd name="connsiteX2" fmla="*/ 1620462 w 2355704"/>
              <a:gd name="connsiteY2" fmla="*/ 1324961 h 2237652"/>
              <a:gd name="connsiteX3" fmla="*/ 1390034 w 2355704"/>
              <a:gd name="connsiteY3" fmla="*/ 1728210 h 2237652"/>
              <a:gd name="connsiteX4" fmla="*/ 706979 w 2355704"/>
              <a:gd name="connsiteY4" fmla="*/ 2163076 h 2237652"/>
              <a:gd name="connsiteX5" fmla="*/ 0 w 2355704"/>
              <a:gd name="connsiteY5" fmla="*/ 2175666 h 2237652"/>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67736"/>
              <a:gd name="connsiteX1" fmla="*/ 2027477 w 2350469"/>
              <a:gd name="connsiteY1" fmla="*/ 494434 h 2267736"/>
              <a:gd name="connsiteX2" fmla="*/ 1615227 w 2350469"/>
              <a:gd name="connsiteY2" fmla="*/ 1324961 h 2267736"/>
              <a:gd name="connsiteX3" fmla="*/ 1384799 w 2350469"/>
              <a:gd name="connsiteY3" fmla="*/ 1728210 h 2267736"/>
              <a:gd name="connsiteX4" fmla="*/ 701744 w 2350469"/>
              <a:gd name="connsiteY4" fmla="*/ 2163076 h 2267736"/>
              <a:gd name="connsiteX5" fmla="*/ 0 w 2350469"/>
              <a:gd name="connsiteY5" fmla="*/ 2073536 h 2267736"/>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701744 w 2350469"/>
              <a:gd name="connsiteY4" fmla="*/ 2163076 h 2326502"/>
              <a:gd name="connsiteX5" fmla="*/ 0 w 2350469"/>
              <a:gd name="connsiteY5" fmla="*/ 2073536 h 2326502"/>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699127 w 2350469"/>
              <a:gd name="connsiteY4" fmla="*/ 2214142 h 2326502"/>
              <a:gd name="connsiteX5" fmla="*/ 0 w 2350469"/>
              <a:gd name="connsiteY5" fmla="*/ 2073536 h 2326502"/>
              <a:gd name="connsiteX0" fmla="*/ 2342616 w 2342616"/>
              <a:gd name="connsiteY0" fmla="*/ 0 h 2246164"/>
              <a:gd name="connsiteX1" fmla="*/ 2019624 w 2342616"/>
              <a:gd name="connsiteY1" fmla="*/ 494434 h 2246164"/>
              <a:gd name="connsiteX2" fmla="*/ 1607374 w 2342616"/>
              <a:gd name="connsiteY2" fmla="*/ 1324961 h 2246164"/>
              <a:gd name="connsiteX3" fmla="*/ 1376946 w 2342616"/>
              <a:gd name="connsiteY3" fmla="*/ 1728210 h 2246164"/>
              <a:gd name="connsiteX4" fmla="*/ 691274 w 2342616"/>
              <a:gd name="connsiteY4" fmla="*/ 2214142 h 2246164"/>
              <a:gd name="connsiteX5" fmla="*/ 0 w 2342616"/>
              <a:gd name="connsiteY5" fmla="*/ 1920344 h 2246164"/>
              <a:gd name="connsiteX0" fmla="*/ 2337381 w 2337381"/>
              <a:gd name="connsiteY0" fmla="*/ 0 h 2229143"/>
              <a:gd name="connsiteX1" fmla="*/ 2014389 w 2337381"/>
              <a:gd name="connsiteY1" fmla="*/ 494434 h 2229143"/>
              <a:gd name="connsiteX2" fmla="*/ 1602139 w 2337381"/>
              <a:gd name="connsiteY2" fmla="*/ 1324961 h 2229143"/>
              <a:gd name="connsiteX3" fmla="*/ 1371711 w 2337381"/>
              <a:gd name="connsiteY3" fmla="*/ 1728210 h 2229143"/>
              <a:gd name="connsiteX4" fmla="*/ 686039 w 2337381"/>
              <a:gd name="connsiteY4" fmla="*/ 2214142 h 2229143"/>
              <a:gd name="connsiteX5" fmla="*/ 0 w 2337381"/>
              <a:gd name="connsiteY5" fmla="*/ 1818214 h 22291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2146 w 2332146"/>
              <a:gd name="connsiteY0" fmla="*/ 0 h 2300914"/>
              <a:gd name="connsiteX1" fmla="*/ 2009154 w 2332146"/>
              <a:gd name="connsiteY1" fmla="*/ 494434 h 2300914"/>
              <a:gd name="connsiteX2" fmla="*/ 1596904 w 2332146"/>
              <a:gd name="connsiteY2" fmla="*/ 1324961 h 2300914"/>
              <a:gd name="connsiteX3" fmla="*/ 1366476 w 2332146"/>
              <a:gd name="connsiteY3" fmla="*/ 1728210 h 2300914"/>
              <a:gd name="connsiteX4" fmla="*/ 680804 w 2332146"/>
              <a:gd name="connsiteY4" fmla="*/ 2214142 h 2300914"/>
              <a:gd name="connsiteX5" fmla="*/ 0 w 2332146"/>
              <a:gd name="connsiteY5" fmla="*/ 1716085 h 2300914"/>
              <a:gd name="connsiteX0" fmla="*/ 2332146 w 2332146"/>
              <a:gd name="connsiteY0" fmla="*/ 12771 h 2313685"/>
              <a:gd name="connsiteX1" fmla="*/ 2224277 w 2332146"/>
              <a:gd name="connsiteY1" fmla="*/ 82406 h 2313685"/>
              <a:gd name="connsiteX2" fmla="*/ 2009154 w 2332146"/>
              <a:gd name="connsiteY2" fmla="*/ 507205 h 2313685"/>
              <a:gd name="connsiteX3" fmla="*/ 1596904 w 2332146"/>
              <a:gd name="connsiteY3" fmla="*/ 1337732 h 2313685"/>
              <a:gd name="connsiteX4" fmla="*/ 1366476 w 2332146"/>
              <a:gd name="connsiteY4" fmla="*/ 1740981 h 2313685"/>
              <a:gd name="connsiteX5" fmla="*/ 680804 w 2332146"/>
              <a:gd name="connsiteY5" fmla="*/ 2226913 h 2313685"/>
              <a:gd name="connsiteX6" fmla="*/ 0 w 2332146"/>
              <a:gd name="connsiteY6" fmla="*/ 1728856 h 2313685"/>
              <a:gd name="connsiteX0" fmla="*/ 2631578 w 2631578"/>
              <a:gd name="connsiteY0" fmla="*/ 0 h 2335766"/>
              <a:gd name="connsiteX1" fmla="*/ 2224277 w 2631578"/>
              <a:gd name="connsiteY1" fmla="*/ 104487 h 2335766"/>
              <a:gd name="connsiteX2" fmla="*/ 2009154 w 2631578"/>
              <a:gd name="connsiteY2" fmla="*/ 529286 h 2335766"/>
              <a:gd name="connsiteX3" fmla="*/ 1596904 w 2631578"/>
              <a:gd name="connsiteY3" fmla="*/ 1359813 h 2335766"/>
              <a:gd name="connsiteX4" fmla="*/ 1366476 w 2631578"/>
              <a:gd name="connsiteY4" fmla="*/ 1763062 h 2335766"/>
              <a:gd name="connsiteX5" fmla="*/ 680804 w 2631578"/>
              <a:gd name="connsiteY5" fmla="*/ 2248994 h 2335766"/>
              <a:gd name="connsiteX6" fmla="*/ 0 w 2631578"/>
              <a:gd name="connsiteY6" fmla="*/ 1750937 h 2335766"/>
              <a:gd name="connsiteX0" fmla="*/ 2631578 w 2631578"/>
              <a:gd name="connsiteY0" fmla="*/ 54892 h 2390658"/>
              <a:gd name="connsiteX1" fmla="*/ 2224277 w 2631578"/>
              <a:gd name="connsiteY1" fmla="*/ 159379 h 2390658"/>
              <a:gd name="connsiteX2" fmla="*/ 2009154 w 2631578"/>
              <a:gd name="connsiteY2" fmla="*/ 584178 h 2390658"/>
              <a:gd name="connsiteX3" fmla="*/ 1596904 w 2631578"/>
              <a:gd name="connsiteY3" fmla="*/ 1414705 h 2390658"/>
              <a:gd name="connsiteX4" fmla="*/ 1366476 w 2631578"/>
              <a:gd name="connsiteY4" fmla="*/ 1817954 h 2390658"/>
              <a:gd name="connsiteX5" fmla="*/ 680804 w 2631578"/>
              <a:gd name="connsiteY5" fmla="*/ 2303886 h 2390658"/>
              <a:gd name="connsiteX6" fmla="*/ 0 w 2631578"/>
              <a:gd name="connsiteY6" fmla="*/ 1805829 h 2390658"/>
              <a:gd name="connsiteX0" fmla="*/ 2631578 w 2632280"/>
              <a:gd name="connsiteY0" fmla="*/ 22516 h 2358282"/>
              <a:gd name="connsiteX1" fmla="*/ 2564397 w 2632280"/>
              <a:gd name="connsiteY1" fmla="*/ 17414 h 2358282"/>
              <a:gd name="connsiteX2" fmla="*/ 2224277 w 2632280"/>
              <a:gd name="connsiteY2" fmla="*/ 127003 h 2358282"/>
              <a:gd name="connsiteX3" fmla="*/ 2009154 w 2632280"/>
              <a:gd name="connsiteY3" fmla="*/ 551802 h 2358282"/>
              <a:gd name="connsiteX4" fmla="*/ 1596904 w 2632280"/>
              <a:gd name="connsiteY4" fmla="*/ 1382329 h 2358282"/>
              <a:gd name="connsiteX5" fmla="*/ 1366476 w 2632280"/>
              <a:gd name="connsiteY5" fmla="*/ 1785578 h 2358282"/>
              <a:gd name="connsiteX6" fmla="*/ 680804 w 2632280"/>
              <a:gd name="connsiteY6" fmla="*/ 2271510 h 2358282"/>
              <a:gd name="connsiteX7" fmla="*/ 0 w 2632280"/>
              <a:gd name="connsiteY7" fmla="*/ 1773453 h 2358282"/>
              <a:gd name="connsiteX0" fmla="*/ 2631578 w 3020958"/>
              <a:gd name="connsiteY0" fmla="*/ 22516 h 2358282"/>
              <a:gd name="connsiteX1" fmla="*/ 2564397 w 3020958"/>
              <a:gd name="connsiteY1" fmla="*/ 17414 h 2358282"/>
              <a:gd name="connsiteX2" fmla="*/ 2224277 w 3020958"/>
              <a:gd name="connsiteY2" fmla="*/ 127003 h 2358282"/>
              <a:gd name="connsiteX3" fmla="*/ 2009154 w 3020958"/>
              <a:gd name="connsiteY3" fmla="*/ 551802 h 2358282"/>
              <a:gd name="connsiteX4" fmla="*/ 1596904 w 3020958"/>
              <a:gd name="connsiteY4" fmla="*/ 1382329 h 2358282"/>
              <a:gd name="connsiteX5" fmla="*/ 1366476 w 3020958"/>
              <a:gd name="connsiteY5" fmla="*/ 1785578 h 2358282"/>
              <a:gd name="connsiteX6" fmla="*/ 680804 w 3020958"/>
              <a:gd name="connsiteY6" fmla="*/ 2271510 h 2358282"/>
              <a:gd name="connsiteX7" fmla="*/ 0 w 3020958"/>
              <a:gd name="connsiteY7" fmla="*/ 1773453 h 2358282"/>
              <a:gd name="connsiteX0" fmla="*/ 2631578 w 3030676"/>
              <a:gd name="connsiteY0" fmla="*/ 16823 h 2352589"/>
              <a:gd name="connsiteX1" fmla="*/ 3019479 w 3030676"/>
              <a:gd name="connsiteY1" fmla="*/ 191635 h 2352589"/>
              <a:gd name="connsiteX2" fmla="*/ 2564397 w 3030676"/>
              <a:gd name="connsiteY2" fmla="*/ 11721 h 2352589"/>
              <a:gd name="connsiteX3" fmla="*/ 2224277 w 3030676"/>
              <a:gd name="connsiteY3" fmla="*/ 121310 h 2352589"/>
              <a:gd name="connsiteX4" fmla="*/ 2009154 w 3030676"/>
              <a:gd name="connsiteY4" fmla="*/ 546109 h 2352589"/>
              <a:gd name="connsiteX5" fmla="*/ 1596904 w 3030676"/>
              <a:gd name="connsiteY5" fmla="*/ 1376636 h 2352589"/>
              <a:gd name="connsiteX6" fmla="*/ 1366476 w 3030676"/>
              <a:gd name="connsiteY6" fmla="*/ 1779885 h 2352589"/>
              <a:gd name="connsiteX7" fmla="*/ 680804 w 3030676"/>
              <a:gd name="connsiteY7" fmla="*/ 2265817 h 2352589"/>
              <a:gd name="connsiteX8" fmla="*/ 0 w 3030676"/>
              <a:gd name="connsiteY8" fmla="*/ 1767760 h 2352589"/>
              <a:gd name="connsiteX0" fmla="*/ 2631578 w 3027287"/>
              <a:gd name="connsiteY0" fmla="*/ 65486 h 2401252"/>
              <a:gd name="connsiteX1" fmla="*/ 3019479 w 3027287"/>
              <a:gd name="connsiteY1" fmla="*/ 240298 h 2401252"/>
              <a:gd name="connsiteX2" fmla="*/ 2584728 w 3027287"/>
              <a:gd name="connsiteY2" fmla="*/ 11721 h 2401252"/>
              <a:gd name="connsiteX3" fmla="*/ 2224277 w 3027287"/>
              <a:gd name="connsiteY3" fmla="*/ 169973 h 2401252"/>
              <a:gd name="connsiteX4" fmla="*/ 2009154 w 3027287"/>
              <a:gd name="connsiteY4" fmla="*/ 594772 h 2401252"/>
              <a:gd name="connsiteX5" fmla="*/ 1596904 w 3027287"/>
              <a:gd name="connsiteY5" fmla="*/ 1425299 h 2401252"/>
              <a:gd name="connsiteX6" fmla="*/ 1366476 w 3027287"/>
              <a:gd name="connsiteY6" fmla="*/ 1828548 h 2401252"/>
              <a:gd name="connsiteX7" fmla="*/ 680804 w 3027287"/>
              <a:gd name="connsiteY7" fmla="*/ 2314480 h 2401252"/>
              <a:gd name="connsiteX8" fmla="*/ 0 w 3027287"/>
              <a:gd name="connsiteY8" fmla="*/ 1816423 h 2401252"/>
              <a:gd name="connsiteX0" fmla="*/ 3001154 w 3088883"/>
              <a:gd name="connsiteY0" fmla="*/ 597751 h 2401252"/>
              <a:gd name="connsiteX1" fmla="*/ 3019479 w 3088883"/>
              <a:gd name="connsiteY1" fmla="*/ 240298 h 2401252"/>
              <a:gd name="connsiteX2" fmla="*/ 2584728 w 3088883"/>
              <a:gd name="connsiteY2" fmla="*/ 11721 h 2401252"/>
              <a:gd name="connsiteX3" fmla="*/ 2224277 w 3088883"/>
              <a:gd name="connsiteY3" fmla="*/ 169973 h 2401252"/>
              <a:gd name="connsiteX4" fmla="*/ 2009154 w 3088883"/>
              <a:gd name="connsiteY4" fmla="*/ 594772 h 2401252"/>
              <a:gd name="connsiteX5" fmla="*/ 1596904 w 3088883"/>
              <a:gd name="connsiteY5" fmla="*/ 1425299 h 2401252"/>
              <a:gd name="connsiteX6" fmla="*/ 1366476 w 3088883"/>
              <a:gd name="connsiteY6" fmla="*/ 1828548 h 2401252"/>
              <a:gd name="connsiteX7" fmla="*/ 680804 w 3088883"/>
              <a:gd name="connsiteY7" fmla="*/ 2314480 h 2401252"/>
              <a:gd name="connsiteX8" fmla="*/ 0 w 3088883"/>
              <a:gd name="connsiteY8" fmla="*/ 1816423 h 2401252"/>
              <a:gd name="connsiteX0" fmla="*/ 3001154 w 3001294"/>
              <a:gd name="connsiteY0" fmla="*/ 593132 h 2396633"/>
              <a:gd name="connsiteX1" fmla="*/ 2826838 w 3001294"/>
              <a:gd name="connsiteY1" fmla="*/ 122742 h 2396633"/>
              <a:gd name="connsiteX2" fmla="*/ 2584728 w 3001294"/>
              <a:gd name="connsiteY2" fmla="*/ 7102 h 2396633"/>
              <a:gd name="connsiteX3" fmla="*/ 2224277 w 3001294"/>
              <a:gd name="connsiteY3" fmla="*/ 165354 h 2396633"/>
              <a:gd name="connsiteX4" fmla="*/ 2009154 w 3001294"/>
              <a:gd name="connsiteY4" fmla="*/ 590153 h 2396633"/>
              <a:gd name="connsiteX5" fmla="*/ 1596904 w 3001294"/>
              <a:gd name="connsiteY5" fmla="*/ 1420680 h 2396633"/>
              <a:gd name="connsiteX6" fmla="*/ 1366476 w 3001294"/>
              <a:gd name="connsiteY6" fmla="*/ 1823929 h 2396633"/>
              <a:gd name="connsiteX7" fmla="*/ 680804 w 3001294"/>
              <a:gd name="connsiteY7" fmla="*/ 2309861 h 2396633"/>
              <a:gd name="connsiteX8" fmla="*/ 0 w 3001294"/>
              <a:gd name="connsiteY8" fmla="*/ 1811804 h 2396633"/>
              <a:gd name="connsiteX0" fmla="*/ 3016861 w 3017001"/>
              <a:gd name="connsiteY0" fmla="*/ 286745 h 2396633"/>
              <a:gd name="connsiteX1" fmla="*/ 2826838 w 3017001"/>
              <a:gd name="connsiteY1" fmla="*/ 122742 h 2396633"/>
              <a:gd name="connsiteX2" fmla="*/ 2584728 w 3017001"/>
              <a:gd name="connsiteY2" fmla="*/ 7102 h 2396633"/>
              <a:gd name="connsiteX3" fmla="*/ 2224277 w 3017001"/>
              <a:gd name="connsiteY3" fmla="*/ 165354 h 2396633"/>
              <a:gd name="connsiteX4" fmla="*/ 2009154 w 3017001"/>
              <a:gd name="connsiteY4" fmla="*/ 590153 h 2396633"/>
              <a:gd name="connsiteX5" fmla="*/ 1596904 w 3017001"/>
              <a:gd name="connsiteY5" fmla="*/ 1420680 h 2396633"/>
              <a:gd name="connsiteX6" fmla="*/ 1366476 w 3017001"/>
              <a:gd name="connsiteY6" fmla="*/ 1823929 h 2396633"/>
              <a:gd name="connsiteX7" fmla="*/ 680804 w 3017001"/>
              <a:gd name="connsiteY7" fmla="*/ 2309861 h 2396633"/>
              <a:gd name="connsiteX8" fmla="*/ 0 w 3017001"/>
              <a:gd name="connsiteY8" fmla="*/ 1811804 h 2396633"/>
              <a:gd name="connsiteX0" fmla="*/ 3016861 w 3017001"/>
              <a:gd name="connsiteY0" fmla="*/ 286294 h 2396182"/>
              <a:gd name="connsiteX1" fmla="*/ 2876307 w 3017001"/>
              <a:gd name="connsiteY1" fmla="*/ 124994 h 2396182"/>
              <a:gd name="connsiteX2" fmla="*/ 2584728 w 3017001"/>
              <a:gd name="connsiteY2" fmla="*/ 6651 h 2396182"/>
              <a:gd name="connsiteX3" fmla="*/ 2224277 w 3017001"/>
              <a:gd name="connsiteY3" fmla="*/ 164903 h 2396182"/>
              <a:gd name="connsiteX4" fmla="*/ 2009154 w 3017001"/>
              <a:gd name="connsiteY4" fmla="*/ 589702 h 2396182"/>
              <a:gd name="connsiteX5" fmla="*/ 1596904 w 3017001"/>
              <a:gd name="connsiteY5" fmla="*/ 1420229 h 2396182"/>
              <a:gd name="connsiteX6" fmla="*/ 1366476 w 3017001"/>
              <a:gd name="connsiteY6" fmla="*/ 1823478 h 2396182"/>
              <a:gd name="connsiteX7" fmla="*/ 680804 w 3017001"/>
              <a:gd name="connsiteY7" fmla="*/ 2309410 h 2396182"/>
              <a:gd name="connsiteX8" fmla="*/ 0 w 3017001"/>
              <a:gd name="connsiteY8" fmla="*/ 1811353 h 2396182"/>
              <a:gd name="connsiteX0" fmla="*/ 2898274 w 2898414"/>
              <a:gd name="connsiteY0" fmla="*/ 286294 h 2324411"/>
              <a:gd name="connsiteX1" fmla="*/ 2757720 w 2898414"/>
              <a:gd name="connsiteY1" fmla="*/ 124994 h 2324411"/>
              <a:gd name="connsiteX2" fmla="*/ 2466141 w 2898414"/>
              <a:gd name="connsiteY2" fmla="*/ 6651 h 2324411"/>
              <a:gd name="connsiteX3" fmla="*/ 2105690 w 2898414"/>
              <a:gd name="connsiteY3" fmla="*/ 164903 h 2324411"/>
              <a:gd name="connsiteX4" fmla="*/ 1890567 w 2898414"/>
              <a:gd name="connsiteY4" fmla="*/ 589702 h 2324411"/>
              <a:gd name="connsiteX5" fmla="*/ 1478317 w 2898414"/>
              <a:gd name="connsiteY5" fmla="*/ 1420229 h 2324411"/>
              <a:gd name="connsiteX6" fmla="*/ 1247889 w 2898414"/>
              <a:gd name="connsiteY6" fmla="*/ 1823478 h 2324411"/>
              <a:gd name="connsiteX7" fmla="*/ 562217 w 2898414"/>
              <a:gd name="connsiteY7" fmla="*/ 2309410 h 2324411"/>
              <a:gd name="connsiteX8" fmla="*/ 0 w 2898414"/>
              <a:gd name="connsiteY8" fmla="*/ 1664209 h 2324411"/>
              <a:gd name="connsiteX0" fmla="*/ 3011625 w 3011765"/>
              <a:gd name="connsiteY0" fmla="*/ 286294 h 2324411"/>
              <a:gd name="connsiteX1" fmla="*/ 2871071 w 3011765"/>
              <a:gd name="connsiteY1" fmla="*/ 124994 h 2324411"/>
              <a:gd name="connsiteX2" fmla="*/ 2579492 w 3011765"/>
              <a:gd name="connsiteY2" fmla="*/ 6651 h 2324411"/>
              <a:gd name="connsiteX3" fmla="*/ 2219041 w 3011765"/>
              <a:gd name="connsiteY3" fmla="*/ 164903 h 2324411"/>
              <a:gd name="connsiteX4" fmla="*/ 2003918 w 3011765"/>
              <a:gd name="connsiteY4" fmla="*/ 589702 h 2324411"/>
              <a:gd name="connsiteX5" fmla="*/ 1591668 w 3011765"/>
              <a:gd name="connsiteY5" fmla="*/ 1420229 h 2324411"/>
              <a:gd name="connsiteX6" fmla="*/ 1361240 w 3011765"/>
              <a:gd name="connsiteY6" fmla="*/ 1823478 h 2324411"/>
              <a:gd name="connsiteX7" fmla="*/ 675568 w 3011765"/>
              <a:gd name="connsiteY7" fmla="*/ 2309410 h 2324411"/>
              <a:gd name="connsiteX8" fmla="*/ 0 w 3011765"/>
              <a:gd name="connsiteY8" fmla="*/ 1709226 h 232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1765" h="2324411">
                <a:moveTo>
                  <a:pt x="3011625" y="286294"/>
                </a:moveTo>
                <a:cubicBezTo>
                  <a:pt x="3011765" y="286533"/>
                  <a:pt x="2943093" y="171601"/>
                  <a:pt x="2871071" y="124994"/>
                </a:cubicBezTo>
                <a:cubicBezTo>
                  <a:pt x="2799049" y="78387"/>
                  <a:pt x="2688164" y="0"/>
                  <a:pt x="2579492" y="6651"/>
                </a:cubicBezTo>
                <a:cubicBezTo>
                  <a:pt x="2470820" y="13302"/>
                  <a:pt x="2311581" y="75838"/>
                  <a:pt x="2219041" y="164903"/>
                </a:cubicBezTo>
                <a:cubicBezTo>
                  <a:pt x="2115304" y="253117"/>
                  <a:pt x="2108480" y="380481"/>
                  <a:pt x="2003918" y="589702"/>
                </a:cubicBezTo>
                <a:cubicBezTo>
                  <a:pt x="1899356" y="798923"/>
                  <a:pt x="1698781" y="1214600"/>
                  <a:pt x="1591668" y="1420229"/>
                </a:cubicBezTo>
                <a:cubicBezTo>
                  <a:pt x="1484555" y="1625858"/>
                  <a:pt x="1513923" y="1675281"/>
                  <a:pt x="1361240" y="1823478"/>
                </a:cubicBezTo>
                <a:cubicBezTo>
                  <a:pt x="1208557" y="1971675"/>
                  <a:pt x="876047" y="2253403"/>
                  <a:pt x="675568" y="2309410"/>
                </a:cubicBezTo>
                <a:cubicBezTo>
                  <a:pt x="446950" y="2324411"/>
                  <a:pt x="69440" y="2294055"/>
                  <a:pt x="0" y="1709226"/>
                </a:cubicBezTo>
              </a:path>
            </a:pathLst>
          </a:custGeom>
          <a:ln w="762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5889649" y="1109635"/>
            <a:ext cx="3341207" cy="1680204"/>
          </a:xfrm>
          <a:custGeom>
            <a:avLst/>
            <a:gdLst>
              <a:gd name="connsiteX0" fmla="*/ 0 w 7424468"/>
              <a:gd name="connsiteY0" fmla="*/ 4793 h 1696528"/>
              <a:gd name="connsiteX1" fmla="*/ 362309 w 7424468"/>
              <a:gd name="connsiteY1" fmla="*/ 378604 h 1696528"/>
              <a:gd name="connsiteX2" fmla="*/ 879894 w 7424468"/>
              <a:gd name="connsiteY2" fmla="*/ 798423 h 1696528"/>
              <a:gd name="connsiteX3" fmla="*/ 1495245 w 7424468"/>
              <a:gd name="connsiteY3" fmla="*/ 821427 h 1696528"/>
              <a:gd name="connsiteX4" fmla="*/ 2041585 w 7424468"/>
              <a:gd name="connsiteY4" fmla="*/ 367102 h 1696528"/>
              <a:gd name="connsiteX5" fmla="*/ 2472906 w 7424468"/>
              <a:gd name="connsiteY5" fmla="*/ 108310 h 1696528"/>
              <a:gd name="connsiteX6" fmla="*/ 3048000 w 7424468"/>
              <a:gd name="connsiteY6" fmla="*/ 50800 h 1696528"/>
              <a:gd name="connsiteX7" fmla="*/ 3479321 w 7424468"/>
              <a:gd name="connsiteY7" fmla="*/ 413110 h 1696528"/>
              <a:gd name="connsiteX8" fmla="*/ 3646098 w 7424468"/>
              <a:gd name="connsiteY8" fmla="*/ 1051465 h 1696528"/>
              <a:gd name="connsiteX9" fmla="*/ 4111924 w 7424468"/>
              <a:gd name="connsiteY9" fmla="*/ 1436778 h 1696528"/>
              <a:gd name="connsiteX10" fmla="*/ 4991819 w 7424468"/>
              <a:gd name="connsiteY10" fmla="*/ 1597804 h 1696528"/>
              <a:gd name="connsiteX11" fmla="*/ 5952226 w 7424468"/>
              <a:gd name="connsiteY11" fmla="*/ 1672566 h 1696528"/>
              <a:gd name="connsiteX12" fmla="*/ 6567577 w 7424468"/>
              <a:gd name="connsiteY12" fmla="*/ 1454031 h 1696528"/>
              <a:gd name="connsiteX13" fmla="*/ 6843623 w 7424468"/>
              <a:gd name="connsiteY13" fmla="*/ 1362015 h 1696528"/>
              <a:gd name="connsiteX14" fmla="*/ 7424468 w 7424468"/>
              <a:gd name="connsiteY14" fmla="*/ 1413774 h 1696528"/>
              <a:gd name="connsiteX0" fmla="*/ 0 w 7424468"/>
              <a:gd name="connsiteY0" fmla="*/ 112327 h 1804062"/>
              <a:gd name="connsiteX1" fmla="*/ 362309 w 7424468"/>
              <a:gd name="connsiteY1" fmla="*/ 486138 h 1804062"/>
              <a:gd name="connsiteX2" fmla="*/ 879894 w 7424468"/>
              <a:gd name="connsiteY2" fmla="*/ 905957 h 1804062"/>
              <a:gd name="connsiteX3" fmla="*/ 1495245 w 7424468"/>
              <a:gd name="connsiteY3" fmla="*/ 928961 h 1804062"/>
              <a:gd name="connsiteX4" fmla="*/ 2041585 w 7424468"/>
              <a:gd name="connsiteY4" fmla="*/ 474636 h 1804062"/>
              <a:gd name="connsiteX5" fmla="*/ 2427581 w 7424468"/>
              <a:gd name="connsiteY5" fmla="*/ 52717 h 1804062"/>
              <a:gd name="connsiteX6" fmla="*/ 3048000 w 7424468"/>
              <a:gd name="connsiteY6" fmla="*/ 158334 h 1804062"/>
              <a:gd name="connsiteX7" fmla="*/ 3479321 w 7424468"/>
              <a:gd name="connsiteY7" fmla="*/ 520644 h 1804062"/>
              <a:gd name="connsiteX8" fmla="*/ 3646098 w 7424468"/>
              <a:gd name="connsiteY8" fmla="*/ 1158999 h 1804062"/>
              <a:gd name="connsiteX9" fmla="*/ 4111924 w 7424468"/>
              <a:gd name="connsiteY9" fmla="*/ 1544312 h 1804062"/>
              <a:gd name="connsiteX10" fmla="*/ 4991819 w 7424468"/>
              <a:gd name="connsiteY10" fmla="*/ 1705338 h 1804062"/>
              <a:gd name="connsiteX11" fmla="*/ 5952226 w 7424468"/>
              <a:gd name="connsiteY11" fmla="*/ 1780100 h 1804062"/>
              <a:gd name="connsiteX12" fmla="*/ 6567577 w 7424468"/>
              <a:gd name="connsiteY12" fmla="*/ 1561565 h 1804062"/>
              <a:gd name="connsiteX13" fmla="*/ 6843623 w 7424468"/>
              <a:gd name="connsiteY13" fmla="*/ 1469549 h 1804062"/>
              <a:gd name="connsiteX14" fmla="*/ 7424468 w 7424468"/>
              <a:gd name="connsiteY14" fmla="*/ 1521308 h 1804062"/>
              <a:gd name="connsiteX0" fmla="*/ 0 w 7424468"/>
              <a:gd name="connsiteY0" fmla="*/ 80412 h 1772147"/>
              <a:gd name="connsiteX1" fmla="*/ 362309 w 7424468"/>
              <a:gd name="connsiteY1" fmla="*/ 454223 h 1772147"/>
              <a:gd name="connsiteX2" fmla="*/ 879894 w 7424468"/>
              <a:gd name="connsiteY2" fmla="*/ 874042 h 1772147"/>
              <a:gd name="connsiteX3" fmla="*/ 1495245 w 7424468"/>
              <a:gd name="connsiteY3" fmla="*/ 897046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9894 w 7424468"/>
              <a:gd name="connsiteY2" fmla="*/ 874042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526550 w 7424468"/>
              <a:gd name="connsiteY1" fmla="*/ 424051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152140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59655"/>
              <a:gd name="connsiteX1" fmla="*/ 518463 w 7416381"/>
              <a:gd name="connsiteY1" fmla="*/ 633677 h 1959655"/>
              <a:gd name="connsiteX2" fmla="*/ 864105 w 7416381"/>
              <a:gd name="connsiteY2" fmla="*/ 921712 h 1959655"/>
              <a:gd name="connsiteX3" fmla="*/ 1267354 w 7416381"/>
              <a:gd name="connsiteY3" fmla="*/ 864105 h 1959655"/>
              <a:gd name="connsiteX4" fmla="*/ 1728210 w 7416381"/>
              <a:gd name="connsiteY4" fmla="*/ 460856 h 1959655"/>
              <a:gd name="connsiteX5" fmla="*/ 2419494 w 7416381"/>
              <a:gd name="connsiteY5" fmla="*/ 230428 h 1959655"/>
              <a:gd name="connsiteX6" fmla="*/ 3110778 w 7416381"/>
              <a:gd name="connsiteY6" fmla="*/ 230428 h 1959655"/>
              <a:gd name="connsiteX7" fmla="*/ 3629241 w 7416381"/>
              <a:gd name="connsiteY7" fmla="*/ 633677 h 1959655"/>
              <a:gd name="connsiteX8" fmla="*/ 3859669 w 7416381"/>
              <a:gd name="connsiteY8" fmla="*/ 1152140 h 1959655"/>
              <a:gd name="connsiteX9" fmla="*/ 4320525 w 7416381"/>
              <a:gd name="connsiteY9" fmla="*/ 1440175 h 1959655"/>
              <a:gd name="connsiteX10" fmla="*/ 5069416 w 7416381"/>
              <a:gd name="connsiteY10" fmla="*/ 1728210 h 1959655"/>
              <a:gd name="connsiteX11" fmla="*/ 5944139 w 7416381"/>
              <a:gd name="connsiteY11" fmla="*/ 1957811 h 1959655"/>
              <a:gd name="connsiteX12" fmla="*/ 6559490 w 7416381"/>
              <a:gd name="connsiteY12" fmla="*/ 1739276 h 1959655"/>
              <a:gd name="connsiteX13" fmla="*/ 6835536 w 7416381"/>
              <a:gd name="connsiteY13" fmla="*/ 1647260 h 1959655"/>
              <a:gd name="connsiteX14" fmla="*/ 7416381 w 7416381"/>
              <a:gd name="connsiteY14" fmla="*/ 1699019 h 1959655"/>
              <a:gd name="connsiteX0" fmla="*/ 0 w 6835536"/>
              <a:gd name="connsiteY0" fmla="*/ 0 h 1959655"/>
              <a:gd name="connsiteX1" fmla="*/ 518463 w 6835536"/>
              <a:gd name="connsiteY1" fmla="*/ 633677 h 1959655"/>
              <a:gd name="connsiteX2" fmla="*/ 864105 w 6835536"/>
              <a:gd name="connsiteY2" fmla="*/ 921712 h 1959655"/>
              <a:gd name="connsiteX3" fmla="*/ 1267354 w 6835536"/>
              <a:gd name="connsiteY3" fmla="*/ 864105 h 1959655"/>
              <a:gd name="connsiteX4" fmla="*/ 1728210 w 6835536"/>
              <a:gd name="connsiteY4" fmla="*/ 460856 h 1959655"/>
              <a:gd name="connsiteX5" fmla="*/ 2419494 w 6835536"/>
              <a:gd name="connsiteY5" fmla="*/ 230428 h 1959655"/>
              <a:gd name="connsiteX6" fmla="*/ 3110778 w 6835536"/>
              <a:gd name="connsiteY6" fmla="*/ 230428 h 1959655"/>
              <a:gd name="connsiteX7" fmla="*/ 3629241 w 6835536"/>
              <a:gd name="connsiteY7" fmla="*/ 633677 h 1959655"/>
              <a:gd name="connsiteX8" fmla="*/ 3859669 w 6835536"/>
              <a:gd name="connsiteY8" fmla="*/ 1152140 h 1959655"/>
              <a:gd name="connsiteX9" fmla="*/ 4320525 w 6835536"/>
              <a:gd name="connsiteY9" fmla="*/ 1440175 h 1959655"/>
              <a:gd name="connsiteX10" fmla="*/ 5069416 w 6835536"/>
              <a:gd name="connsiteY10" fmla="*/ 1728210 h 1959655"/>
              <a:gd name="connsiteX11" fmla="*/ 5944139 w 6835536"/>
              <a:gd name="connsiteY11" fmla="*/ 1957811 h 1959655"/>
              <a:gd name="connsiteX12" fmla="*/ 6559490 w 6835536"/>
              <a:gd name="connsiteY12" fmla="*/ 1739276 h 1959655"/>
              <a:gd name="connsiteX13" fmla="*/ 6835536 w 6835536"/>
              <a:gd name="connsiteY13" fmla="*/ 1647260 h 1959655"/>
              <a:gd name="connsiteX0" fmla="*/ 0 w 6559490"/>
              <a:gd name="connsiteY0" fmla="*/ 0 h 1959655"/>
              <a:gd name="connsiteX1" fmla="*/ 518463 w 6559490"/>
              <a:gd name="connsiteY1" fmla="*/ 633677 h 1959655"/>
              <a:gd name="connsiteX2" fmla="*/ 864105 w 6559490"/>
              <a:gd name="connsiteY2" fmla="*/ 921712 h 1959655"/>
              <a:gd name="connsiteX3" fmla="*/ 1267354 w 6559490"/>
              <a:gd name="connsiteY3" fmla="*/ 864105 h 1959655"/>
              <a:gd name="connsiteX4" fmla="*/ 1728210 w 6559490"/>
              <a:gd name="connsiteY4" fmla="*/ 460856 h 1959655"/>
              <a:gd name="connsiteX5" fmla="*/ 2419494 w 6559490"/>
              <a:gd name="connsiteY5" fmla="*/ 230428 h 1959655"/>
              <a:gd name="connsiteX6" fmla="*/ 3110778 w 6559490"/>
              <a:gd name="connsiteY6" fmla="*/ 230428 h 1959655"/>
              <a:gd name="connsiteX7" fmla="*/ 3629241 w 6559490"/>
              <a:gd name="connsiteY7" fmla="*/ 633677 h 1959655"/>
              <a:gd name="connsiteX8" fmla="*/ 3859669 w 6559490"/>
              <a:gd name="connsiteY8" fmla="*/ 1152140 h 1959655"/>
              <a:gd name="connsiteX9" fmla="*/ 4320525 w 6559490"/>
              <a:gd name="connsiteY9" fmla="*/ 1440175 h 1959655"/>
              <a:gd name="connsiteX10" fmla="*/ 5069416 w 6559490"/>
              <a:gd name="connsiteY10" fmla="*/ 1728210 h 1959655"/>
              <a:gd name="connsiteX11" fmla="*/ 5944139 w 6559490"/>
              <a:gd name="connsiteY11" fmla="*/ 1957811 h 1959655"/>
              <a:gd name="connsiteX12" fmla="*/ 6559490 w 6559490"/>
              <a:gd name="connsiteY12" fmla="*/ 1739276 h 1959655"/>
              <a:gd name="connsiteX0" fmla="*/ 0 w 5944139"/>
              <a:gd name="connsiteY0" fmla="*/ 0 h 1957811"/>
              <a:gd name="connsiteX1" fmla="*/ 518463 w 5944139"/>
              <a:gd name="connsiteY1" fmla="*/ 633677 h 1957811"/>
              <a:gd name="connsiteX2" fmla="*/ 864105 w 5944139"/>
              <a:gd name="connsiteY2" fmla="*/ 921712 h 1957811"/>
              <a:gd name="connsiteX3" fmla="*/ 1267354 w 5944139"/>
              <a:gd name="connsiteY3" fmla="*/ 864105 h 1957811"/>
              <a:gd name="connsiteX4" fmla="*/ 1728210 w 5944139"/>
              <a:gd name="connsiteY4" fmla="*/ 460856 h 1957811"/>
              <a:gd name="connsiteX5" fmla="*/ 2419494 w 5944139"/>
              <a:gd name="connsiteY5" fmla="*/ 230428 h 1957811"/>
              <a:gd name="connsiteX6" fmla="*/ 3110778 w 5944139"/>
              <a:gd name="connsiteY6" fmla="*/ 230428 h 1957811"/>
              <a:gd name="connsiteX7" fmla="*/ 3629241 w 5944139"/>
              <a:gd name="connsiteY7" fmla="*/ 633677 h 1957811"/>
              <a:gd name="connsiteX8" fmla="*/ 3859669 w 5944139"/>
              <a:gd name="connsiteY8" fmla="*/ 1152140 h 1957811"/>
              <a:gd name="connsiteX9" fmla="*/ 4320525 w 5944139"/>
              <a:gd name="connsiteY9" fmla="*/ 1440175 h 1957811"/>
              <a:gd name="connsiteX10" fmla="*/ 5069416 w 5944139"/>
              <a:gd name="connsiteY10" fmla="*/ 1728210 h 1957811"/>
              <a:gd name="connsiteX11" fmla="*/ 5944139 w 5944139"/>
              <a:gd name="connsiteY11" fmla="*/ 1957811 h 1957811"/>
              <a:gd name="connsiteX0" fmla="*/ 0 w 5760701"/>
              <a:gd name="connsiteY0" fmla="*/ 0 h 1843424"/>
              <a:gd name="connsiteX1" fmla="*/ 518463 w 5760701"/>
              <a:gd name="connsiteY1" fmla="*/ 633677 h 1843424"/>
              <a:gd name="connsiteX2" fmla="*/ 864105 w 5760701"/>
              <a:gd name="connsiteY2" fmla="*/ 921712 h 1843424"/>
              <a:gd name="connsiteX3" fmla="*/ 1267354 w 5760701"/>
              <a:gd name="connsiteY3" fmla="*/ 864105 h 1843424"/>
              <a:gd name="connsiteX4" fmla="*/ 1728210 w 5760701"/>
              <a:gd name="connsiteY4" fmla="*/ 460856 h 1843424"/>
              <a:gd name="connsiteX5" fmla="*/ 2419494 w 5760701"/>
              <a:gd name="connsiteY5" fmla="*/ 230428 h 1843424"/>
              <a:gd name="connsiteX6" fmla="*/ 3110778 w 5760701"/>
              <a:gd name="connsiteY6" fmla="*/ 230428 h 1843424"/>
              <a:gd name="connsiteX7" fmla="*/ 3629241 w 5760701"/>
              <a:gd name="connsiteY7" fmla="*/ 633677 h 1843424"/>
              <a:gd name="connsiteX8" fmla="*/ 3859669 w 5760701"/>
              <a:gd name="connsiteY8" fmla="*/ 1152140 h 1843424"/>
              <a:gd name="connsiteX9" fmla="*/ 4320525 w 5760701"/>
              <a:gd name="connsiteY9" fmla="*/ 1440175 h 1843424"/>
              <a:gd name="connsiteX10" fmla="*/ 5069416 w 5760701"/>
              <a:gd name="connsiteY10" fmla="*/ 1728210 h 1843424"/>
              <a:gd name="connsiteX11" fmla="*/ 5760701 w 5760701"/>
              <a:gd name="connsiteY11" fmla="*/ 1843424 h 1843424"/>
              <a:gd name="connsiteX0" fmla="*/ 0 w 5242238"/>
              <a:gd name="connsiteY0" fmla="*/ 470457 h 1680204"/>
              <a:gd name="connsiteX1" fmla="*/ 345642 w 5242238"/>
              <a:gd name="connsiteY1" fmla="*/ 758492 h 1680204"/>
              <a:gd name="connsiteX2" fmla="*/ 748891 w 5242238"/>
              <a:gd name="connsiteY2" fmla="*/ 700885 h 1680204"/>
              <a:gd name="connsiteX3" fmla="*/ 1209747 w 5242238"/>
              <a:gd name="connsiteY3" fmla="*/ 297636 h 1680204"/>
              <a:gd name="connsiteX4" fmla="*/ 1901031 w 5242238"/>
              <a:gd name="connsiteY4" fmla="*/ 67208 h 1680204"/>
              <a:gd name="connsiteX5" fmla="*/ 2592315 w 5242238"/>
              <a:gd name="connsiteY5" fmla="*/ 67208 h 1680204"/>
              <a:gd name="connsiteX6" fmla="*/ 3110778 w 5242238"/>
              <a:gd name="connsiteY6" fmla="*/ 470457 h 1680204"/>
              <a:gd name="connsiteX7" fmla="*/ 3341206 w 5242238"/>
              <a:gd name="connsiteY7" fmla="*/ 988920 h 1680204"/>
              <a:gd name="connsiteX8" fmla="*/ 3802062 w 5242238"/>
              <a:gd name="connsiteY8" fmla="*/ 1276955 h 1680204"/>
              <a:gd name="connsiteX9" fmla="*/ 4550953 w 5242238"/>
              <a:gd name="connsiteY9" fmla="*/ 1564990 h 1680204"/>
              <a:gd name="connsiteX10" fmla="*/ 5242238 w 5242238"/>
              <a:gd name="connsiteY10"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493347"/>
              <a:gd name="connsiteY0" fmla="*/ 700885 h 1680204"/>
              <a:gd name="connsiteX1" fmla="*/ 460856 w 4493347"/>
              <a:gd name="connsiteY1" fmla="*/ 297636 h 1680204"/>
              <a:gd name="connsiteX2" fmla="*/ 1152140 w 4493347"/>
              <a:gd name="connsiteY2" fmla="*/ 67208 h 1680204"/>
              <a:gd name="connsiteX3" fmla="*/ 1843424 w 4493347"/>
              <a:gd name="connsiteY3" fmla="*/ 67208 h 1680204"/>
              <a:gd name="connsiteX4" fmla="*/ 2361887 w 4493347"/>
              <a:gd name="connsiteY4" fmla="*/ 470457 h 1680204"/>
              <a:gd name="connsiteX5" fmla="*/ 2592315 w 4493347"/>
              <a:gd name="connsiteY5" fmla="*/ 988920 h 1680204"/>
              <a:gd name="connsiteX6" fmla="*/ 3053171 w 4493347"/>
              <a:gd name="connsiteY6" fmla="*/ 1276955 h 1680204"/>
              <a:gd name="connsiteX7" fmla="*/ 3802062 w 4493347"/>
              <a:gd name="connsiteY7" fmla="*/ 1564990 h 1680204"/>
              <a:gd name="connsiteX8" fmla="*/ 4493347 w 4493347"/>
              <a:gd name="connsiteY8"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3341207"/>
              <a:gd name="connsiteY0" fmla="*/ 67208 h 1680204"/>
              <a:gd name="connsiteX1" fmla="*/ 691284 w 3341207"/>
              <a:gd name="connsiteY1" fmla="*/ 67208 h 1680204"/>
              <a:gd name="connsiteX2" fmla="*/ 1209747 w 3341207"/>
              <a:gd name="connsiteY2" fmla="*/ 470457 h 1680204"/>
              <a:gd name="connsiteX3" fmla="*/ 1440175 w 3341207"/>
              <a:gd name="connsiteY3" fmla="*/ 988920 h 1680204"/>
              <a:gd name="connsiteX4" fmla="*/ 1901031 w 3341207"/>
              <a:gd name="connsiteY4" fmla="*/ 1276955 h 1680204"/>
              <a:gd name="connsiteX5" fmla="*/ 2649922 w 3341207"/>
              <a:gd name="connsiteY5" fmla="*/ 1564990 h 1680204"/>
              <a:gd name="connsiteX6" fmla="*/ 3341207 w 3341207"/>
              <a:gd name="connsiteY6" fmla="*/ 1680204 h 168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1207" h="1680204">
                <a:moveTo>
                  <a:pt x="0" y="67208"/>
                </a:moveTo>
                <a:cubicBezTo>
                  <a:pt x="230428" y="28803"/>
                  <a:pt x="489660" y="0"/>
                  <a:pt x="691284" y="67208"/>
                </a:cubicBezTo>
                <a:cubicBezTo>
                  <a:pt x="892908" y="134416"/>
                  <a:pt x="1084932" y="316838"/>
                  <a:pt x="1209747" y="470457"/>
                </a:cubicBezTo>
                <a:cubicBezTo>
                  <a:pt x="1334562" y="624076"/>
                  <a:pt x="1324961" y="854504"/>
                  <a:pt x="1440175" y="988920"/>
                </a:cubicBezTo>
                <a:cubicBezTo>
                  <a:pt x="1555389" y="1123336"/>
                  <a:pt x="1699407" y="1180943"/>
                  <a:pt x="1901031" y="1276955"/>
                </a:cubicBezTo>
                <a:cubicBezTo>
                  <a:pt x="2102655" y="1372967"/>
                  <a:pt x="2409893" y="1497782"/>
                  <a:pt x="2649922" y="1564990"/>
                </a:cubicBezTo>
                <a:cubicBezTo>
                  <a:pt x="2889951" y="1632198"/>
                  <a:pt x="3092861" y="1678360"/>
                  <a:pt x="3341207" y="168020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730939" y="3302039"/>
            <a:ext cx="275967" cy="2023638"/>
          </a:xfrm>
          <a:custGeom>
            <a:avLst/>
            <a:gdLst>
              <a:gd name="connsiteX0" fmla="*/ 57664 w 304799"/>
              <a:gd name="connsiteY0" fmla="*/ 0 h 2304536"/>
              <a:gd name="connsiteX1" fmla="*/ 14416 w 304799"/>
              <a:gd name="connsiteY1" fmla="*/ 463379 h 2304536"/>
              <a:gd name="connsiteX2" fmla="*/ 144162 w 304799"/>
              <a:gd name="connsiteY2" fmla="*/ 970006 h 2304536"/>
              <a:gd name="connsiteX3" fmla="*/ 45308 w 304799"/>
              <a:gd name="connsiteY3" fmla="*/ 1519881 h 2304536"/>
              <a:gd name="connsiteX4" fmla="*/ 205945 w 304799"/>
              <a:gd name="connsiteY4" fmla="*/ 2125363 h 2304536"/>
              <a:gd name="connsiteX5" fmla="*/ 304799 w 304799"/>
              <a:gd name="connsiteY5" fmla="*/ 2304536 h 2304536"/>
              <a:gd name="connsiteX0" fmla="*/ 72427 w 319562"/>
              <a:gd name="connsiteY0" fmla="*/ 0 h 2304536"/>
              <a:gd name="connsiteX1" fmla="*/ 29179 w 319562"/>
              <a:gd name="connsiteY1" fmla="*/ 463379 h 2304536"/>
              <a:gd name="connsiteX2" fmla="*/ 5149 w 319562"/>
              <a:gd name="connsiteY2" fmla="*/ 984050 h 2304536"/>
              <a:gd name="connsiteX3" fmla="*/ 60071 w 319562"/>
              <a:gd name="connsiteY3" fmla="*/ 1519881 h 2304536"/>
              <a:gd name="connsiteX4" fmla="*/ 220708 w 319562"/>
              <a:gd name="connsiteY4" fmla="*/ 2125363 h 2304536"/>
              <a:gd name="connsiteX5" fmla="*/ 319562 w 319562"/>
              <a:gd name="connsiteY5" fmla="*/ 2304536 h 2304536"/>
              <a:gd name="connsiteX0" fmla="*/ 60838 w 307973"/>
              <a:gd name="connsiteY0" fmla="*/ 0 h 2304536"/>
              <a:gd name="connsiteX1" fmla="*/ 17590 w 307973"/>
              <a:gd name="connsiteY1" fmla="*/ 463379 h 2304536"/>
              <a:gd name="connsiteX2" fmla="*/ 166381 w 307973"/>
              <a:gd name="connsiteY2" fmla="*/ 918447 h 2304536"/>
              <a:gd name="connsiteX3" fmla="*/ 48482 w 307973"/>
              <a:gd name="connsiteY3" fmla="*/ 1519881 h 2304536"/>
              <a:gd name="connsiteX4" fmla="*/ 209119 w 307973"/>
              <a:gd name="connsiteY4" fmla="*/ 2125363 h 2304536"/>
              <a:gd name="connsiteX5" fmla="*/ 307973 w 307973"/>
              <a:gd name="connsiteY5" fmla="*/ 2304536 h 2304536"/>
              <a:gd name="connsiteX0" fmla="*/ 28832 w 275967"/>
              <a:gd name="connsiteY0" fmla="*/ 0 h 2304536"/>
              <a:gd name="connsiteX1" fmla="*/ 134375 w 275967"/>
              <a:gd name="connsiteY1" fmla="*/ 459223 h 2304536"/>
              <a:gd name="connsiteX2" fmla="*/ 134375 w 275967"/>
              <a:gd name="connsiteY2" fmla="*/ 918447 h 2304536"/>
              <a:gd name="connsiteX3" fmla="*/ 16476 w 275967"/>
              <a:gd name="connsiteY3" fmla="*/ 1519881 h 2304536"/>
              <a:gd name="connsiteX4" fmla="*/ 177113 w 275967"/>
              <a:gd name="connsiteY4" fmla="*/ 2125363 h 2304536"/>
              <a:gd name="connsiteX5" fmla="*/ 275967 w 275967"/>
              <a:gd name="connsiteY5" fmla="*/ 2304536 h 230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67" h="2304536">
                <a:moveTo>
                  <a:pt x="28832" y="0"/>
                </a:moveTo>
                <a:cubicBezTo>
                  <a:pt x="0" y="150855"/>
                  <a:pt x="116785" y="306149"/>
                  <a:pt x="134375" y="459223"/>
                </a:cubicBezTo>
                <a:cubicBezTo>
                  <a:pt x="151965" y="612297"/>
                  <a:pt x="154025" y="741671"/>
                  <a:pt x="134375" y="918447"/>
                </a:cubicBezTo>
                <a:cubicBezTo>
                  <a:pt x="114725" y="1095223"/>
                  <a:pt x="9353" y="1318728"/>
                  <a:pt x="16476" y="1519881"/>
                </a:cubicBezTo>
                <a:cubicBezTo>
                  <a:pt x="23599" y="1721034"/>
                  <a:pt x="133865" y="1994587"/>
                  <a:pt x="177113" y="2125363"/>
                </a:cubicBezTo>
                <a:cubicBezTo>
                  <a:pt x="220362" y="2256139"/>
                  <a:pt x="248164" y="2280337"/>
                  <a:pt x="275967" y="2304536"/>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508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9241722" y="1619395"/>
            <a:ext cx="1772959" cy="1205240"/>
          </a:xfrm>
          <a:custGeom>
            <a:avLst/>
            <a:gdLst>
              <a:gd name="connsiteX0" fmla="*/ 0 w 1772959"/>
              <a:gd name="connsiteY0" fmla="*/ 1165686 h 1205240"/>
              <a:gd name="connsiteX1" fmla="*/ 411829 w 1772959"/>
              <a:gd name="connsiteY1" fmla="*/ 1179646 h 1205240"/>
              <a:gd name="connsiteX2" fmla="*/ 977222 w 1772959"/>
              <a:gd name="connsiteY2" fmla="*/ 1012123 h 1205240"/>
              <a:gd name="connsiteX3" fmla="*/ 1368110 w 1772959"/>
              <a:gd name="connsiteY3" fmla="*/ 767817 h 1205240"/>
              <a:gd name="connsiteX4" fmla="*/ 1619396 w 1772959"/>
              <a:gd name="connsiteY4" fmla="*/ 321087 h 1205240"/>
              <a:gd name="connsiteX5" fmla="*/ 1772959 w 1772959"/>
              <a:gd name="connsiteY5" fmla="*/ 0 h 120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2959" h="1205240">
                <a:moveTo>
                  <a:pt x="0" y="1165686"/>
                </a:moveTo>
                <a:cubicBezTo>
                  <a:pt x="124479" y="1185463"/>
                  <a:pt x="248959" y="1205240"/>
                  <a:pt x="411829" y="1179646"/>
                </a:cubicBezTo>
                <a:cubicBezTo>
                  <a:pt x="574699" y="1154052"/>
                  <a:pt x="817842" y="1080761"/>
                  <a:pt x="977222" y="1012123"/>
                </a:cubicBezTo>
                <a:cubicBezTo>
                  <a:pt x="1136602" y="943485"/>
                  <a:pt x="1261081" y="882990"/>
                  <a:pt x="1368110" y="767817"/>
                </a:cubicBezTo>
                <a:cubicBezTo>
                  <a:pt x="1475139" y="652644"/>
                  <a:pt x="1551921" y="449056"/>
                  <a:pt x="1619396" y="321087"/>
                </a:cubicBezTo>
                <a:cubicBezTo>
                  <a:pt x="1686871" y="193118"/>
                  <a:pt x="1729915" y="96559"/>
                  <a:pt x="1772959" y="0"/>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7" name="Freeform 26"/>
          <p:cNvSpPr/>
          <p:nvPr/>
        </p:nvSpPr>
        <p:spPr>
          <a:xfrm>
            <a:off x="762626" y="582134"/>
            <a:ext cx="2095269" cy="2783775"/>
          </a:xfrm>
          <a:custGeom>
            <a:avLst/>
            <a:gdLst>
              <a:gd name="connsiteX0" fmla="*/ 2091193 w 2091193"/>
              <a:gd name="connsiteY0" fmla="*/ 0 h 2671638"/>
              <a:gd name="connsiteX1" fmla="*/ 1558455 w 2091193"/>
              <a:gd name="connsiteY1" fmla="*/ 397565 h 2671638"/>
              <a:gd name="connsiteX2" fmla="*/ 1240403 w 2091193"/>
              <a:gd name="connsiteY2" fmla="*/ 1208598 h 2671638"/>
              <a:gd name="connsiteX3" fmla="*/ 906449 w 2091193"/>
              <a:gd name="connsiteY3" fmla="*/ 1908313 h 2671638"/>
              <a:gd name="connsiteX4" fmla="*/ 612250 w 2091193"/>
              <a:gd name="connsiteY4" fmla="*/ 2282024 h 2671638"/>
              <a:gd name="connsiteX5" fmla="*/ 0 w 2091193"/>
              <a:gd name="connsiteY5" fmla="*/ 2671638 h 2671638"/>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 name="connsiteX0" fmla="*/ 2095269 w 2095269"/>
              <a:gd name="connsiteY0" fmla="*/ 0 h 2783775"/>
              <a:gd name="connsiteX1" fmla="*/ 1562531 w 2095269"/>
              <a:gd name="connsiteY1" fmla="*/ 397565 h 2783775"/>
              <a:gd name="connsiteX2" fmla="*/ 1244479 w 2095269"/>
              <a:gd name="connsiteY2" fmla="*/ 1208598 h 2783775"/>
              <a:gd name="connsiteX3" fmla="*/ 910525 w 2095269"/>
              <a:gd name="connsiteY3" fmla="*/ 1908313 h 2783775"/>
              <a:gd name="connsiteX4" fmla="*/ 616326 w 2095269"/>
              <a:gd name="connsiteY4" fmla="*/ 2282024 h 2783775"/>
              <a:gd name="connsiteX5" fmla="*/ 0 w 2095269"/>
              <a:gd name="connsiteY5" fmla="*/ 2783775 h 2783775"/>
              <a:gd name="connsiteX0" fmla="*/ 2095269 w 2095269"/>
              <a:gd name="connsiteY0" fmla="*/ 0 h 2783775"/>
              <a:gd name="connsiteX1" fmla="*/ 1562531 w 2095269"/>
              <a:gd name="connsiteY1" fmla="*/ 397565 h 2783775"/>
              <a:gd name="connsiteX2" fmla="*/ 1244479 w 2095269"/>
              <a:gd name="connsiteY2" fmla="*/ 1208598 h 2783775"/>
              <a:gd name="connsiteX3" fmla="*/ 910525 w 2095269"/>
              <a:gd name="connsiteY3" fmla="*/ 1908313 h 2783775"/>
              <a:gd name="connsiteX4" fmla="*/ 403249 w 2095269"/>
              <a:gd name="connsiteY4" fmla="*/ 2553347 h 2783775"/>
              <a:gd name="connsiteX5" fmla="*/ 0 w 2095269"/>
              <a:gd name="connsiteY5" fmla="*/ 2783775 h 278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5269" h="2783775">
                <a:moveTo>
                  <a:pt x="2095269" y="0"/>
                </a:moveTo>
                <a:cubicBezTo>
                  <a:pt x="1899799" y="98066"/>
                  <a:pt x="1704329" y="196132"/>
                  <a:pt x="1562531" y="397565"/>
                </a:cubicBezTo>
                <a:cubicBezTo>
                  <a:pt x="1420733" y="598998"/>
                  <a:pt x="1353147" y="956807"/>
                  <a:pt x="1244479" y="1208598"/>
                </a:cubicBezTo>
                <a:cubicBezTo>
                  <a:pt x="1135811" y="1460389"/>
                  <a:pt x="1050730" y="1684188"/>
                  <a:pt x="910525" y="1908313"/>
                </a:cubicBezTo>
                <a:cubicBezTo>
                  <a:pt x="770320" y="2132438"/>
                  <a:pt x="555003" y="2407437"/>
                  <a:pt x="403249" y="2553347"/>
                </a:cubicBezTo>
                <a:cubicBezTo>
                  <a:pt x="251495" y="2699257"/>
                  <a:pt x="37633" y="2678940"/>
                  <a:pt x="0" y="2783775"/>
                </a:cubicBezTo>
              </a:path>
            </a:pathLst>
          </a:custGeom>
          <a:ln w="666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6263" y="1315233"/>
            <a:ext cx="3100192" cy="5426902"/>
          </a:xfrm>
          <a:custGeom>
            <a:avLst/>
            <a:gdLst>
              <a:gd name="connsiteX0" fmla="*/ 2862197 w 3100192"/>
              <a:gd name="connsiteY0" fmla="*/ 0 h 5426902"/>
              <a:gd name="connsiteX1" fmla="*/ 3050088 w 3100192"/>
              <a:gd name="connsiteY1" fmla="*/ 482252 h 5426902"/>
              <a:gd name="connsiteX2" fmla="*/ 2949879 w 3100192"/>
              <a:gd name="connsiteY2" fmla="*/ 782877 h 5426902"/>
              <a:gd name="connsiteX3" fmla="*/ 3006247 w 3100192"/>
              <a:gd name="connsiteY3" fmla="*/ 1114816 h 5426902"/>
              <a:gd name="connsiteX4" fmla="*/ 3093929 w 3100192"/>
              <a:gd name="connsiteY4" fmla="*/ 1584542 h 5426902"/>
              <a:gd name="connsiteX5" fmla="*/ 2968668 w 3100192"/>
              <a:gd name="connsiteY5" fmla="*/ 1935271 h 5426902"/>
              <a:gd name="connsiteX6" fmla="*/ 2849671 w 3100192"/>
              <a:gd name="connsiteY6" fmla="*/ 2135688 h 5426902"/>
              <a:gd name="connsiteX7" fmla="*/ 2736937 w 3100192"/>
              <a:gd name="connsiteY7" fmla="*/ 3081403 h 5426902"/>
              <a:gd name="connsiteX8" fmla="*/ 2473890 w 3100192"/>
              <a:gd name="connsiteY8" fmla="*/ 3394553 h 5426902"/>
              <a:gd name="connsiteX9" fmla="*/ 2223370 w 3100192"/>
              <a:gd name="connsiteY9" fmla="*/ 3501025 h 5426902"/>
              <a:gd name="connsiteX10" fmla="*/ 1979112 w 3100192"/>
              <a:gd name="connsiteY10" fmla="*/ 3601233 h 5426902"/>
              <a:gd name="connsiteX11" fmla="*/ 1828800 w 3100192"/>
              <a:gd name="connsiteY11" fmla="*/ 3801649 h 5426902"/>
              <a:gd name="connsiteX12" fmla="*/ 1089764 w 3100192"/>
              <a:gd name="connsiteY12" fmla="*/ 4033381 h 5426902"/>
              <a:gd name="connsiteX13" fmla="*/ 839244 w 3100192"/>
              <a:gd name="connsiteY13" fmla="*/ 4158641 h 5426902"/>
              <a:gd name="connsiteX14" fmla="*/ 613775 w 3100192"/>
              <a:gd name="connsiteY14" fmla="*/ 4521896 h 5426902"/>
              <a:gd name="connsiteX15" fmla="*/ 501041 w 3100192"/>
              <a:gd name="connsiteY15" fmla="*/ 4828783 h 5426902"/>
              <a:gd name="connsiteX16" fmla="*/ 118997 w 3100192"/>
              <a:gd name="connsiteY16" fmla="*/ 5329825 h 5426902"/>
              <a:gd name="connsiteX17" fmla="*/ 0 w 3100192"/>
              <a:gd name="connsiteY17" fmla="*/ 5411244 h 542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00192" h="5426902">
                <a:moveTo>
                  <a:pt x="2862197" y="0"/>
                </a:moveTo>
                <a:cubicBezTo>
                  <a:pt x="2948835" y="175886"/>
                  <a:pt x="3035474" y="351773"/>
                  <a:pt x="3050088" y="482252"/>
                </a:cubicBezTo>
                <a:cubicBezTo>
                  <a:pt x="3064702" y="612731"/>
                  <a:pt x="2957186" y="677450"/>
                  <a:pt x="2949879" y="782877"/>
                </a:cubicBezTo>
                <a:cubicBezTo>
                  <a:pt x="2942572" y="888304"/>
                  <a:pt x="2982239" y="981205"/>
                  <a:pt x="3006247" y="1114816"/>
                </a:cubicBezTo>
                <a:cubicBezTo>
                  <a:pt x="3030255" y="1248427"/>
                  <a:pt x="3100192" y="1447800"/>
                  <a:pt x="3093929" y="1584542"/>
                </a:cubicBezTo>
                <a:cubicBezTo>
                  <a:pt x="3087666" y="1721284"/>
                  <a:pt x="3009378" y="1843413"/>
                  <a:pt x="2968668" y="1935271"/>
                </a:cubicBezTo>
                <a:cubicBezTo>
                  <a:pt x="2927958" y="2027129"/>
                  <a:pt x="2888293" y="1944666"/>
                  <a:pt x="2849671" y="2135688"/>
                </a:cubicBezTo>
                <a:cubicBezTo>
                  <a:pt x="2811049" y="2326710"/>
                  <a:pt x="2799567" y="2871592"/>
                  <a:pt x="2736937" y="3081403"/>
                </a:cubicBezTo>
                <a:cubicBezTo>
                  <a:pt x="2674307" y="3291214"/>
                  <a:pt x="2559485" y="3324616"/>
                  <a:pt x="2473890" y="3394553"/>
                </a:cubicBezTo>
                <a:cubicBezTo>
                  <a:pt x="2388296" y="3464490"/>
                  <a:pt x="2223370" y="3501025"/>
                  <a:pt x="2223370" y="3501025"/>
                </a:cubicBezTo>
                <a:cubicBezTo>
                  <a:pt x="2140907" y="3535472"/>
                  <a:pt x="2044874" y="3551129"/>
                  <a:pt x="1979112" y="3601233"/>
                </a:cubicBezTo>
                <a:cubicBezTo>
                  <a:pt x="1913350" y="3651337"/>
                  <a:pt x="1977025" y="3729624"/>
                  <a:pt x="1828800" y="3801649"/>
                </a:cubicBezTo>
                <a:cubicBezTo>
                  <a:pt x="1680575" y="3873674"/>
                  <a:pt x="1254690" y="3973882"/>
                  <a:pt x="1089764" y="4033381"/>
                </a:cubicBezTo>
                <a:cubicBezTo>
                  <a:pt x="924838" y="4092880"/>
                  <a:pt x="918575" y="4077222"/>
                  <a:pt x="839244" y="4158641"/>
                </a:cubicBezTo>
                <a:cubicBezTo>
                  <a:pt x="759913" y="4240060"/>
                  <a:pt x="670142" y="4410206"/>
                  <a:pt x="613775" y="4521896"/>
                </a:cubicBezTo>
                <a:cubicBezTo>
                  <a:pt x="557408" y="4633586"/>
                  <a:pt x="583504" y="4694128"/>
                  <a:pt x="501041" y="4828783"/>
                </a:cubicBezTo>
                <a:cubicBezTo>
                  <a:pt x="418578" y="4963438"/>
                  <a:pt x="202504" y="5232748"/>
                  <a:pt x="118997" y="5329825"/>
                </a:cubicBezTo>
                <a:cubicBezTo>
                  <a:pt x="35490" y="5426902"/>
                  <a:pt x="17745" y="5419073"/>
                  <a:pt x="0" y="5411244"/>
                </a:cubicBezTo>
              </a:path>
            </a:pathLst>
          </a:custGeom>
          <a:ln w="88900">
            <a:solidFill>
              <a:srgbClr val="00B0F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1877159" y="4777650"/>
            <a:ext cx="340158" cy="461665"/>
          </a:xfrm>
          <a:prstGeom prst="rect">
            <a:avLst/>
          </a:prstGeom>
          <a:noFill/>
        </p:spPr>
        <p:txBody>
          <a:bodyPr wrap="none" rtlCol="0">
            <a:spAutoFit/>
          </a:bodyPr>
          <a:lstStyle/>
          <a:p>
            <a:pPr algn="ctr"/>
            <a:r>
              <a:rPr lang="en-US" sz="2400" b="1" dirty="0"/>
              <a:t>1</a:t>
            </a:r>
          </a:p>
        </p:txBody>
      </p:sp>
      <p:sp>
        <p:nvSpPr>
          <p:cNvPr id="52" name="TextBox 51"/>
          <p:cNvSpPr txBox="1"/>
          <p:nvPr/>
        </p:nvSpPr>
        <p:spPr>
          <a:xfrm>
            <a:off x="1855682" y="4763317"/>
            <a:ext cx="340158" cy="461665"/>
          </a:xfrm>
          <a:prstGeom prst="rect">
            <a:avLst/>
          </a:prstGeom>
          <a:noFill/>
        </p:spPr>
        <p:txBody>
          <a:bodyPr wrap="none" rtlCol="0">
            <a:spAutoFit/>
          </a:bodyPr>
          <a:lstStyle/>
          <a:p>
            <a:pPr algn="ctr"/>
            <a:r>
              <a:rPr lang="en-US" sz="2400" b="1" dirty="0"/>
              <a:t>1</a:t>
            </a:r>
          </a:p>
        </p:txBody>
      </p:sp>
      <p:sp>
        <p:nvSpPr>
          <p:cNvPr id="53" name="TextBox 52"/>
          <p:cNvSpPr txBox="1"/>
          <p:nvPr/>
        </p:nvSpPr>
        <p:spPr>
          <a:xfrm>
            <a:off x="1866782" y="4770992"/>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54" name="Oval 53"/>
          <p:cNvSpPr/>
          <p:nvPr/>
        </p:nvSpPr>
        <p:spPr>
          <a:xfrm>
            <a:off x="1874281" y="4806549"/>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1741944" y="2444197"/>
            <a:ext cx="1324961" cy="2778290"/>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317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TextBox 54"/>
          <p:cNvSpPr txBox="1"/>
          <p:nvPr/>
        </p:nvSpPr>
        <p:spPr>
          <a:xfrm>
            <a:off x="2202801" y="3538730"/>
            <a:ext cx="340158" cy="461665"/>
          </a:xfrm>
          <a:prstGeom prst="rect">
            <a:avLst/>
          </a:prstGeom>
          <a:noFill/>
        </p:spPr>
        <p:txBody>
          <a:bodyPr wrap="none" rtlCol="0">
            <a:spAutoFit/>
          </a:bodyPr>
          <a:lstStyle/>
          <a:p>
            <a:pPr algn="ctr"/>
            <a:r>
              <a:rPr lang="en-US" sz="2400" b="1" dirty="0">
                <a:solidFill>
                  <a:srgbClr val="00CC99"/>
                </a:solidFill>
              </a:rPr>
              <a:t>1</a:t>
            </a:r>
          </a:p>
        </p:txBody>
      </p:sp>
      <p:cxnSp>
        <p:nvCxnSpPr>
          <p:cNvPr id="64" name="Straight Arrow Connector 63"/>
          <p:cNvCxnSpPr/>
          <p:nvPr/>
        </p:nvCxnSpPr>
        <p:spPr>
          <a:xfrm flipH="1">
            <a:off x="935447" y="3077874"/>
            <a:ext cx="325221" cy="135634"/>
          </a:xfrm>
          <a:prstGeom prst="straightConnector1">
            <a:avLst/>
          </a:prstGeom>
          <a:ln w="6032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1556598" y="2265113"/>
            <a:ext cx="230428" cy="460856"/>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27" idx="2"/>
          </p:cNvCxnSpPr>
          <p:nvPr/>
        </p:nvCxnSpPr>
        <p:spPr>
          <a:xfrm flipH="1">
            <a:off x="2007105" y="1228187"/>
            <a:ext cx="240778" cy="562546"/>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V="1">
            <a:off x="1108268" y="3250695"/>
            <a:ext cx="576070" cy="345643"/>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741945" y="2905053"/>
            <a:ext cx="2265557" cy="430887"/>
          </a:xfrm>
          <a:prstGeom prst="rect">
            <a:avLst/>
          </a:prstGeom>
          <a:noFill/>
        </p:spPr>
        <p:txBody>
          <a:bodyPr wrap="none" rtlCol="0">
            <a:spAutoFit/>
          </a:bodyPr>
          <a:lstStyle/>
          <a:p>
            <a:r>
              <a:rPr lang="en-US" b="1" dirty="0">
                <a:solidFill>
                  <a:schemeClr val="bg1"/>
                </a:solidFill>
              </a:rPr>
              <a:t>Original Headwall</a:t>
            </a:r>
          </a:p>
        </p:txBody>
      </p:sp>
      <p:sp>
        <p:nvSpPr>
          <p:cNvPr id="38" name="TextBox 37"/>
          <p:cNvSpPr txBox="1"/>
          <p:nvPr/>
        </p:nvSpPr>
        <p:spPr>
          <a:xfrm>
            <a:off x="7309545" y="3077874"/>
            <a:ext cx="1345240" cy="769441"/>
          </a:xfrm>
          <a:prstGeom prst="rect">
            <a:avLst/>
          </a:prstGeom>
          <a:noFill/>
        </p:spPr>
        <p:txBody>
          <a:bodyPr wrap="none" rtlCol="0">
            <a:spAutoFit/>
          </a:bodyPr>
          <a:lstStyle/>
          <a:p>
            <a:pPr algn="ctr"/>
            <a:r>
              <a:rPr lang="en-US" b="1" dirty="0">
                <a:solidFill>
                  <a:schemeClr val="bg1"/>
                </a:solidFill>
              </a:rPr>
              <a:t>Spanish </a:t>
            </a:r>
          </a:p>
          <a:p>
            <a:pPr algn="ctr"/>
            <a:r>
              <a:rPr lang="en-US" b="1" dirty="0">
                <a:solidFill>
                  <a:schemeClr val="bg1"/>
                </a:solidFill>
              </a:rPr>
              <a:t>El Camino</a:t>
            </a:r>
          </a:p>
        </p:txBody>
      </p:sp>
      <p:cxnSp>
        <p:nvCxnSpPr>
          <p:cNvPr id="39" name="Straight Arrow Connector 38"/>
          <p:cNvCxnSpPr/>
          <p:nvPr/>
        </p:nvCxnSpPr>
        <p:spPr>
          <a:xfrm>
            <a:off x="4852723" y="1810522"/>
            <a:ext cx="2419494" cy="1670601"/>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38" idx="3"/>
          </p:cNvCxnSpPr>
          <p:nvPr/>
        </p:nvCxnSpPr>
        <p:spPr>
          <a:xfrm flipH="1">
            <a:off x="8654785" y="2702265"/>
            <a:ext cx="1304683" cy="760330"/>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0"/>
            <a:ext cx="10972800" cy="8226021"/>
          </a:xfrm>
          <a:prstGeom prst="rect">
            <a:avLst/>
          </a:prstGeom>
          <a:noFill/>
        </p:spPr>
      </p:pic>
      <p:sp>
        <p:nvSpPr>
          <p:cNvPr id="58" name="Freeform 57"/>
          <p:cNvSpPr/>
          <p:nvPr/>
        </p:nvSpPr>
        <p:spPr>
          <a:xfrm>
            <a:off x="3428999" y="926757"/>
            <a:ext cx="1970903" cy="961767"/>
          </a:xfrm>
          <a:custGeom>
            <a:avLst/>
            <a:gdLst>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06378 w 2193324"/>
              <a:gd name="connsiteY5" fmla="*/ 611659 h 961767"/>
              <a:gd name="connsiteX6" fmla="*/ 1970903 w 2193324"/>
              <a:gd name="connsiteY6" fmla="*/ 401594 h 961767"/>
              <a:gd name="connsiteX7" fmla="*/ 2193324 w 2193324"/>
              <a:gd name="connsiteY7" fmla="*/ 321275 h 961767"/>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54151 w 2193324"/>
              <a:gd name="connsiteY5" fmla="*/ 595728 h 961767"/>
              <a:gd name="connsiteX6" fmla="*/ 1970903 w 2193324"/>
              <a:gd name="connsiteY6" fmla="*/ 401594 h 961767"/>
              <a:gd name="connsiteX7" fmla="*/ 2193324 w 2193324"/>
              <a:gd name="connsiteY7" fmla="*/ 321275 h 961767"/>
              <a:gd name="connsiteX0" fmla="*/ 0 w 1970903"/>
              <a:gd name="connsiteY0" fmla="*/ 0 h 961767"/>
              <a:gd name="connsiteX1" fmla="*/ 420130 w 1970903"/>
              <a:gd name="connsiteY1" fmla="*/ 451021 h 961767"/>
              <a:gd name="connsiteX2" fmla="*/ 673443 w 1970903"/>
              <a:gd name="connsiteY2" fmla="*/ 759940 h 961767"/>
              <a:gd name="connsiteX3" fmla="*/ 951470 w 1970903"/>
              <a:gd name="connsiteY3" fmla="*/ 951470 h 961767"/>
              <a:gd name="connsiteX4" fmla="*/ 1439562 w 1970903"/>
              <a:gd name="connsiteY4" fmla="*/ 821724 h 961767"/>
              <a:gd name="connsiteX5" fmla="*/ 1654151 w 1970903"/>
              <a:gd name="connsiteY5" fmla="*/ 595728 h 961767"/>
              <a:gd name="connsiteX6" fmla="*/ 1970903 w 1970903"/>
              <a:gd name="connsiteY6" fmla="*/ 401594 h 96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0903" h="961767">
                <a:moveTo>
                  <a:pt x="0" y="0"/>
                </a:moveTo>
                <a:cubicBezTo>
                  <a:pt x="153945" y="162182"/>
                  <a:pt x="307890" y="324364"/>
                  <a:pt x="420130" y="451021"/>
                </a:cubicBezTo>
                <a:cubicBezTo>
                  <a:pt x="532370" y="577678"/>
                  <a:pt x="584886" y="676532"/>
                  <a:pt x="673443" y="759940"/>
                </a:cubicBezTo>
                <a:cubicBezTo>
                  <a:pt x="762000" y="843348"/>
                  <a:pt x="823784" y="941173"/>
                  <a:pt x="951470" y="951470"/>
                </a:cubicBezTo>
                <a:cubicBezTo>
                  <a:pt x="1079156" y="961767"/>
                  <a:pt x="1322449" y="881014"/>
                  <a:pt x="1439562" y="821724"/>
                </a:cubicBezTo>
                <a:cubicBezTo>
                  <a:pt x="1556675" y="762434"/>
                  <a:pt x="1565594" y="665750"/>
                  <a:pt x="1654151" y="595728"/>
                </a:cubicBezTo>
                <a:cubicBezTo>
                  <a:pt x="1742708" y="525706"/>
                  <a:pt x="1881041" y="447336"/>
                  <a:pt x="1970903" y="40159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19" name="Freeform 18"/>
          <p:cNvSpPr/>
          <p:nvPr/>
        </p:nvSpPr>
        <p:spPr>
          <a:xfrm rot="21418255">
            <a:off x="-38959" y="715146"/>
            <a:ext cx="3508399" cy="2699402"/>
          </a:xfrm>
          <a:custGeom>
            <a:avLst/>
            <a:gdLst>
              <a:gd name="connsiteX0" fmla="*/ 1253705 w 1253705"/>
              <a:gd name="connsiteY0" fmla="*/ 0 h 1955321"/>
              <a:gd name="connsiteX1" fmla="*/ 977660 w 1253705"/>
              <a:gd name="connsiteY1" fmla="*/ 557842 h 1955321"/>
              <a:gd name="connsiteX2" fmla="*/ 575094 w 1253705"/>
              <a:gd name="connsiteY2" fmla="*/ 1345721 h 1955321"/>
              <a:gd name="connsiteX3" fmla="*/ 253041 w 1253705"/>
              <a:gd name="connsiteY3" fmla="*/ 1788544 h 1955321"/>
              <a:gd name="connsiteX4" fmla="*/ 0 w 1253705"/>
              <a:gd name="connsiteY4" fmla="*/ 1955321 h 1955321"/>
              <a:gd name="connsiteX0" fmla="*/ 1253705 w 1253705"/>
              <a:gd name="connsiteY0" fmla="*/ 0 h 1955321"/>
              <a:gd name="connsiteX1" fmla="*/ 977660 w 1253705"/>
              <a:gd name="connsiteY1" fmla="*/ 557842 h 1955321"/>
              <a:gd name="connsiteX2" fmla="*/ 575094 w 1253705"/>
              <a:gd name="connsiteY2" fmla="*/ 134572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28210 h 1955321"/>
              <a:gd name="connsiteX4" fmla="*/ 0 w 1253705"/>
              <a:gd name="connsiteY4" fmla="*/ 1955321 h 1955321"/>
              <a:gd name="connsiteX0" fmla="*/ 1196098 w 1196098"/>
              <a:gd name="connsiteY0" fmla="*/ 0 h 1958638"/>
              <a:gd name="connsiteX1" fmla="*/ 920053 w 1196098"/>
              <a:gd name="connsiteY1" fmla="*/ 55784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76069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1846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0 w 2355704"/>
              <a:gd name="connsiteY4" fmla="*/ 2175666 h 2175666"/>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845093 w 2355704"/>
              <a:gd name="connsiteY4" fmla="*/ 1930767 h 2175666"/>
              <a:gd name="connsiteX5" fmla="*/ 0 w 2355704"/>
              <a:gd name="connsiteY5" fmla="*/ 2175666 h 2175666"/>
              <a:gd name="connsiteX0" fmla="*/ 2355704 w 2355704"/>
              <a:gd name="connsiteY0" fmla="*/ 0 h 2237652"/>
              <a:gd name="connsiteX1" fmla="*/ 2032712 w 2355704"/>
              <a:gd name="connsiteY1" fmla="*/ 494434 h 2237652"/>
              <a:gd name="connsiteX2" fmla="*/ 1620462 w 2355704"/>
              <a:gd name="connsiteY2" fmla="*/ 1324961 h 2237652"/>
              <a:gd name="connsiteX3" fmla="*/ 1390034 w 2355704"/>
              <a:gd name="connsiteY3" fmla="*/ 1728210 h 2237652"/>
              <a:gd name="connsiteX4" fmla="*/ 706979 w 2355704"/>
              <a:gd name="connsiteY4" fmla="*/ 2163076 h 2237652"/>
              <a:gd name="connsiteX5" fmla="*/ 0 w 2355704"/>
              <a:gd name="connsiteY5" fmla="*/ 2175666 h 2237652"/>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67736"/>
              <a:gd name="connsiteX1" fmla="*/ 2027477 w 2350469"/>
              <a:gd name="connsiteY1" fmla="*/ 494434 h 2267736"/>
              <a:gd name="connsiteX2" fmla="*/ 1615227 w 2350469"/>
              <a:gd name="connsiteY2" fmla="*/ 1324961 h 2267736"/>
              <a:gd name="connsiteX3" fmla="*/ 1384799 w 2350469"/>
              <a:gd name="connsiteY3" fmla="*/ 1728210 h 2267736"/>
              <a:gd name="connsiteX4" fmla="*/ 701744 w 2350469"/>
              <a:gd name="connsiteY4" fmla="*/ 2163076 h 2267736"/>
              <a:gd name="connsiteX5" fmla="*/ 0 w 2350469"/>
              <a:gd name="connsiteY5" fmla="*/ 2073536 h 2267736"/>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701744 w 2350469"/>
              <a:gd name="connsiteY4" fmla="*/ 2163076 h 2326502"/>
              <a:gd name="connsiteX5" fmla="*/ 0 w 2350469"/>
              <a:gd name="connsiteY5" fmla="*/ 2073536 h 2326502"/>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699127 w 2350469"/>
              <a:gd name="connsiteY4" fmla="*/ 2214142 h 2326502"/>
              <a:gd name="connsiteX5" fmla="*/ 0 w 2350469"/>
              <a:gd name="connsiteY5" fmla="*/ 2073536 h 2326502"/>
              <a:gd name="connsiteX0" fmla="*/ 2342616 w 2342616"/>
              <a:gd name="connsiteY0" fmla="*/ 0 h 2246164"/>
              <a:gd name="connsiteX1" fmla="*/ 2019624 w 2342616"/>
              <a:gd name="connsiteY1" fmla="*/ 494434 h 2246164"/>
              <a:gd name="connsiteX2" fmla="*/ 1607374 w 2342616"/>
              <a:gd name="connsiteY2" fmla="*/ 1324961 h 2246164"/>
              <a:gd name="connsiteX3" fmla="*/ 1376946 w 2342616"/>
              <a:gd name="connsiteY3" fmla="*/ 1728210 h 2246164"/>
              <a:gd name="connsiteX4" fmla="*/ 691274 w 2342616"/>
              <a:gd name="connsiteY4" fmla="*/ 2214142 h 2246164"/>
              <a:gd name="connsiteX5" fmla="*/ 0 w 2342616"/>
              <a:gd name="connsiteY5" fmla="*/ 1920344 h 2246164"/>
              <a:gd name="connsiteX0" fmla="*/ 2337381 w 2337381"/>
              <a:gd name="connsiteY0" fmla="*/ 0 h 2229143"/>
              <a:gd name="connsiteX1" fmla="*/ 2014389 w 2337381"/>
              <a:gd name="connsiteY1" fmla="*/ 494434 h 2229143"/>
              <a:gd name="connsiteX2" fmla="*/ 1602139 w 2337381"/>
              <a:gd name="connsiteY2" fmla="*/ 1324961 h 2229143"/>
              <a:gd name="connsiteX3" fmla="*/ 1371711 w 2337381"/>
              <a:gd name="connsiteY3" fmla="*/ 1728210 h 2229143"/>
              <a:gd name="connsiteX4" fmla="*/ 686039 w 2337381"/>
              <a:gd name="connsiteY4" fmla="*/ 2214142 h 2229143"/>
              <a:gd name="connsiteX5" fmla="*/ 0 w 2337381"/>
              <a:gd name="connsiteY5" fmla="*/ 1818214 h 22291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2146 w 2332146"/>
              <a:gd name="connsiteY0" fmla="*/ 0 h 2300914"/>
              <a:gd name="connsiteX1" fmla="*/ 2009154 w 2332146"/>
              <a:gd name="connsiteY1" fmla="*/ 494434 h 2300914"/>
              <a:gd name="connsiteX2" fmla="*/ 1596904 w 2332146"/>
              <a:gd name="connsiteY2" fmla="*/ 1324961 h 2300914"/>
              <a:gd name="connsiteX3" fmla="*/ 1366476 w 2332146"/>
              <a:gd name="connsiteY3" fmla="*/ 1728210 h 2300914"/>
              <a:gd name="connsiteX4" fmla="*/ 680804 w 2332146"/>
              <a:gd name="connsiteY4" fmla="*/ 2214142 h 2300914"/>
              <a:gd name="connsiteX5" fmla="*/ 0 w 2332146"/>
              <a:gd name="connsiteY5" fmla="*/ 1716085 h 2300914"/>
              <a:gd name="connsiteX0" fmla="*/ 2332146 w 2332146"/>
              <a:gd name="connsiteY0" fmla="*/ 12771 h 2313685"/>
              <a:gd name="connsiteX1" fmla="*/ 2224277 w 2332146"/>
              <a:gd name="connsiteY1" fmla="*/ 82406 h 2313685"/>
              <a:gd name="connsiteX2" fmla="*/ 2009154 w 2332146"/>
              <a:gd name="connsiteY2" fmla="*/ 507205 h 2313685"/>
              <a:gd name="connsiteX3" fmla="*/ 1596904 w 2332146"/>
              <a:gd name="connsiteY3" fmla="*/ 1337732 h 2313685"/>
              <a:gd name="connsiteX4" fmla="*/ 1366476 w 2332146"/>
              <a:gd name="connsiteY4" fmla="*/ 1740981 h 2313685"/>
              <a:gd name="connsiteX5" fmla="*/ 680804 w 2332146"/>
              <a:gd name="connsiteY5" fmla="*/ 2226913 h 2313685"/>
              <a:gd name="connsiteX6" fmla="*/ 0 w 2332146"/>
              <a:gd name="connsiteY6" fmla="*/ 1728856 h 2313685"/>
              <a:gd name="connsiteX0" fmla="*/ 2631578 w 2631578"/>
              <a:gd name="connsiteY0" fmla="*/ 0 h 2335766"/>
              <a:gd name="connsiteX1" fmla="*/ 2224277 w 2631578"/>
              <a:gd name="connsiteY1" fmla="*/ 104487 h 2335766"/>
              <a:gd name="connsiteX2" fmla="*/ 2009154 w 2631578"/>
              <a:gd name="connsiteY2" fmla="*/ 529286 h 2335766"/>
              <a:gd name="connsiteX3" fmla="*/ 1596904 w 2631578"/>
              <a:gd name="connsiteY3" fmla="*/ 1359813 h 2335766"/>
              <a:gd name="connsiteX4" fmla="*/ 1366476 w 2631578"/>
              <a:gd name="connsiteY4" fmla="*/ 1763062 h 2335766"/>
              <a:gd name="connsiteX5" fmla="*/ 680804 w 2631578"/>
              <a:gd name="connsiteY5" fmla="*/ 2248994 h 2335766"/>
              <a:gd name="connsiteX6" fmla="*/ 0 w 2631578"/>
              <a:gd name="connsiteY6" fmla="*/ 1750937 h 2335766"/>
              <a:gd name="connsiteX0" fmla="*/ 2631578 w 2631578"/>
              <a:gd name="connsiteY0" fmla="*/ 54892 h 2390658"/>
              <a:gd name="connsiteX1" fmla="*/ 2224277 w 2631578"/>
              <a:gd name="connsiteY1" fmla="*/ 159379 h 2390658"/>
              <a:gd name="connsiteX2" fmla="*/ 2009154 w 2631578"/>
              <a:gd name="connsiteY2" fmla="*/ 584178 h 2390658"/>
              <a:gd name="connsiteX3" fmla="*/ 1596904 w 2631578"/>
              <a:gd name="connsiteY3" fmla="*/ 1414705 h 2390658"/>
              <a:gd name="connsiteX4" fmla="*/ 1366476 w 2631578"/>
              <a:gd name="connsiteY4" fmla="*/ 1817954 h 2390658"/>
              <a:gd name="connsiteX5" fmla="*/ 680804 w 2631578"/>
              <a:gd name="connsiteY5" fmla="*/ 2303886 h 2390658"/>
              <a:gd name="connsiteX6" fmla="*/ 0 w 2631578"/>
              <a:gd name="connsiteY6" fmla="*/ 1805829 h 2390658"/>
              <a:gd name="connsiteX0" fmla="*/ 2631578 w 2632280"/>
              <a:gd name="connsiteY0" fmla="*/ 22516 h 2358282"/>
              <a:gd name="connsiteX1" fmla="*/ 2564397 w 2632280"/>
              <a:gd name="connsiteY1" fmla="*/ 17414 h 2358282"/>
              <a:gd name="connsiteX2" fmla="*/ 2224277 w 2632280"/>
              <a:gd name="connsiteY2" fmla="*/ 127003 h 2358282"/>
              <a:gd name="connsiteX3" fmla="*/ 2009154 w 2632280"/>
              <a:gd name="connsiteY3" fmla="*/ 551802 h 2358282"/>
              <a:gd name="connsiteX4" fmla="*/ 1596904 w 2632280"/>
              <a:gd name="connsiteY4" fmla="*/ 1382329 h 2358282"/>
              <a:gd name="connsiteX5" fmla="*/ 1366476 w 2632280"/>
              <a:gd name="connsiteY5" fmla="*/ 1785578 h 2358282"/>
              <a:gd name="connsiteX6" fmla="*/ 680804 w 2632280"/>
              <a:gd name="connsiteY6" fmla="*/ 2271510 h 2358282"/>
              <a:gd name="connsiteX7" fmla="*/ 0 w 2632280"/>
              <a:gd name="connsiteY7" fmla="*/ 1773453 h 2358282"/>
              <a:gd name="connsiteX0" fmla="*/ 2631578 w 3020958"/>
              <a:gd name="connsiteY0" fmla="*/ 22516 h 2358282"/>
              <a:gd name="connsiteX1" fmla="*/ 2564397 w 3020958"/>
              <a:gd name="connsiteY1" fmla="*/ 17414 h 2358282"/>
              <a:gd name="connsiteX2" fmla="*/ 2224277 w 3020958"/>
              <a:gd name="connsiteY2" fmla="*/ 127003 h 2358282"/>
              <a:gd name="connsiteX3" fmla="*/ 2009154 w 3020958"/>
              <a:gd name="connsiteY3" fmla="*/ 551802 h 2358282"/>
              <a:gd name="connsiteX4" fmla="*/ 1596904 w 3020958"/>
              <a:gd name="connsiteY4" fmla="*/ 1382329 h 2358282"/>
              <a:gd name="connsiteX5" fmla="*/ 1366476 w 3020958"/>
              <a:gd name="connsiteY5" fmla="*/ 1785578 h 2358282"/>
              <a:gd name="connsiteX6" fmla="*/ 680804 w 3020958"/>
              <a:gd name="connsiteY6" fmla="*/ 2271510 h 2358282"/>
              <a:gd name="connsiteX7" fmla="*/ 0 w 3020958"/>
              <a:gd name="connsiteY7" fmla="*/ 1773453 h 2358282"/>
              <a:gd name="connsiteX0" fmla="*/ 2631578 w 3030676"/>
              <a:gd name="connsiteY0" fmla="*/ 16823 h 2352589"/>
              <a:gd name="connsiteX1" fmla="*/ 3019479 w 3030676"/>
              <a:gd name="connsiteY1" fmla="*/ 191635 h 2352589"/>
              <a:gd name="connsiteX2" fmla="*/ 2564397 w 3030676"/>
              <a:gd name="connsiteY2" fmla="*/ 11721 h 2352589"/>
              <a:gd name="connsiteX3" fmla="*/ 2224277 w 3030676"/>
              <a:gd name="connsiteY3" fmla="*/ 121310 h 2352589"/>
              <a:gd name="connsiteX4" fmla="*/ 2009154 w 3030676"/>
              <a:gd name="connsiteY4" fmla="*/ 546109 h 2352589"/>
              <a:gd name="connsiteX5" fmla="*/ 1596904 w 3030676"/>
              <a:gd name="connsiteY5" fmla="*/ 1376636 h 2352589"/>
              <a:gd name="connsiteX6" fmla="*/ 1366476 w 3030676"/>
              <a:gd name="connsiteY6" fmla="*/ 1779885 h 2352589"/>
              <a:gd name="connsiteX7" fmla="*/ 680804 w 3030676"/>
              <a:gd name="connsiteY7" fmla="*/ 2265817 h 2352589"/>
              <a:gd name="connsiteX8" fmla="*/ 0 w 3030676"/>
              <a:gd name="connsiteY8" fmla="*/ 1767760 h 2352589"/>
              <a:gd name="connsiteX0" fmla="*/ 2631578 w 3027287"/>
              <a:gd name="connsiteY0" fmla="*/ 65486 h 2401252"/>
              <a:gd name="connsiteX1" fmla="*/ 3019479 w 3027287"/>
              <a:gd name="connsiteY1" fmla="*/ 240298 h 2401252"/>
              <a:gd name="connsiteX2" fmla="*/ 2584728 w 3027287"/>
              <a:gd name="connsiteY2" fmla="*/ 11721 h 2401252"/>
              <a:gd name="connsiteX3" fmla="*/ 2224277 w 3027287"/>
              <a:gd name="connsiteY3" fmla="*/ 169973 h 2401252"/>
              <a:gd name="connsiteX4" fmla="*/ 2009154 w 3027287"/>
              <a:gd name="connsiteY4" fmla="*/ 594772 h 2401252"/>
              <a:gd name="connsiteX5" fmla="*/ 1596904 w 3027287"/>
              <a:gd name="connsiteY5" fmla="*/ 1425299 h 2401252"/>
              <a:gd name="connsiteX6" fmla="*/ 1366476 w 3027287"/>
              <a:gd name="connsiteY6" fmla="*/ 1828548 h 2401252"/>
              <a:gd name="connsiteX7" fmla="*/ 680804 w 3027287"/>
              <a:gd name="connsiteY7" fmla="*/ 2314480 h 2401252"/>
              <a:gd name="connsiteX8" fmla="*/ 0 w 3027287"/>
              <a:gd name="connsiteY8" fmla="*/ 1816423 h 2401252"/>
              <a:gd name="connsiteX0" fmla="*/ 3001154 w 3088883"/>
              <a:gd name="connsiteY0" fmla="*/ 597751 h 2401252"/>
              <a:gd name="connsiteX1" fmla="*/ 3019479 w 3088883"/>
              <a:gd name="connsiteY1" fmla="*/ 240298 h 2401252"/>
              <a:gd name="connsiteX2" fmla="*/ 2584728 w 3088883"/>
              <a:gd name="connsiteY2" fmla="*/ 11721 h 2401252"/>
              <a:gd name="connsiteX3" fmla="*/ 2224277 w 3088883"/>
              <a:gd name="connsiteY3" fmla="*/ 169973 h 2401252"/>
              <a:gd name="connsiteX4" fmla="*/ 2009154 w 3088883"/>
              <a:gd name="connsiteY4" fmla="*/ 594772 h 2401252"/>
              <a:gd name="connsiteX5" fmla="*/ 1596904 w 3088883"/>
              <a:gd name="connsiteY5" fmla="*/ 1425299 h 2401252"/>
              <a:gd name="connsiteX6" fmla="*/ 1366476 w 3088883"/>
              <a:gd name="connsiteY6" fmla="*/ 1828548 h 2401252"/>
              <a:gd name="connsiteX7" fmla="*/ 680804 w 3088883"/>
              <a:gd name="connsiteY7" fmla="*/ 2314480 h 2401252"/>
              <a:gd name="connsiteX8" fmla="*/ 0 w 3088883"/>
              <a:gd name="connsiteY8" fmla="*/ 1816423 h 2401252"/>
              <a:gd name="connsiteX0" fmla="*/ 3001154 w 3001294"/>
              <a:gd name="connsiteY0" fmla="*/ 593132 h 2396633"/>
              <a:gd name="connsiteX1" fmla="*/ 2826838 w 3001294"/>
              <a:gd name="connsiteY1" fmla="*/ 122742 h 2396633"/>
              <a:gd name="connsiteX2" fmla="*/ 2584728 w 3001294"/>
              <a:gd name="connsiteY2" fmla="*/ 7102 h 2396633"/>
              <a:gd name="connsiteX3" fmla="*/ 2224277 w 3001294"/>
              <a:gd name="connsiteY3" fmla="*/ 165354 h 2396633"/>
              <a:gd name="connsiteX4" fmla="*/ 2009154 w 3001294"/>
              <a:gd name="connsiteY4" fmla="*/ 590153 h 2396633"/>
              <a:gd name="connsiteX5" fmla="*/ 1596904 w 3001294"/>
              <a:gd name="connsiteY5" fmla="*/ 1420680 h 2396633"/>
              <a:gd name="connsiteX6" fmla="*/ 1366476 w 3001294"/>
              <a:gd name="connsiteY6" fmla="*/ 1823929 h 2396633"/>
              <a:gd name="connsiteX7" fmla="*/ 680804 w 3001294"/>
              <a:gd name="connsiteY7" fmla="*/ 2309861 h 2396633"/>
              <a:gd name="connsiteX8" fmla="*/ 0 w 3001294"/>
              <a:gd name="connsiteY8" fmla="*/ 1811804 h 2396633"/>
              <a:gd name="connsiteX0" fmla="*/ 3016861 w 3017001"/>
              <a:gd name="connsiteY0" fmla="*/ 286745 h 2396633"/>
              <a:gd name="connsiteX1" fmla="*/ 2826838 w 3017001"/>
              <a:gd name="connsiteY1" fmla="*/ 122742 h 2396633"/>
              <a:gd name="connsiteX2" fmla="*/ 2584728 w 3017001"/>
              <a:gd name="connsiteY2" fmla="*/ 7102 h 2396633"/>
              <a:gd name="connsiteX3" fmla="*/ 2224277 w 3017001"/>
              <a:gd name="connsiteY3" fmla="*/ 165354 h 2396633"/>
              <a:gd name="connsiteX4" fmla="*/ 2009154 w 3017001"/>
              <a:gd name="connsiteY4" fmla="*/ 590153 h 2396633"/>
              <a:gd name="connsiteX5" fmla="*/ 1596904 w 3017001"/>
              <a:gd name="connsiteY5" fmla="*/ 1420680 h 2396633"/>
              <a:gd name="connsiteX6" fmla="*/ 1366476 w 3017001"/>
              <a:gd name="connsiteY6" fmla="*/ 1823929 h 2396633"/>
              <a:gd name="connsiteX7" fmla="*/ 680804 w 3017001"/>
              <a:gd name="connsiteY7" fmla="*/ 2309861 h 2396633"/>
              <a:gd name="connsiteX8" fmla="*/ 0 w 3017001"/>
              <a:gd name="connsiteY8" fmla="*/ 1811804 h 2396633"/>
              <a:gd name="connsiteX0" fmla="*/ 3016861 w 3017001"/>
              <a:gd name="connsiteY0" fmla="*/ 286294 h 2396182"/>
              <a:gd name="connsiteX1" fmla="*/ 2876307 w 3017001"/>
              <a:gd name="connsiteY1" fmla="*/ 124994 h 2396182"/>
              <a:gd name="connsiteX2" fmla="*/ 2584728 w 3017001"/>
              <a:gd name="connsiteY2" fmla="*/ 6651 h 2396182"/>
              <a:gd name="connsiteX3" fmla="*/ 2224277 w 3017001"/>
              <a:gd name="connsiteY3" fmla="*/ 164903 h 2396182"/>
              <a:gd name="connsiteX4" fmla="*/ 2009154 w 3017001"/>
              <a:gd name="connsiteY4" fmla="*/ 589702 h 2396182"/>
              <a:gd name="connsiteX5" fmla="*/ 1596904 w 3017001"/>
              <a:gd name="connsiteY5" fmla="*/ 1420229 h 2396182"/>
              <a:gd name="connsiteX6" fmla="*/ 1366476 w 3017001"/>
              <a:gd name="connsiteY6" fmla="*/ 1823478 h 2396182"/>
              <a:gd name="connsiteX7" fmla="*/ 680804 w 3017001"/>
              <a:gd name="connsiteY7" fmla="*/ 2309410 h 2396182"/>
              <a:gd name="connsiteX8" fmla="*/ 0 w 3017001"/>
              <a:gd name="connsiteY8" fmla="*/ 1811353 h 239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001" h="2396182">
                <a:moveTo>
                  <a:pt x="3016861" y="286294"/>
                </a:moveTo>
                <a:cubicBezTo>
                  <a:pt x="3017001" y="286533"/>
                  <a:pt x="2948329" y="171601"/>
                  <a:pt x="2876307" y="124994"/>
                </a:cubicBezTo>
                <a:cubicBezTo>
                  <a:pt x="2804285" y="78387"/>
                  <a:pt x="2693400" y="0"/>
                  <a:pt x="2584728" y="6651"/>
                </a:cubicBezTo>
                <a:cubicBezTo>
                  <a:pt x="2476056" y="13302"/>
                  <a:pt x="2316817" y="75838"/>
                  <a:pt x="2224277" y="164903"/>
                </a:cubicBezTo>
                <a:cubicBezTo>
                  <a:pt x="2120540" y="253117"/>
                  <a:pt x="2113716" y="380481"/>
                  <a:pt x="2009154" y="589702"/>
                </a:cubicBezTo>
                <a:cubicBezTo>
                  <a:pt x="1904592" y="798923"/>
                  <a:pt x="1704017" y="1214600"/>
                  <a:pt x="1596904" y="1420229"/>
                </a:cubicBezTo>
                <a:cubicBezTo>
                  <a:pt x="1489791" y="1625858"/>
                  <a:pt x="1519159" y="1675281"/>
                  <a:pt x="1366476" y="1823478"/>
                </a:cubicBezTo>
                <a:cubicBezTo>
                  <a:pt x="1213793" y="1971675"/>
                  <a:pt x="881283" y="2253403"/>
                  <a:pt x="680804" y="2309410"/>
                </a:cubicBezTo>
                <a:cubicBezTo>
                  <a:pt x="452186" y="2324411"/>
                  <a:pt x="69440" y="2396182"/>
                  <a:pt x="0" y="1811353"/>
                </a:cubicBezTo>
              </a:path>
            </a:pathLst>
          </a:custGeom>
          <a:ln w="762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5889649" y="1109635"/>
            <a:ext cx="3341207" cy="1680204"/>
          </a:xfrm>
          <a:custGeom>
            <a:avLst/>
            <a:gdLst>
              <a:gd name="connsiteX0" fmla="*/ 0 w 7424468"/>
              <a:gd name="connsiteY0" fmla="*/ 4793 h 1696528"/>
              <a:gd name="connsiteX1" fmla="*/ 362309 w 7424468"/>
              <a:gd name="connsiteY1" fmla="*/ 378604 h 1696528"/>
              <a:gd name="connsiteX2" fmla="*/ 879894 w 7424468"/>
              <a:gd name="connsiteY2" fmla="*/ 798423 h 1696528"/>
              <a:gd name="connsiteX3" fmla="*/ 1495245 w 7424468"/>
              <a:gd name="connsiteY3" fmla="*/ 821427 h 1696528"/>
              <a:gd name="connsiteX4" fmla="*/ 2041585 w 7424468"/>
              <a:gd name="connsiteY4" fmla="*/ 367102 h 1696528"/>
              <a:gd name="connsiteX5" fmla="*/ 2472906 w 7424468"/>
              <a:gd name="connsiteY5" fmla="*/ 108310 h 1696528"/>
              <a:gd name="connsiteX6" fmla="*/ 3048000 w 7424468"/>
              <a:gd name="connsiteY6" fmla="*/ 50800 h 1696528"/>
              <a:gd name="connsiteX7" fmla="*/ 3479321 w 7424468"/>
              <a:gd name="connsiteY7" fmla="*/ 413110 h 1696528"/>
              <a:gd name="connsiteX8" fmla="*/ 3646098 w 7424468"/>
              <a:gd name="connsiteY8" fmla="*/ 1051465 h 1696528"/>
              <a:gd name="connsiteX9" fmla="*/ 4111924 w 7424468"/>
              <a:gd name="connsiteY9" fmla="*/ 1436778 h 1696528"/>
              <a:gd name="connsiteX10" fmla="*/ 4991819 w 7424468"/>
              <a:gd name="connsiteY10" fmla="*/ 1597804 h 1696528"/>
              <a:gd name="connsiteX11" fmla="*/ 5952226 w 7424468"/>
              <a:gd name="connsiteY11" fmla="*/ 1672566 h 1696528"/>
              <a:gd name="connsiteX12" fmla="*/ 6567577 w 7424468"/>
              <a:gd name="connsiteY12" fmla="*/ 1454031 h 1696528"/>
              <a:gd name="connsiteX13" fmla="*/ 6843623 w 7424468"/>
              <a:gd name="connsiteY13" fmla="*/ 1362015 h 1696528"/>
              <a:gd name="connsiteX14" fmla="*/ 7424468 w 7424468"/>
              <a:gd name="connsiteY14" fmla="*/ 1413774 h 1696528"/>
              <a:gd name="connsiteX0" fmla="*/ 0 w 7424468"/>
              <a:gd name="connsiteY0" fmla="*/ 112327 h 1804062"/>
              <a:gd name="connsiteX1" fmla="*/ 362309 w 7424468"/>
              <a:gd name="connsiteY1" fmla="*/ 486138 h 1804062"/>
              <a:gd name="connsiteX2" fmla="*/ 879894 w 7424468"/>
              <a:gd name="connsiteY2" fmla="*/ 905957 h 1804062"/>
              <a:gd name="connsiteX3" fmla="*/ 1495245 w 7424468"/>
              <a:gd name="connsiteY3" fmla="*/ 928961 h 1804062"/>
              <a:gd name="connsiteX4" fmla="*/ 2041585 w 7424468"/>
              <a:gd name="connsiteY4" fmla="*/ 474636 h 1804062"/>
              <a:gd name="connsiteX5" fmla="*/ 2427581 w 7424468"/>
              <a:gd name="connsiteY5" fmla="*/ 52717 h 1804062"/>
              <a:gd name="connsiteX6" fmla="*/ 3048000 w 7424468"/>
              <a:gd name="connsiteY6" fmla="*/ 158334 h 1804062"/>
              <a:gd name="connsiteX7" fmla="*/ 3479321 w 7424468"/>
              <a:gd name="connsiteY7" fmla="*/ 520644 h 1804062"/>
              <a:gd name="connsiteX8" fmla="*/ 3646098 w 7424468"/>
              <a:gd name="connsiteY8" fmla="*/ 1158999 h 1804062"/>
              <a:gd name="connsiteX9" fmla="*/ 4111924 w 7424468"/>
              <a:gd name="connsiteY9" fmla="*/ 1544312 h 1804062"/>
              <a:gd name="connsiteX10" fmla="*/ 4991819 w 7424468"/>
              <a:gd name="connsiteY10" fmla="*/ 1705338 h 1804062"/>
              <a:gd name="connsiteX11" fmla="*/ 5952226 w 7424468"/>
              <a:gd name="connsiteY11" fmla="*/ 1780100 h 1804062"/>
              <a:gd name="connsiteX12" fmla="*/ 6567577 w 7424468"/>
              <a:gd name="connsiteY12" fmla="*/ 1561565 h 1804062"/>
              <a:gd name="connsiteX13" fmla="*/ 6843623 w 7424468"/>
              <a:gd name="connsiteY13" fmla="*/ 1469549 h 1804062"/>
              <a:gd name="connsiteX14" fmla="*/ 7424468 w 7424468"/>
              <a:gd name="connsiteY14" fmla="*/ 1521308 h 1804062"/>
              <a:gd name="connsiteX0" fmla="*/ 0 w 7424468"/>
              <a:gd name="connsiteY0" fmla="*/ 80412 h 1772147"/>
              <a:gd name="connsiteX1" fmla="*/ 362309 w 7424468"/>
              <a:gd name="connsiteY1" fmla="*/ 454223 h 1772147"/>
              <a:gd name="connsiteX2" fmla="*/ 879894 w 7424468"/>
              <a:gd name="connsiteY2" fmla="*/ 874042 h 1772147"/>
              <a:gd name="connsiteX3" fmla="*/ 1495245 w 7424468"/>
              <a:gd name="connsiteY3" fmla="*/ 897046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9894 w 7424468"/>
              <a:gd name="connsiteY2" fmla="*/ 874042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526550 w 7424468"/>
              <a:gd name="connsiteY1" fmla="*/ 424051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152140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59655"/>
              <a:gd name="connsiteX1" fmla="*/ 518463 w 7416381"/>
              <a:gd name="connsiteY1" fmla="*/ 633677 h 1959655"/>
              <a:gd name="connsiteX2" fmla="*/ 864105 w 7416381"/>
              <a:gd name="connsiteY2" fmla="*/ 921712 h 1959655"/>
              <a:gd name="connsiteX3" fmla="*/ 1267354 w 7416381"/>
              <a:gd name="connsiteY3" fmla="*/ 864105 h 1959655"/>
              <a:gd name="connsiteX4" fmla="*/ 1728210 w 7416381"/>
              <a:gd name="connsiteY4" fmla="*/ 460856 h 1959655"/>
              <a:gd name="connsiteX5" fmla="*/ 2419494 w 7416381"/>
              <a:gd name="connsiteY5" fmla="*/ 230428 h 1959655"/>
              <a:gd name="connsiteX6" fmla="*/ 3110778 w 7416381"/>
              <a:gd name="connsiteY6" fmla="*/ 230428 h 1959655"/>
              <a:gd name="connsiteX7" fmla="*/ 3629241 w 7416381"/>
              <a:gd name="connsiteY7" fmla="*/ 633677 h 1959655"/>
              <a:gd name="connsiteX8" fmla="*/ 3859669 w 7416381"/>
              <a:gd name="connsiteY8" fmla="*/ 1152140 h 1959655"/>
              <a:gd name="connsiteX9" fmla="*/ 4320525 w 7416381"/>
              <a:gd name="connsiteY9" fmla="*/ 1440175 h 1959655"/>
              <a:gd name="connsiteX10" fmla="*/ 5069416 w 7416381"/>
              <a:gd name="connsiteY10" fmla="*/ 1728210 h 1959655"/>
              <a:gd name="connsiteX11" fmla="*/ 5944139 w 7416381"/>
              <a:gd name="connsiteY11" fmla="*/ 1957811 h 1959655"/>
              <a:gd name="connsiteX12" fmla="*/ 6559490 w 7416381"/>
              <a:gd name="connsiteY12" fmla="*/ 1739276 h 1959655"/>
              <a:gd name="connsiteX13" fmla="*/ 6835536 w 7416381"/>
              <a:gd name="connsiteY13" fmla="*/ 1647260 h 1959655"/>
              <a:gd name="connsiteX14" fmla="*/ 7416381 w 7416381"/>
              <a:gd name="connsiteY14" fmla="*/ 1699019 h 1959655"/>
              <a:gd name="connsiteX0" fmla="*/ 0 w 6835536"/>
              <a:gd name="connsiteY0" fmla="*/ 0 h 1959655"/>
              <a:gd name="connsiteX1" fmla="*/ 518463 w 6835536"/>
              <a:gd name="connsiteY1" fmla="*/ 633677 h 1959655"/>
              <a:gd name="connsiteX2" fmla="*/ 864105 w 6835536"/>
              <a:gd name="connsiteY2" fmla="*/ 921712 h 1959655"/>
              <a:gd name="connsiteX3" fmla="*/ 1267354 w 6835536"/>
              <a:gd name="connsiteY3" fmla="*/ 864105 h 1959655"/>
              <a:gd name="connsiteX4" fmla="*/ 1728210 w 6835536"/>
              <a:gd name="connsiteY4" fmla="*/ 460856 h 1959655"/>
              <a:gd name="connsiteX5" fmla="*/ 2419494 w 6835536"/>
              <a:gd name="connsiteY5" fmla="*/ 230428 h 1959655"/>
              <a:gd name="connsiteX6" fmla="*/ 3110778 w 6835536"/>
              <a:gd name="connsiteY6" fmla="*/ 230428 h 1959655"/>
              <a:gd name="connsiteX7" fmla="*/ 3629241 w 6835536"/>
              <a:gd name="connsiteY7" fmla="*/ 633677 h 1959655"/>
              <a:gd name="connsiteX8" fmla="*/ 3859669 w 6835536"/>
              <a:gd name="connsiteY8" fmla="*/ 1152140 h 1959655"/>
              <a:gd name="connsiteX9" fmla="*/ 4320525 w 6835536"/>
              <a:gd name="connsiteY9" fmla="*/ 1440175 h 1959655"/>
              <a:gd name="connsiteX10" fmla="*/ 5069416 w 6835536"/>
              <a:gd name="connsiteY10" fmla="*/ 1728210 h 1959655"/>
              <a:gd name="connsiteX11" fmla="*/ 5944139 w 6835536"/>
              <a:gd name="connsiteY11" fmla="*/ 1957811 h 1959655"/>
              <a:gd name="connsiteX12" fmla="*/ 6559490 w 6835536"/>
              <a:gd name="connsiteY12" fmla="*/ 1739276 h 1959655"/>
              <a:gd name="connsiteX13" fmla="*/ 6835536 w 6835536"/>
              <a:gd name="connsiteY13" fmla="*/ 1647260 h 1959655"/>
              <a:gd name="connsiteX0" fmla="*/ 0 w 6559490"/>
              <a:gd name="connsiteY0" fmla="*/ 0 h 1959655"/>
              <a:gd name="connsiteX1" fmla="*/ 518463 w 6559490"/>
              <a:gd name="connsiteY1" fmla="*/ 633677 h 1959655"/>
              <a:gd name="connsiteX2" fmla="*/ 864105 w 6559490"/>
              <a:gd name="connsiteY2" fmla="*/ 921712 h 1959655"/>
              <a:gd name="connsiteX3" fmla="*/ 1267354 w 6559490"/>
              <a:gd name="connsiteY3" fmla="*/ 864105 h 1959655"/>
              <a:gd name="connsiteX4" fmla="*/ 1728210 w 6559490"/>
              <a:gd name="connsiteY4" fmla="*/ 460856 h 1959655"/>
              <a:gd name="connsiteX5" fmla="*/ 2419494 w 6559490"/>
              <a:gd name="connsiteY5" fmla="*/ 230428 h 1959655"/>
              <a:gd name="connsiteX6" fmla="*/ 3110778 w 6559490"/>
              <a:gd name="connsiteY6" fmla="*/ 230428 h 1959655"/>
              <a:gd name="connsiteX7" fmla="*/ 3629241 w 6559490"/>
              <a:gd name="connsiteY7" fmla="*/ 633677 h 1959655"/>
              <a:gd name="connsiteX8" fmla="*/ 3859669 w 6559490"/>
              <a:gd name="connsiteY8" fmla="*/ 1152140 h 1959655"/>
              <a:gd name="connsiteX9" fmla="*/ 4320525 w 6559490"/>
              <a:gd name="connsiteY9" fmla="*/ 1440175 h 1959655"/>
              <a:gd name="connsiteX10" fmla="*/ 5069416 w 6559490"/>
              <a:gd name="connsiteY10" fmla="*/ 1728210 h 1959655"/>
              <a:gd name="connsiteX11" fmla="*/ 5944139 w 6559490"/>
              <a:gd name="connsiteY11" fmla="*/ 1957811 h 1959655"/>
              <a:gd name="connsiteX12" fmla="*/ 6559490 w 6559490"/>
              <a:gd name="connsiteY12" fmla="*/ 1739276 h 1959655"/>
              <a:gd name="connsiteX0" fmla="*/ 0 w 5944139"/>
              <a:gd name="connsiteY0" fmla="*/ 0 h 1957811"/>
              <a:gd name="connsiteX1" fmla="*/ 518463 w 5944139"/>
              <a:gd name="connsiteY1" fmla="*/ 633677 h 1957811"/>
              <a:gd name="connsiteX2" fmla="*/ 864105 w 5944139"/>
              <a:gd name="connsiteY2" fmla="*/ 921712 h 1957811"/>
              <a:gd name="connsiteX3" fmla="*/ 1267354 w 5944139"/>
              <a:gd name="connsiteY3" fmla="*/ 864105 h 1957811"/>
              <a:gd name="connsiteX4" fmla="*/ 1728210 w 5944139"/>
              <a:gd name="connsiteY4" fmla="*/ 460856 h 1957811"/>
              <a:gd name="connsiteX5" fmla="*/ 2419494 w 5944139"/>
              <a:gd name="connsiteY5" fmla="*/ 230428 h 1957811"/>
              <a:gd name="connsiteX6" fmla="*/ 3110778 w 5944139"/>
              <a:gd name="connsiteY6" fmla="*/ 230428 h 1957811"/>
              <a:gd name="connsiteX7" fmla="*/ 3629241 w 5944139"/>
              <a:gd name="connsiteY7" fmla="*/ 633677 h 1957811"/>
              <a:gd name="connsiteX8" fmla="*/ 3859669 w 5944139"/>
              <a:gd name="connsiteY8" fmla="*/ 1152140 h 1957811"/>
              <a:gd name="connsiteX9" fmla="*/ 4320525 w 5944139"/>
              <a:gd name="connsiteY9" fmla="*/ 1440175 h 1957811"/>
              <a:gd name="connsiteX10" fmla="*/ 5069416 w 5944139"/>
              <a:gd name="connsiteY10" fmla="*/ 1728210 h 1957811"/>
              <a:gd name="connsiteX11" fmla="*/ 5944139 w 5944139"/>
              <a:gd name="connsiteY11" fmla="*/ 1957811 h 1957811"/>
              <a:gd name="connsiteX0" fmla="*/ 0 w 5760701"/>
              <a:gd name="connsiteY0" fmla="*/ 0 h 1843424"/>
              <a:gd name="connsiteX1" fmla="*/ 518463 w 5760701"/>
              <a:gd name="connsiteY1" fmla="*/ 633677 h 1843424"/>
              <a:gd name="connsiteX2" fmla="*/ 864105 w 5760701"/>
              <a:gd name="connsiteY2" fmla="*/ 921712 h 1843424"/>
              <a:gd name="connsiteX3" fmla="*/ 1267354 w 5760701"/>
              <a:gd name="connsiteY3" fmla="*/ 864105 h 1843424"/>
              <a:gd name="connsiteX4" fmla="*/ 1728210 w 5760701"/>
              <a:gd name="connsiteY4" fmla="*/ 460856 h 1843424"/>
              <a:gd name="connsiteX5" fmla="*/ 2419494 w 5760701"/>
              <a:gd name="connsiteY5" fmla="*/ 230428 h 1843424"/>
              <a:gd name="connsiteX6" fmla="*/ 3110778 w 5760701"/>
              <a:gd name="connsiteY6" fmla="*/ 230428 h 1843424"/>
              <a:gd name="connsiteX7" fmla="*/ 3629241 w 5760701"/>
              <a:gd name="connsiteY7" fmla="*/ 633677 h 1843424"/>
              <a:gd name="connsiteX8" fmla="*/ 3859669 w 5760701"/>
              <a:gd name="connsiteY8" fmla="*/ 1152140 h 1843424"/>
              <a:gd name="connsiteX9" fmla="*/ 4320525 w 5760701"/>
              <a:gd name="connsiteY9" fmla="*/ 1440175 h 1843424"/>
              <a:gd name="connsiteX10" fmla="*/ 5069416 w 5760701"/>
              <a:gd name="connsiteY10" fmla="*/ 1728210 h 1843424"/>
              <a:gd name="connsiteX11" fmla="*/ 5760701 w 5760701"/>
              <a:gd name="connsiteY11" fmla="*/ 1843424 h 1843424"/>
              <a:gd name="connsiteX0" fmla="*/ 0 w 5242238"/>
              <a:gd name="connsiteY0" fmla="*/ 470457 h 1680204"/>
              <a:gd name="connsiteX1" fmla="*/ 345642 w 5242238"/>
              <a:gd name="connsiteY1" fmla="*/ 758492 h 1680204"/>
              <a:gd name="connsiteX2" fmla="*/ 748891 w 5242238"/>
              <a:gd name="connsiteY2" fmla="*/ 700885 h 1680204"/>
              <a:gd name="connsiteX3" fmla="*/ 1209747 w 5242238"/>
              <a:gd name="connsiteY3" fmla="*/ 297636 h 1680204"/>
              <a:gd name="connsiteX4" fmla="*/ 1901031 w 5242238"/>
              <a:gd name="connsiteY4" fmla="*/ 67208 h 1680204"/>
              <a:gd name="connsiteX5" fmla="*/ 2592315 w 5242238"/>
              <a:gd name="connsiteY5" fmla="*/ 67208 h 1680204"/>
              <a:gd name="connsiteX6" fmla="*/ 3110778 w 5242238"/>
              <a:gd name="connsiteY6" fmla="*/ 470457 h 1680204"/>
              <a:gd name="connsiteX7" fmla="*/ 3341206 w 5242238"/>
              <a:gd name="connsiteY7" fmla="*/ 988920 h 1680204"/>
              <a:gd name="connsiteX8" fmla="*/ 3802062 w 5242238"/>
              <a:gd name="connsiteY8" fmla="*/ 1276955 h 1680204"/>
              <a:gd name="connsiteX9" fmla="*/ 4550953 w 5242238"/>
              <a:gd name="connsiteY9" fmla="*/ 1564990 h 1680204"/>
              <a:gd name="connsiteX10" fmla="*/ 5242238 w 5242238"/>
              <a:gd name="connsiteY10"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493347"/>
              <a:gd name="connsiteY0" fmla="*/ 700885 h 1680204"/>
              <a:gd name="connsiteX1" fmla="*/ 460856 w 4493347"/>
              <a:gd name="connsiteY1" fmla="*/ 297636 h 1680204"/>
              <a:gd name="connsiteX2" fmla="*/ 1152140 w 4493347"/>
              <a:gd name="connsiteY2" fmla="*/ 67208 h 1680204"/>
              <a:gd name="connsiteX3" fmla="*/ 1843424 w 4493347"/>
              <a:gd name="connsiteY3" fmla="*/ 67208 h 1680204"/>
              <a:gd name="connsiteX4" fmla="*/ 2361887 w 4493347"/>
              <a:gd name="connsiteY4" fmla="*/ 470457 h 1680204"/>
              <a:gd name="connsiteX5" fmla="*/ 2592315 w 4493347"/>
              <a:gd name="connsiteY5" fmla="*/ 988920 h 1680204"/>
              <a:gd name="connsiteX6" fmla="*/ 3053171 w 4493347"/>
              <a:gd name="connsiteY6" fmla="*/ 1276955 h 1680204"/>
              <a:gd name="connsiteX7" fmla="*/ 3802062 w 4493347"/>
              <a:gd name="connsiteY7" fmla="*/ 1564990 h 1680204"/>
              <a:gd name="connsiteX8" fmla="*/ 4493347 w 4493347"/>
              <a:gd name="connsiteY8"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3341207"/>
              <a:gd name="connsiteY0" fmla="*/ 67208 h 1680204"/>
              <a:gd name="connsiteX1" fmla="*/ 691284 w 3341207"/>
              <a:gd name="connsiteY1" fmla="*/ 67208 h 1680204"/>
              <a:gd name="connsiteX2" fmla="*/ 1209747 w 3341207"/>
              <a:gd name="connsiteY2" fmla="*/ 470457 h 1680204"/>
              <a:gd name="connsiteX3" fmla="*/ 1440175 w 3341207"/>
              <a:gd name="connsiteY3" fmla="*/ 988920 h 1680204"/>
              <a:gd name="connsiteX4" fmla="*/ 1901031 w 3341207"/>
              <a:gd name="connsiteY4" fmla="*/ 1276955 h 1680204"/>
              <a:gd name="connsiteX5" fmla="*/ 2649922 w 3341207"/>
              <a:gd name="connsiteY5" fmla="*/ 1564990 h 1680204"/>
              <a:gd name="connsiteX6" fmla="*/ 3341207 w 3341207"/>
              <a:gd name="connsiteY6" fmla="*/ 1680204 h 168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1207" h="1680204">
                <a:moveTo>
                  <a:pt x="0" y="67208"/>
                </a:moveTo>
                <a:cubicBezTo>
                  <a:pt x="230428" y="28803"/>
                  <a:pt x="489660" y="0"/>
                  <a:pt x="691284" y="67208"/>
                </a:cubicBezTo>
                <a:cubicBezTo>
                  <a:pt x="892908" y="134416"/>
                  <a:pt x="1084932" y="316838"/>
                  <a:pt x="1209747" y="470457"/>
                </a:cubicBezTo>
                <a:cubicBezTo>
                  <a:pt x="1334562" y="624076"/>
                  <a:pt x="1324961" y="854504"/>
                  <a:pt x="1440175" y="988920"/>
                </a:cubicBezTo>
                <a:cubicBezTo>
                  <a:pt x="1555389" y="1123336"/>
                  <a:pt x="1699407" y="1180943"/>
                  <a:pt x="1901031" y="1276955"/>
                </a:cubicBezTo>
                <a:cubicBezTo>
                  <a:pt x="2102655" y="1372967"/>
                  <a:pt x="2409893" y="1497782"/>
                  <a:pt x="2649922" y="1564990"/>
                </a:cubicBezTo>
                <a:cubicBezTo>
                  <a:pt x="2889951" y="1632198"/>
                  <a:pt x="3092861" y="1678360"/>
                  <a:pt x="3341207" y="168020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730939" y="3302039"/>
            <a:ext cx="275967" cy="2023638"/>
          </a:xfrm>
          <a:custGeom>
            <a:avLst/>
            <a:gdLst>
              <a:gd name="connsiteX0" fmla="*/ 57664 w 304799"/>
              <a:gd name="connsiteY0" fmla="*/ 0 h 2304536"/>
              <a:gd name="connsiteX1" fmla="*/ 14416 w 304799"/>
              <a:gd name="connsiteY1" fmla="*/ 463379 h 2304536"/>
              <a:gd name="connsiteX2" fmla="*/ 144162 w 304799"/>
              <a:gd name="connsiteY2" fmla="*/ 970006 h 2304536"/>
              <a:gd name="connsiteX3" fmla="*/ 45308 w 304799"/>
              <a:gd name="connsiteY3" fmla="*/ 1519881 h 2304536"/>
              <a:gd name="connsiteX4" fmla="*/ 205945 w 304799"/>
              <a:gd name="connsiteY4" fmla="*/ 2125363 h 2304536"/>
              <a:gd name="connsiteX5" fmla="*/ 304799 w 304799"/>
              <a:gd name="connsiteY5" fmla="*/ 2304536 h 2304536"/>
              <a:gd name="connsiteX0" fmla="*/ 72427 w 319562"/>
              <a:gd name="connsiteY0" fmla="*/ 0 h 2304536"/>
              <a:gd name="connsiteX1" fmla="*/ 29179 w 319562"/>
              <a:gd name="connsiteY1" fmla="*/ 463379 h 2304536"/>
              <a:gd name="connsiteX2" fmla="*/ 5149 w 319562"/>
              <a:gd name="connsiteY2" fmla="*/ 984050 h 2304536"/>
              <a:gd name="connsiteX3" fmla="*/ 60071 w 319562"/>
              <a:gd name="connsiteY3" fmla="*/ 1519881 h 2304536"/>
              <a:gd name="connsiteX4" fmla="*/ 220708 w 319562"/>
              <a:gd name="connsiteY4" fmla="*/ 2125363 h 2304536"/>
              <a:gd name="connsiteX5" fmla="*/ 319562 w 319562"/>
              <a:gd name="connsiteY5" fmla="*/ 2304536 h 2304536"/>
              <a:gd name="connsiteX0" fmla="*/ 60838 w 307973"/>
              <a:gd name="connsiteY0" fmla="*/ 0 h 2304536"/>
              <a:gd name="connsiteX1" fmla="*/ 17590 w 307973"/>
              <a:gd name="connsiteY1" fmla="*/ 463379 h 2304536"/>
              <a:gd name="connsiteX2" fmla="*/ 166381 w 307973"/>
              <a:gd name="connsiteY2" fmla="*/ 918447 h 2304536"/>
              <a:gd name="connsiteX3" fmla="*/ 48482 w 307973"/>
              <a:gd name="connsiteY3" fmla="*/ 1519881 h 2304536"/>
              <a:gd name="connsiteX4" fmla="*/ 209119 w 307973"/>
              <a:gd name="connsiteY4" fmla="*/ 2125363 h 2304536"/>
              <a:gd name="connsiteX5" fmla="*/ 307973 w 307973"/>
              <a:gd name="connsiteY5" fmla="*/ 2304536 h 2304536"/>
              <a:gd name="connsiteX0" fmla="*/ 28832 w 275967"/>
              <a:gd name="connsiteY0" fmla="*/ 0 h 2304536"/>
              <a:gd name="connsiteX1" fmla="*/ 134375 w 275967"/>
              <a:gd name="connsiteY1" fmla="*/ 459223 h 2304536"/>
              <a:gd name="connsiteX2" fmla="*/ 134375 w 275967"/>
              <a:gd name="connsiteY2" fmla="*/ 918447 h 2304536"/>
              <a:gd name="connsiteX3" fmla="*/ 16476 w 275967"/>
              <a:gd name="connsiteY3" fmla="*/ 1519881 h 2304536"/>
              <a:gd name="connsiteX4" fmla="*/ 177113 w 275967"/>
              <a:gd name="connsiteY4" fmla="*/ 2125363 h 2304536"/>
              <a:gd name="connsiteX5" fmla="*/ 275967 w 275967"/>
              <a:gd name="connsiteY5" fmla="*/ 2304536 h 230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67" h="2304536">
                <a:moveTo>
                  <a:pt x="28832" y="0"/>
                </a:moveTo>
                <a:cubicBezTo>
                  <a:pt x="0" y="150855"/>
                  <a:pt x="116785" y="306149"/>
                  <a:pt x="134375" y="459223"/>
                </a:cubicBezTo>
                <a:cubicBezTo>
                  <a:pt x="151965" y="612297"/>
                  <a:pt x="154025" y="741671"/>
                  <a:pt x="134375" y="918447"/>
                </a:cubicBezTo>
                <a:cubicBezTo>
                  <a:pt x="114725" y="1095223"/>
                  <a:pt x="9353" y="1318728"/>
                  <a:pt x="16476" y="1519881"/>
                </a:cubicBezTo>
                <a:cubicBezTo>
                  <a:pt x="23599" y="1721034"/>
                  <a:pt x="133865" y="1994587"/>
                  <a:pt x="177113" y="2125363"/>
                </a:cubicBezTo>
                <a:cubicBezTo>
                  <a:pt x="220362" y="2256139"/>
                  <a:pt x="248164" y="2280337"/>
                  <a:pt x="275967" y="2304536"/>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508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9241722" y="1619395"/>
            <a:ext cx="1772959" cy="1205240"/>
          </a:xfrm>
          <a:custGeom>
            <a:avLst/>
            <a:gdLst>
              <a:gd name="connsiteX0" fmla="*/ 0 w 1772959"/>
              <a:gd name="connsiteY0" fmla="*/ 1165686 h 1205240"/>
              <a:gd name="connsiteX1" fmla="*/ 411829 w 1772959"/>
              <a:gd name="connsiteY1" fmla="*/ 1179646 h 1205240"/>
              <a:gd name="connsiteX2" fmla="*/ 977222 w 1772959"/>
              <a:gd name="connsiteY2" fmla="*/ 1012123 h 1205240"/>
              <a:gd name="connsiteX3" fmla="*/ 1368110 w 1772959"/>
              <a:gd name="connsiteY3" fmla="*/ 767817 h 1205240"/>
              <a:gd name="connsiteX4" fmla="*/ 1619396 w 1772959"/>
              <a:gd name="connsiteY4" fmla="*/ 321087 h 1205240"/>
              <a:gd name="connsiteX5" fmla="*/ 1772959 w 1772959"/>
              <a:gd name="connsiteY5" fmla="*/ 0 h 120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2959" h="1205240">
                <a:moveTo>
                  <a:pt x="0" y="1165686"/>
                </a:moveTo>
                <a:cubicBezTo>
                  <a:pt x="124479" y="1185463"/>
                  <a:pt x="248959" y="1205240"/>
                  <a:pt x="411829" y="1179646"/>
                </a:cubicBezTo>
                <a:cubicBezTo>
                  <a:pt x="574699" y="1154052"/>
                  <a:pt x="817842" y="1080761"/>
                  <a:pt x="977222" y="1012123"/>
                </a:cubicBezTo>
                <a:cubicBezTo>
                  <a:pt x="1136602" y="943485"/>
                  <a:pt x="1261081" y="882990"/>
                  <a:pt x="1368110" y="767817"/>
                </a:cubicBezTo>
                <a:cubicBezTo>
                  <a:pt x="1475139" y="652644"/>
                  <a:pt x="1551921" y="449056"/>
                  <a:pt x="1619396" y="321087"/>
                </a:cubicBezTo>
                <a:cubicBezTo>
                  <a:pt x="1686871" y="193118"/>
                  <a:pt x="1729915" y="96559"/>
                  <a:pt x="1772959" y="0"/>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7" name="Freeform 26"/>
          <p:cNvSpPr/>
          <p:nvPr/>
        </p:nvSpPr>
        <p:spPr>
          <a:xfrm>
            <a:off x="750100" y="582134"/>
            <a:ext cx="2107795" cy="2719905"/>
          </a:xfrm>
          <a:custGeom>
            <a:avLst/>
            <a:gdLst>
              <a:gd name="connsiteX0" fmla="*/ 2091193 w 2091193"/>
              <a:gd name="connsiteY0" fmla="*/ 0 h 2671638"/>
              <a:gd name="connsiteX1" fmla="*/ 1558455 w 2091193"/>
              <a:gd name="connsiteY1" fmla="*/ 397565 h 2671638"/>
              <a:gd name="connsiteX2" fmla="*/ 1240403 w 2091193"/>
              <a:gd name="connsiteY2" fmla="*/ 1208598 h 2671638"/>
              <a:gd name="connsiteX3" fmla="*/ 906449 w 2091193"/>
              <a:gd name="connsiteY3" fmla="*/ 1908313 h 2671638"/>
              <a:gd name="connsiteX4" fmla="*/ 612250 w 2091193"/>
              <a:gd name="connsiteY4" fmla="*/ 2282024 h 2671638"/>
              <a:gd name="connsiteX5" fmla="*/ 0 w 2091193"/>
              <a:gd name="connsiteY5" fmla="*/ 2671638 h 2671638"/>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795" h="2719905">
                <a:moveTo>
                  <a:pt x="2107795" y="0"/>
                </a:moveTo>
                <a:cubicBezTo>
                  <a:pt x="1912325" y="98066"/>
                  <a:pt x="1716855" y="196132"/>
                  <a:pt x="1575057" y="397565"/>
                </a:cubicBezTo>
                <a:cubicBezTo>
                  <a:pt x="1433259" y="598998"/>
                  <a:pt x="1365673" y="956807"/>
                  <a:pt x="1257005" y="1208598"/>
                </a:cubicBezTo>
                <a:cubicBezTo>
                  <a:pt x="1148337" y="1460389"/>
                  <a:pt x="1027743" y="1729409"/>
                  <a:pt x="923051" y="1908313"/>
                </a:cubicBezTo>
                <a:cubicBezTo>
                  <a:pt x="818359" y="2087217"/>
                  <a:pt x="782694" y="2146759"/>
                  <a:pt x="628852" y="2282024"/>
                </a:cubicBezTo>
                <a:cubicBezTo>
                  <a:pt x="475010" y="2417289"/>
                  <a:pt x="37633" y="2615070"/>
                  <a:pt x="0" y="2719905"/>
                </a:cubicBezTo>
              </a:path>
            </a:pathLst>
          </a:custGeom>
          <a:ln w="666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6263" y="1315233"/>
            <a:ext cx="3100192" cy="5426902"/>
          </a:xfrm>
          <a:custGeom>
            <a:avLst/>
            <a:gdLst>
              <a:gd name="connsiteX0" fmla="*/ 2862197 w 3100192"/>
              <a:gd name="connsiteY0" fmla="*/ 0 h 5426902"/>
              <a:gd name="connsiteX1" fmla="*/ 3050088 w 3100192"/>
              <a:gd name="connsiteY1" fmla="*/ 482252 h 5426902"/>
              <a:gd name="connsiteX2" fmla="*/ 2949879 w 3100192"/>
              <a:gd name="connsiteY2" fmla="*/ 782877 h 5426902"/>
              <a:gd name="connsiteX3" fmla="*/ 3006247 w 3100192"/>
              <a:gd name="connsiteY3" fmla="*/ 1114816 h 5426902"/>
              <a:gd name="connsiteX4" fmla="*/ 3093929 w 3100192"/>
              <a:gd name="connsiteY4" fmla="*/ 1584542 h 5426902"/>
              <a:gd name="connsiteX5" fmla="*/ 2968668 w 3100192"/>
              <a:gd name="connsiteY5" fmla="*/ 1935271 h 5426902"/>
              <a:gd name="connsiteX6" fmla="*/ 2849671 w 3100192"/>
              <a:gd name="connsiteY6" fmla="*/ 2135688 h 5426902"/>
              <a:gd name="connsiteX7" fmla="*/ 2736937 w 3100192"/>
              <a:gd name="connsiteY7" fmla="*/ 3081403 h 5426902"/>
              <a:gd name="connsiteX8" fmla="*/ 2473890 w 3100192"/>
              <a:gd name="connsiteY8" fmla="*/ 3394553 h 5426902"/>
              <a:gd name="connsiteX9" fmla="*/ 2223370 w 3100192"/>
              <a:gd name="connsiteY9" fmla="*/ 3501025 h 5426902"/>
              <a:gd name="connsiteX10" fmla="*/ 1979112 w 3100192"/>
              <a:gd name="connsiteY10" fmla="*/ 3601233 h 5426902"/>
              <a:gd name="connsiteX11" fmla="*/ 1828800 w 3100192"/>
              <a:gd name="connsiteY11" fmla="*/ 3801649 h 5426902"/>
              <a:gd name="connsiteX12" fmla="*/ 1089764 w 3100192"/>
              <a:gd name="connsiteY12" fmla="*/ 4033381 h 5426902"/>
              <a:gd name="connsiteX13" fmla="*/ 839244 w 3100192"/>
              <a:gd name="connsiteY13" fmla="*/ 4158641 h 5426902"/>
              <a:gd name="connsiteX14" fmla="*/ 613775 w 3100192"/>
              <a:gd name="connsiteY14" fmla="*/ 4521896 h 5426902"/>
              <a:gd name="connsiteX15" fmla="*/ 501041 w 3100192"/>
              <a:gd name="connsiteY15" fmla="*/ 4828783 h 5426902"/>
              <a:gd name="connsiteX16" fmla="*/ 118997 w 3100192"/>
              <a:gd name="connsiteY16" fmla="*/ 5329825 h 5426902"/>
              <a:gd name="connsiteX17" fmla="*/ 0 w 3100192"/>
              <a:gd name="connsiteY17" fmla="*/ 5411244 h 542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00192" h="5426902">
                <a:moveTo>
                  <a:pt x="2862197" y="0"/>
                </a:moveTo>
                <a:cubicBezTo>
                  <a:pt x="2948835" y="175886"/>
                  <a:pt x="3035474" y="351773"/>
                  <a:pt x="3050088" y="482252"/>
                </a:cubicBezTo>
                <a:cubicBezTo>
                  <a:pt x="3064702" y="612731"/>
                  <a:pt x="2957186" y="677450"/>
                  <a:pt x="2949879" y="782877"/>
                </a:cubicBezTo>
                <a:cubicBezTo>
                  <a:pt x="2942572" y="888304"/>
                  <a:pt x="2982239" y="981205"/>
                  <a:pt x="3006247" y="1114816"/>
                </a:cubicBezTo>
                <a:cubicBezTo>
                  <a:pt x="3030255" y="1248427"/>
                  <a:pt x="3100192" y="1447800"/>
                  <a:pt x="3093929" y="1584542"/>
                </a:cubicBezTo>
                <a:cubicBezTo>
                  <a:pt x="3087666" y="1721284"/>
                  <a:pt x="3009378" y="1843413"/>
                  <a:pt x="2968668" y="1935271"/>
                </a:cubicBezTo>
                <a:cubicBezTo>
                  <a:pt x="2927958" y="2027129"/>
                  <a:pt x="2888293" y="1944666"/>
                  <a:pt x="2849671" y="2135688"/>
                </a:cubicBezTo>
                <a:cubicBezTo>
                  <a:pt x="2811049" y="2326710"/>
                  <a:pt x="2799567" y="2871592"/>
                  <a:pt x="2736937" y="3081403"/>
                </a:cubicBezTo>
                <a:cubicBezTo>
                  <a:pt x="2674307" y="3291214"/>
                  <a:pt x="2559485" y="3324616"/>
                  <a:pt x="2473890" y="3394553"/>
                </a:cubicBezTo>
                <a:cubicBezTo>
                  <a:pt x="2388296" y="3464490"/>
                  <a:pt x="2223370" y="3501025"/>
                  <a:pt x="2223370" y="3501025"/>
                </a:cubicBezTo>
                <a:cubicBezTo>
                  <a:pt x="2140907" y="3535472"/>
                  <a:pt x="2044874" y="3551129"/>
                  <a:pt x="1979112" y="3601233"/>
                </a:cubicBezTo>
                <a:cubicBezTo>
                  <a:pt x="1913350" y="3651337"/>
                  <a:pt x="1977025" y="3729624"/>
                  <a:pt x="1828800" y="3801649"/>
                </a:cubicBezTo>
                <a:cubicBezTo>
                  <a:pt x="1680575" y="3873674"/>
                  <a:pt x="1254690" y="3973882"/>
                  <a:pt x="1089764" y="4033381"/>
                </a:cubicBezTo>
                <a:cubicBezTo>
                  <a:pt x="924838" y="4092880"/>
                  <a:pt x="918575" y="4077222"/>
                  <a:pt x="839244" y="4158641"/>
                </a:cubicBezTo>
                <a:cubicBezTo>
                  <a:pt x="759913" y="4240060"/>
                  <a:pt x="670142" y="4410206"/>
                  <a:pt x="613775" y="4521896"/>
                </a:cubicBezTo>
                <a:cubicBezTo>
                  <a:pt x="557408" y="4633586"/>
                  <a:pt x="583504" y="4694128"/>
                  <a:pt x="501041" y="4828783"/>
                </a:cubicBezTo>
                <a:cubicBezTo>
                  <a:pt x="418578" y="4963438"/>
                  <a:pt x="202504" y="5232748"/>
                  <a:pt x="118997" y="5329825"/>
                </a:cubicBezTo>
                <a:cubicBezTo>
                  <a:pt x="35490" y="5426902"/>
                  <a:pt x="17745" y="5419073"/>
                  <a:pt x="0" y="5411244"/>
                </a:cubicBezTo>
              </a:path>
            </a:pathLst>
          </a:custGeom>
          <a:ln w="88900">
            <a:solidFill>
              <a:srgbClr val="00B0F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Freeform 60"/>
          <p:cNvSpPr/>
          <p:nvPr/>
        </p:nvSpPr>
        <p:spPr>
          <a:xfrm>
            <a:off x="157753" y="2767693"/>
            <a:ext cx="1830866"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 name="connsiteX0" fmla="*/ 124572 w 1650221"/>
              <a:gd name="connsiteY0" fmla="*/ 288544 h 2217436"/>
              <a:gd name="connsiteX1" fmla="*/ 132700 w 1650221"/>
              <a:gd name="connsiteY1" fmla="*/ 597408 h 2217436"/>
              <a:gd name="connsiteX2" fmla="*/ 72008 w 1650221"/>
              <a:gd name="connsiteY2" fmla="*/ 930566 h 2217436"/>
              <a:gd name="connsiteX3" fmla="*/ 24003 w 1650221"/>
              <a:gd name="connsiteY3" fmla="*/ 1314613 h 2217436"/>
              <a:gd name="connsiteX4" fmla="*/ 216027 w 1650221"/>
              <a:gd name="connsiteY4" fmla="*/ 1890682 h 2217436"/>
              <a:gd name="connsiteX5" fmla="*/ 721980 w 1650221"/>
              <a:gd name="connsiteY5" fmla="*/ 2190496 h 2217436"/>
              <a:gd name="connsiteX6" fmla="*/ 1030844 w 1650221"/>
              <a:gd name="connsiteY6" fmla="*/ 2052320 h 2217436"/>
              <a:gd name="connsiteX7" fmla="*/ 1453500 w 1650221"/>
              <a:gd name="connsiteY7" fmla="*/ 1954784 h 2217436"/>
              <a:gd name="connsiteX8" fmla="*/ 1611996 w 1650221"/>
              <a:gd name="connsiteY8" fmla="*/ 1678432 h 2217436"/>
              <a:gd name="connsiteX9" fmla="*/ 1224149 w 1650221"/>
              <a:gd name="connsiteY9" fmla="*/ 1218601 h 2217436"/>
              <a:gd name="connsiteX10" fmla="*/ 1067420 w 1650221"/>
              <a:gd name="connsiteY10" fmla="*/ 898144 h 2217436"/>
              <a:gd name="connsiteX11" fmla="*/ 917052 w 1650221"/>
              <a:gd name="connsiteY11" fmla="*/ 642112 h 2217436"/>
              <a:gd name="connsiteX12" fmla="*/ 929244 w 1650221"/>
              <a:gd name="connsiteY12" fmla="*/ 203200 h 2217436"/>
              <a:gd name="connsiteX13" fmla="*/ 860156 w 1650221"/>
              <a:gd name="connsiteY13" fmla="*/ 0 h 2217436"/>
              <a:gd name="connsiteX14" fmla="*/ 860156 w 1650221"/>
              <a:gd name="connsiteY14" fmla="*/ 0 h 2217436"/>
              <a:gd name="connsiteX0" fmla="*/ 124572 w 1525722"/>
              <a:gd name="connsiteY0" fmla="*/ 288544 h 2217436"/>
              <a:gd name="connsiteX1" fmla="*/ 132700 w 1525722"/>
              <a:gd name="connsiteY1" fmla="*/ 597408 h 2217436"/>
              <a:gd name="connsiteX2" fmla="*/ 72008 w 1525722"/>
              <a:gd name="connsiteY2" fmla="*/ 930566 h 2217436"/>
              <a:gd name="connsiteX3" fmla="*/ 24003 w 1525722"/>
              <a:gd name="connsiteY3" fmla="*/ 1314613 h 2217436"/>
              <a:gd name="connsiteX4" fmla="*/ 216027 w 1525722"/>
              <a:gd name="connsiteY4" fmla="*/ 1890682 h 2217436"/>
              <a:gd name="connsiteX5" fmla="*/ 721980 w 1525722"/>
              <a:gd name="connsiteY5" fmla="*/ 2190496 h 2217436"/>
              <a:gd name="connsiteX6" fmla="*/ 1030844 w 1525722"/>
              <a:gd name="connsiteY6" fmla="*/ 2052320 h 2217436"/>
              <a:gd name="connsiteX7" fmla="*/ 1453500 w 1525722"/>
              <a:gd name="connsiteY7" fmla="*/ 1954784 h 2217436"/>
              <a:gd name="connsiteX8" fmla="*/ 1464178 w 1525722"/>
              <a:gd name="connsiteY8" fmla="*/ 1698659 h 2217436"/>
              <a:gd name="connsiteX9" fmla="*/ 1224149 w 1525722"/>
              <a:gd name="connsiteY9" fmla="*/ 1218601 h 2217436"/>
              <a:gd name="connsiteX10" fmla="*/ 1067420 w 1525722"/>
              <a:gd name="connsiteY10" fmla="*/ 898144 h 2217436"/>
              <a:gd name="connsiteX11" fmla="*/ 917052 w 1525722"/>
              <a:gd name="connsiteY11" fmla="*/ 642112 h 2217436"/>
              <a:gd name="connsiteX12" fmla="*/ 929244 w 1525722"/>
              <a:gd name="connsiteY12" fmla="*/ 203200 h 2217436"/>
              <a:gd name="connsiteX13" fmla="*/ 860156 w 1525722"/>
              <a:gd name="connsiteY13" fmla="*/ 0 h 2217436"/>
              <a:gd name="connsiteX14" fmla="*/ 860156 w 152572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572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81278" y="2013727"/>
                  <a:pt x="1453500" y="1954784"/>
                </a:cubicBezTo>
                <a:cubicBezTo>
                  <a:pt x="1525722" y="1895841"/>
                  <a:pt x="1502403" y="1821356"/>
                  <a:pt x="1464178" y="1698659"/>
                </a:cubicBezTo>
                <a:cubicBezTo>
                  <a:pt x="1425953" y="1575962"/>
                  <a:pt x="1290275" y="1352020"/>
                  <a:pt x="1224149" y="1218601"/>
                </a:cubicBezTo>
                <a:cubicBezTo>
                  <a:pt x="1158023" y="1085182"/>
                  <a:pt x="1118603" y="994225"/>
                  <a:pt x="1067420" y="898144"/>
                </a:cubicBezTo>
                <a:cubicBezTo>
                  <a:pt x="1016237" y="802063"/>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cxnSp>
        <p:nvCxnSpPr>
          <p:cNvPr id="64" name="Straight Arrow Connector 63"/>
          <p:cNvCxnSpPr/>
          <p:nvPr/>
        </p:nvCxnSpPr>
        <p:spPr>
          <a:xfrm flipH="1">
            <a:off x="865314" y="3014004"/>
            <a:ext cx="325221" cy="135634"/>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1556598" y="2265113"/>
            <a:ext cx="230428" cy="460856"/>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V="1">
            <a:off x="1108268" y="3250695"/>
            <a:ext cx="576070" cy="345643"/>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741945" y="2905053"/>
            <a:ext cx="2265557" cy="430887"/>
          </a:xfrm>
          <a:prstGeom prst="rect">
            <a:avLst/>
          </a:prstGeom>
          <a:noFill/>
        </p:spPr>
        <p:txBody>
          <a:bodyPr wrap="none" rtlCol="0">
            <a:spAutoFit/>
          </a:bodyPr>
          <a:lstStyle/>
          <a:p>
            <a:r>
              <a:rPr lang="en-US" b="1" dirty="0">
                <a:solidFill>
                  <a:schemeClr val="bg1"/>
                </a:solidFill>
              </a:rPr>
              <a:t>Original Headwall</a:t>
            </a:r>
          </a:p>
        </p:txBody>
      </p:sp>
      <p:cxnSp>
        <p:nvCxnSpPr>
          <p:cNvPr id="44" name="Straight Arrow Connector 43"/>
          <p:cNvCxnSpPr/>
          <p:nvPr/>
        </p:nvCxnSpPr>
        <p:spPr>
          <a:xfrm flipV="1">
            <a:off x="1723061" y="3999585"/>
            <a:ext cx="576070" cy="345643"/>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356738" y="3653943"/>
            <a:ext cx="1275157" cy="430887"/>
          </a:xfrm>
          <a:prstGeom prst="rect">
            <a:avLst/>
          </a:prstGeom>
          <a:noFill/>
        </p:spPr>
        <p:txBody>
          <a:bodyPr wrap="none" rtlCol="0">
            <a:spAutoFit/>
          </a:bodyPr>
          <a:lstStyle/>
          <a:p>
            <a:r>
              <a:rPr lang="en-US" b="1" dirty="0">
                <a:solidFill>
                  <a:schemeClr val="bg1"/>
                </a:solidFill>
              </a:rPr>
              <a:t>Sidewalls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rrowheads="1"/>
          </p:cNvPicPr>
          <p:nvPr/>
        </p:nvPicPr>
        <p:blipFill>
          <a:blip r:embed="rId3" cstate="print"/>
          <a:srcRect l="21818" t="10588" r="3636" b="6118"/>
          <a:stretch>
            <a:fillRect/>
          </a:stretch>
        </p:blipFill>
        <p:spPr bwMode="auto">
          <a:xfrm>
            <a:off x="0" y="0"/>
            <a:ext cx="10972800" cy="8226021"/>
          </a:xfrm>
          <a:prstGeom prst="rect">
            <a:avLst/>
          </a:prstGeom>
          <a:noFill/>
        </p:spPr>
      </p:pic>
      <p:sp>
        <p:nvSpPr>
          <p:cNvPr id="59" name="TextBox 58"/>
          <p:cNvSpPr txBox="1"/>
          <p:nvPr/>
        </p:nvSpPr>
        <p:spPr>
          <a:xfrm>
            <a:off x="387955" y="4882743"/>
            <a:ext cx="444353" cy="707886"/>
          </a:xfrm>
          <a:prstGeom prst="rect">
            <a:avLst/>
          </a:prstGeom>
          <a:noFill/>
        </p:spPr>
        <p:txBody>
          <a:bodyPr wrap="none" rtlCol="0">
            <a:spAutoFit/>
          </a:bodyPr>
          <a:lstStyle/>
          <a:p>
            <a:pPr algn="ctr"/>
            <a:r>
              <a:rPr lang="en-US" sz="4000" b="1" dirty="0"/>
              <a:t>2</a:t>
            </a:r>
          </a:p>
        </p:txBody>
      </p:sp>
      <p:sp>
        <p:nvSpPr>
          <p:cNvPr id="57" name="TextBox 56"/>
          <p:cNvSpPr txBox="1"/>
          <p:nvPr/>
        </p:nvSpPr>
        <p:spPr>
          <a:xfrm>
            <a:off x="346315" y="4844098"/>
            <a:ext cx="444353" cy="707886"/>
          </a:xfrm>
          <a:prstGeom prst="rect">
            <a:avLst/>
          </a:prstGeom>
          <a:noFill/>
        </p:spPr>
        <p:txBody>
          <a:bodyPr wrap="none" rtlCol="0">
            <a:spAutoFit/>
          </a:bodyPr>
          <a:lstStyle/>
          <a:p>
            <a:pPr algn="ctr"/>
            <a:r>
              <a:rPr lang="en-US" sz="4000" b="1" dirty="0"/>
              <a:t>2</a:t>
            </a:r>
          </a:p>
        </p:txBody>
      </p:sp>
      <p:sp>
        <p:nvSpPr>
          <p:cNvPr id="58" name="Freeform 57"/>
          <p:cNvSpPr/>
          <p:nvPr/>
        </p:nvSpPr>
        <p:spPr>
          <a:xfrm>
            <a:off x="3428999" y="926757"/>
            <a:ext cx="1970903" cy="961767"/>
          </a:xfrm>
          <a:custGeom>
            <a:avLst/>
            <a:gdLst>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06378 w 2193324"/>
              <a:gd name="connsiteY5" fmla="*/ 611659 h 961767"/>
              <a:gd name="connsiteX6" fmla="*/ 1970903 w 2193324"/>
              <a:gd name="connsiteY6" fmla="*/ 401594 h 961767"/>
              <a:gd name="connsiteX7" fmla="*/ 2193324 w 2193324"/>
              <a:gd name="connsiteY7" fmla="*/ 321275 h 961767"/>
              <a:gd name="connsiteX0" fmla="*/ 0 w 2193324"/>
              <a:gd name="connsiteY0" fmla="*/ 0 h 961767"/>
              <a:gd name="connsiteX1" fmla="*/ 420130 w 2193324"/>
              <a:gd name="connsiteY1" fmla="*/ 451021 h 961767"/>
              <a:gd name="connsiteX2" fmla="*/ 673443 w 2193324"/>
              <a:gd name="connsiteY2" fmla="*/ 759940 h 961767"/>
              <a:gd name="connsiteX3" fmla="*/ 951470 w 2193324"/>
              <a:gd name="connsiteY3" fmla="*/ 951470 h 961767"/>
              <a:gd name="connsiteX4" fmla="*/ 1439562 w 2193324"/>
              <a:gd name="connsiteY4" fmla="*/ 821724 h 961767"/>
              <a:gd name="connsiteX5" fmla="*/ 1654151 w 2193324"/>
              <a:gd name="connsiteY5" fmla="*/ 595728 h 961767"/>
              <a:gd name="connsiteX6" fmla="*/ 1970903 w 2193324"/>
              <a:gd name="connsiteY6" fmla="*/ 401594 h 961767"/>
              <a:gd name="connsiteX7" fmla="*/ 2193324 w 2193324"/>
              <a:gd name="connsiteY7" fmla="*/ 321275 h 961767"/>
              <a:gd name="connsiteX0" fmla="*/ 0 w 1970903"/>
              <a:gd name="connsiteY0" fmla="*/ 0 h 961767"/>
              <a:gd name="connsiteX1" fmla="*/ 420130 w 1970903"/>
              <a:gd name="connsiteY1" fmla="*/ 451021 h 961767"/>
              <a:gd name="connsiteX2" fmla="*/ 673443 w 1970903"/>
              <a:gd name="connsiteY2" fmla="*/ 759940 h 961767"/>
              <a:gd name="connsiteX3" fmla="*/ 951470 w 1970903"/>
              <a:gd name="connsiteY3" fmla="*/ 951470 h 961767"/>
              <a:gd name="connsiteX4" fmla="*/ 1439562 w 1970903"/>
              <a:gd name="connsiteY4" fmla="*/ 821724 h 961767"/>
              <a:gd name="connsiteX5" fmla="*/ 1654151 w 1970903"/>
              <a:gd name="connsiteY5" fmla="*/ 595728 h 961767"/>
              <a:gd name="connsiteX6" fmla="*/ 1970903 w 1970903"/>
              <a:gd name="connsiteY6" fmla="*/ 401594 h 96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0903" h="961767">
                <a:moveTo>
                  <a:pt x="0" y="0"/>
                </a:moveTo>
                <a:cubicBezTo>
                  <a:pt x="153945" y="162182"/>
                  <a:pt x="307890" y="324364"/>
                  <a:pt x="420130" y="451021"/>
                </a:cubicBezTo>
                <a:cubicBezTo>
                  <a:pt x="532370" y="577678"/>
                  <a:pt x="584886" y="676532"/>
                  <a:pt x="673443" y="759940"/>
                </a:cubicBezTo>
                <a:cubicBezTo>
                  <a:pt x="762000" y="843348"/>
                  <a:pt x="823784" y="941173"/>
                  <a:pt x="951470" y="951470"/>
                </a:cubicBezTo>
                <a:cubicBezTo>
                  <a:pt x="1079156" y="961767"/>
                  <a:pt x="1322449" y="881014"/>
                  <a:pt x="1439562" y="821724"/>
                </a:cubicBezTo>
                <a:cubicBezTo>
                  <a:pt x="1556675" y="762434"/>
                  <a:pt x="1565594" y="665750"/>
                  <a:pt x="1654151" y="595728"/>
                </a:cubicBezTo>
                <a:cubicBezTo>
                  <a:pt x="1742708" y="525706"/>
                  <a:pt x="1881041" y="447336"/>
                  <a:pt x="1970903" y="40159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91"/>
          <p:cNvGrpSpPr/>
          <p:nvPr/>
        </p:nvGrpSpPr>
        <p:grpSpPr>
          <a:xfrm>
            <a:off x="354030" y="2351691"/>
            <a:ext cx="10231092" cy="4331696"/>
            <a:chOff x="232234" y="1585560"/>
            <a:chExt cx="8641125" cy="3264425"/>
          </a:xfrm>
        </p:grpSpPr>
        <p:cxnSp>
          <p:nvCxnSpPr>
            <p:cNvPr id="30" name="Straight Connector 29"/>
            <p:cNvCxnSpPr/>
            <p:nvPr/>
          </p:nvCxnSpPr>
          <p:spPr>
            <a:xfrm flipH="1">
              <a:off x="232235" y="4849985"/>
              <a:ext cx="5707898" cy="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32234" y="2046420"/>
              <a:ext cx="1" cy="280356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8642931" y="1585560"/>
              <a:ext cx="230428" cy="3129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8040958" y="2134609"/>
              <a:ext cx="792763" cy="27547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705639" y="2410082"/>
              <a:ext cx="335319" cy="6686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10388" y="3078702"/>
              <a:ext cx="910249" cy="17365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5940134" y="3252357"/>
              <a:ext cx="364242" cy="53508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40133" y="3787447"/>
              <a:ext cx="0" cy="106253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833721" y="1898490"/>
              <a:ext cx="39638" cy="23612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296879" y="3252357"/>
              <a:ext cx="515294"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4" cstate="print"/>
          <a:srcRect/>
          <a:stretch>
            <a:fillRect/>
          </a:stretch>
        </p:blipFill>
        <p:spPr bwMode="auto">
          <a:xfrm>
            <a:off x="10635324" y="7684920"/>
            <a:ext cx="276515" cy="462370"/>
          </a:xfrm>
          <a:prstGeom prst="rect">
            <a:avLst/>
          </a:prstGeom>
          <a:noFill/>
          <a:ln w="9525">
            <a:noFill/>
            <a:miter lim="800000"/>
            <a:headEnd/>
            <a:tailEnd/>
          </a:ln>
          <a:effectLst/>
        </p:spPr>
      </p:pic>
      <p:sp>
        <p:nvSpPr>
          <p:cNvPr id="19" name="Freeform 18"/>
          <p:cNvSpPr/>
          <p:nvPr/>
        </p:nvSpPr>
        <p:spPr>
          <a:xfrm rot="21418255">
            <a:off x="-38959" y="715146"/>
            <a:ext cx="3508399" cy="2699402"/>
          </a:xfrm>
          <a:custGeom>
            <a:avLst/>
            <a:gdLst>
              <a:gd name="connsiteX0" fmla="*/ 1253705 w 1253705"/>
              <a:gd name="connsiteY0" fmla="*/ 0 h 1955321"/>
              <a:gd name="connsiteX1" fmla="*/ 977660 w 1253705"/>
              <a:gd name="connsiteY1" fmla="*/ 557842 h 1955321"/>
              <a:gd name="connsiteX2" fmla="*/ 575094 w 1253705"/>
              <a:gd name="connsiteY2" fmla="*/ 1345721 h 1955321"/>
              <a:gd name="connsiteX3" fmla="*/ 253041 w 1253705"/>
              <a:gd name="connsiteY3" fmla="*/ 1788544 h 1955321"/>
              <a:gd name="connsiteX4" fmla="*/ 0 w 1253705"/>
              <a:gd name="connsiteY4" fmla="*/ 1955321 h 1955321"/>
              <a:gd name="connsiteX0" fmla="*/ 1253705 w 1253705"/>
              <a:gd name="connsiteY0" fmla="*/ 0 h 1955321"/>
              <a:gd name="connsiteX1" fmla="*/ 977660 w 1253705"/>
              <a:gd name="connsiteY1" fmla="*/ 557842 h 1955321"/>
              <a:gd name="connsiteX2" fmla="*/ 575094 w 1253705"/>
              <a:gd name="connsiteY2" fmla="*/ 134572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85817 h 1955321"/>
              <a:gd name="connsiteX4" fmla="*/ 0 w 1253705"/>
              <a:gd name="connsiteY4" fmla="*/ 1955321 h 1955321"/>
              <a:gd name="connsiteX0" fmla="*/ 1253705 w 1253705"/>
              <a:gd name="connsiteY0" fmla="*/ 0 h 1955321"/>
              <a:gd name="connsiteX1" fmla="*/ 977660 w 1253705"/>
              <a:gd name="connsiteY1" fmla="*/ 557842 h 1955321"/>
              <a:gd name="connsiteX2" fmla="*/ 518463 w 1253705"/>
              <a:gd name="connsiteY2" fmla="*/ 1324961 h 1955321"/>
              <a:gd name="connsiteX3" fmla="*/ 288035 w 1253705"/>
              <a:gd name="connsiteY3" fmla="*/ 1728210 h 1955321"/>
              <a:gd name="connsiteX4" fmla="*/ 0 w 1253705"/>
              <a:gd name="connsiteY4" fmla="*/ 1955321 h 1955321"/>
              <a:gd name="connsiteX0" fmla="*/ 1196098 w 1196098"/>
              <a:gd name="connsiteY0" fmla="*/ 0 h 1958638"/>
              <a:gd name="connsiteX1" fmla="*/ 920053 w 1196098"/>
              <a:gd name="connsiteY1" fmla="*/ 55784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76069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921711 w 1196098"/>
              <a:gd name="connsiteY1" fmla="*/ 518462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1196098 w 1196098"/>
              <a:gd name="connsiteY0" fmla="*/ 0 h 1958638"/>
              <a:gd name="connsiteX1" fmla="*/ 873106 w 1196098"/>
              <a:gd name="connsiteY1" fmla="*/ 494434 h 1958638"/>
              <a:gd name="connsiteX2" fmla="*/ 460856 w 1196098"/>
              <a:gd name="connsiteY2" fmla="*/ 1324961 h 1958638"/>
              <a:gd name="connsiteX3" fmla="*/ 230428 w 1196098"/>
              <a:gd name="connsiteY3" fmla="*/ 1728210 h 1958638"/>
              <a:gd name="connsiteX4" fmla="*/ 0 w 1196098"/>
              <a:gd name="connsiteY4" fmla="*/ 1958638 h 1958638"/>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0 w 2355704"/>
              <a:gd name="connsiteY4" fmla="*/ 2175666 h 2175666"/>
              <a:gd name="connsiteX0" fmla="*/ 2355704 w 2355704"/>
              <a:gd name="connsiteY0" fmla="*/ 0 h 2175666"/>
              <a:gd name="connsiteX1" fmla="*/ 2032712 w 2355704"/>
              <a:gd name="connsiteY1" fmla="*/ 494434 h 2175666"/>
              <a:gd name="connsiteX2" fmla="*/ 1620462 w 2355704"/>
              <a:gd name="connsiteY2" fmla="*/ 1324961 h 2175666"/>
              <a:gd name="connsiteX3" fmla="*/ 1390034 w 2355704"/>
              <a:gd name="connsiteY3" fmla="*/ 1728210 h 2175666"/>
              <a:gd name="connsiteX4" fmla="*/ 845093 w 2355704"/>
              <a:gd name="connsiteY4" fmla="*/ 1930767 h 2175666"/>
              <a:gd name="connsiteX5" fmla="*/ 0 w 2355704"/>
              <a:gd name="connsiteY5" fmla="*/ 2175666 h 2175666"/>
              <a:gd name="connsiteX0" fmla="*/ 2355704 w 2355704"/>
              <a:gd name="connsiteY0" fmla="*/ 0 h 2237652"/>
              <a:gd name="connsiteX1" fmla="*/ 2032712 w 2355704"/>
              <a:gd name="connsiteY1" fmla="*/ 494434 h 2237652"/>
              <a:gd name="connsiteX2" fmla="*/ 1620462 w 2355704"/>
              <a:gd name="connsiteY2" fmla="*/ 1324961 h 2237652"/>
              <a:gd name="connsiteX3" fmla="*/ 1390034 w 2355704"/>
              <a:gd name="connsiteY3" fmla="*/ 1728210 h 2237652"/>
              <a:gd name="connsiteX4" fmla="*/ 706979 w 2355704"/>
              <a:gd name="connsiteY4" fmla="*/ 2163076 h 2237652"/>
              <a:gd name="connsiteX5" fmla="*/ 0 w 2355704"/>
              <a:gd name="connsiteY5" fmla="*/ 2175666 h 2237652"/>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20630"/>
              <a:gd name="connsiteX1" fmla="*/ 2027477 w 2350469"/>
              <a:gd name="connsiteY1" fmla="*/ 494434 h 2220630"/>
              <a:gd name="connsiteX2" fmla="*/ 1615227 w 2350469"/>
              <a:gd name="connsiteY2" fmla="*/ 1324961 h 2220630"/>
              <a:gd name="connsiteX3" fmla="*/ 1384799 w 2350469"/>
              <a:gd name="connsiteY3" fmla="*/ 1728210 h 2220630"/>
              <a:gd name="connsiteX4" fmla="*/ 701744 w 2350469"/>
              <a:gd name="connsiteY4" fmla="*/ 2163076 h 2220630"/>
              <a:gd name="connsiteX5" fmla="*/ 0 w 2350469"/>
              <a:gd name="connsiteY5" fmla="*/ 2073536 h 2220630"/>
              <a:gd name="connsiteX0" fmla="*/ 2350469 w 2350469"/>
              <a:gd name="connsiteY0" fmla="*/ 0 h 2267736"/>
              <a:gd name="connsiteX1" fmla="*/ 2027477 w 2350469"/>
              <a:gd name="connsiteY1" fmla="*/ 494434 h 2267736"/>
              <a:gd name="connsiteX2" fmla="*/ 1615227 w 2350469"/>
              <a:gd name="connsiteY2" fmla="*/ 1324961 h 2267736"/>
              <a:gd name="connsiteX3" fmla="*/ 1384799 w 2350469"/>
              <a:gd name="connsiteY3" fmla="*/ 1728210 h 2267736"/>
              <a:gd name="connsiteX4" fmla="*/ 701744 w 2350469"/>
              <a:gd name="connsiteY4" fmla="*/ 2163076 h 2267736"/>
              <a:gd name="connsiteX5" fmla="*/ 0 w 2350469"/>
              <a:gd name="connsiteY5" fmla="*/ 2073536 h 2267736"/>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701744 w 2350469"/>
              <a:gd name="connsiteY4" fmla="*/ 2163076 h 2326502"/>
              <a:gd name="connsiteX5" fmla="*/ 0 w 2350469"/>
              <a:gd name="connsiteY5" fmla="*/ 2073536 h 2326502"/>
              <a:gd name="connsiteX0" fmla="*/ 2350469 w 2350469"/>
              <a:gd name="connsiteY0" fmla="*/ 0 h 2326502"/>
              <a:gd name="connsiteX1" fmla="*/ 2027477 w 2350469"/>
              <a:gd name="connsiteY1" fmla="*/ 494434 h 2326502"/>
              <a:gd name="connsiteX2" fmla="*/ 1615227 w 2350469"/>
              <a:gd name="connsiteY2" fmla="*/ 1324961 h 2326502"/>
              <a:gd name="connsiteX3" fmla="*/ 1384799 w 2350469"/>
              <a:gd name="connsiteY3" fmla="*/ 1728210 h 2326502"/>
              <a:gd name="connsiteX4" fmla="*/ 699127 w 2350469"/>
              <a:gd name="connsiteY4" fmla="*/ 2214142 h 2326502"/>
              <a:gd name="connsiteX5" fmla="*/ 0 w 2350469"/>
              <a:gd name="connsiteY5" fmla="*/ 2073536 h 2326502"/>
              <a:gd name="connsiteX0" fmla="*/ 2342616 w 2342616"/>
              <a:gd name="connsiteY0" fmla="*/ 0 h 2246164"/>
              <a:gd name="connsiteX1" fmla="*/ 2019624 w 2342616"/>
              <a:gd name="connsiteY1" fmla="*/ 494434 h 2246164"/>
              <a:gd name="connsiteX2" fmla="*/ 1607374 w 2342616"/>
              <a:gd name="connsiteY2" fmla="*/ 1324961 h 2246164"/>
              <a:gd name="connsiteX3" fmla="*/ 1376946 w 2342616"/>
              <a:gd name="connsiteY3" fmla="*/ 1728210 h 2246164"/>
              <a:gd name="connsiteX4" fmla="*/ 691274 w 2342616"/>
              <a:gd name="connsiteY4" fmla="*/ 2214142 h 2246164"/>
              <a:gd name="connsiteX5" fmla="*/ 0 w 2342616"/>
              <a:gd name="connsiteY5" fmla="*/ 1920344 h 2246164"/>
              <a:gd name="connsiteX0" fmla="*/ 2337381 w 2337381"/>
              <a:gd name="connsiteY0" fmla="*/ 0 h 2229143"/>
              <a:gd name="connsiteX1" fmla="*/ 2014389 w 2337381"/>
              <a:gd name="connsiteY1" fmla="*/ 494434 h 2229143"/>
              <a:gd name="connsiteX2" fmla="*/ 1602139 w 2337381"/>
              <a:gd name="connsiteY2" fmla="*/ 1324961 h 2229143"/>
              <a:gd name="connsiteX3" fmla="*/ 1371711 w 2337381"/>
              <a:gd name="connsiteY3" fmla="*/ 1728210 h 2229143"/>
              <a:gd name="connsiteX4" fmla="*/ 686039 w 2337381"/>
              <a:gd name="connsiteY4" fmla="*/ 2214142 h 2229143"/>
              <a:gd name="connsiteX5" fmla="*/ 0 w 2337381"/>
              <a:gd name="connsiteY5" fmla="*/ 1818214 h 22291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7381 w 2337381"/>
              <a:gd name="connsiteY0" fmla="*/ 0 h 2403043"/>
              <a:gd name="connsiteX1" fmla="*/ 2014389 w 2337381"/>
              <a:gd name="connsiteY1" fmla="*/ 494434 h 2403043"/>
              <a:gd name="connsiteX2" fmla="*/ 1602139 w 2337381"/>
              <a:gd name="connsiteY2" fmla="*/ 1324961 h 2403043"/>
              <a:gd name="connsiteX3" fmla="*/ 1371711 w 2337381"/>
              <a:gd name="connsiteY3" fmla="*/ 1728210 h 2403043"/>
              <a:gd name="connsiteX4" fmla="*/ 686039 w 2337381"/>
              <a:gd name="connsiteY4" fmla="*/ 2214142 h 2403043"/>
              <a:gd name="connsiteX5" fmla="*/ 0 w 2337381"/>
              <a:gd name="connsiteY5" fmla="*/ 1818214 h 2403043"/>
              <a:gd name="connsiteX0" fmla="*/ 2332146 w 2332146"/>
              <a:gd name="connsiteY0" fmla="*/ 0 h 2300914"/>
              <a:gd name="connsiteX1" fmla="*/ 2009154 w 2332146"/>
              <a:gd name="connsiteY1" fmla="*/ 494434 h 2300914"/>
              <a:gd name="connsiteX2" fmla="*/ 1596904 w 2332146"/>
              <a:gd name="connsiteY2" fmla="*/ 1324961 h 2300914"/>
              <a:gd name="connsiteX3" fmla="*/ 1366476 w 2332146"/>
              <a:gd name="connsiteY3" fmla="*/ 1728210 h 2300914"/>
              <a:gd name="connsiteX4" fmla="*/ 680804 w 2332146"/>
              <a:gd name="connsiteY4" fmla="*/ 2214142 h 2300914"/>
              <a:gd name="connsiteX5" fmla="*/ 0 w 2332146"/>
              <a:gd name="connsiteY5" fmla="*/ 1716085 h 2300914"/>
              <a:gd name="connsiteX0" fmla="*/ 2332146 w 2332146"/>
              <a:gd name="connsiteY0" fmla="*/ 12771 h 2313685"/>
              <a:gd name="connsiteX1" fmla="*/ 2224277 w 2332146"/>
              <a:gd name="connsiteY1" fmla="*/ 82406 h 2313685"/>
              <a:gd name="connsiteX2" fmla="*/ 2009154 w 2332146"/>
              <a:gd name="connsiteY2" fmla="*/ 507205 h 2313685"/>
              <a:gd name="connsiteX3" fmla="*/ 1596904 w 2332146"/>
              <a:gd name="connsiteY3" fmla="*/ 1337732 h 2313685"/>
              <a:gd name="connsiteX4" fmla="*/ 1366476 w 2332146"/>
              <a:gd name="connsiteY4" fmla="*/ 1740981 h 2313685"/>
              <a:gd name="connsiteX5" fmla="*/ 680804 w 2332146"/>
              <a:gd name="connsiteY5" fmla="*/ 2226913 h 2313685"/>
              <a:gd name="connsiteX6" fmla="*/ 0 w 2332146"/>
              <a:gd name="connsiteY6" fmla="*/ 1728856 h 2313685"/>
              <a:gd name="connsiteX0" fmla="*/ 2631578 w 2631578"/>
              <a:gd name="connsiteY0" fmla="*/ 0 h 2335766"/>
              <a:gd name="connsiteX1" fmla="*/ 2224277 w 2631578"/>
              <a:gd name="connsiteY1" fmla="*/ 104487 h 2335766"/>
              <a:gd name="connsiteX2" fmla="*/ 2009154 w 2631578"/>
              <a:gd name="connsiteY2" fmla="*/ 529286 h 2335766"/>
              <a:gd name="connsiteX3" fmla="*/ 1596904 w 2631578"/>
              <a:gd name="connsiteY3" fmla="*/ 1359813 h 2335766"/>
              <a:gd name="connsiteX4" fmla="*/ 1366476 w 2631578"/>
              <a:gd name="connsiteY4" fmla="*/ 1763062 h 2335766"/>
              <a:gd name="connsiteX5" fmla="*/ 680804 w 2631578"/>
              <a:gd name="connsiteY5" fmla="*/ 2248994 h 2335766"/>
              <a:gd name="connsiteX6" fmla="*/ 0 w 2631578"/>
              <a:gd name="connsiteY6" fmla="*/ 1750937 h 2335766"/>
              <a:gd name="connsiteX0" fmla="*/ 2631578 w 2631578"/>
              <a:gd name="connsiteY0" fmla="*/ 54892 h 2390658"/>
              <a:gd name="connsiteX1" fmla="*/ 2224277 w 2631578"/>
              <a:gd name="connsiteY1" fmla="*/ 159379 h 2390658"/>
              <a:gd name="connsiteX2" fmla="*/ 2009154 w 2631578"/>
              <a:gd name="connsiteY2" fmla="*/ 584178 h 2390658"/>
              <a:gd name="connsiteX3" fmla="*/ 1596904 w 2631578"/>
              <a:gd name="connsiteY3" fmla="*/ 1414705 h 2390658"/>
              <a:gd name="connsiteX4" fmla="*/ 1366476 w 2631578"/>
              <a:gd name="connsiteY4" fmla="*/ 1817954 h 2390658"/>
              <a:gd name="connsiteX5" fmla="*/ 680804 w 2631578"/>
              <a:gd name="connsiteY5" fmla="*/ 2303886 h 2390658"/>
              <a:gd name="connsiteX6" fmla="*/ 0 w 2631578"/>
              <a:gd name="connsiteY6" fmla="*/ 1805829 h 2390658"/>
              <a:gd name="connsiteX0" fmla="*/ 2631578 w 2632280"/>
              <a:gd name="connsiteY0" fmla="*/ 22516 h 2358282"/>
              <a:gd name="connsiteX1" fmla="*/ 2564397 w 2632280"/>
              <a:gd name="connsiteY1" fmla="*/ 17414 h 2358282"/>
              <a:gd name="connsiteX2" fmla="*/ 2224277 w 2632280"/>
              <a:gd name="connsiteY2" fmla="*/ 127003 h 2358282"/>
              <a:gd name="connsiteX3" fmla="*/ 2009154 w 2632280"/>
              <a:gd name="connsiteY3" fmla="*/ 551802 h 2358282"/>
              <a:gd name="connsiteX4" fmla="*/ 1596904 w 2632280"/>
              <a:gd name="connsiteY4" fmla="*/ 1382329 h 2358282"/>
              <a:gd name="connsiteX5" fmla="*/ 1366476 w 2632280"/>
              <a:gd name="connsiteY5" fmla="*/ 1785578 h 2358282"/>
              <a:gd name="connsiteX6" fmla="*/ 680804 w 2632280"/>
              <a:gd name="connsiteY6" fmla="*/ 2271510 h 2358282"/>
              <a:gd name="connsiteX7" fmla="*/ 0 w 2632280"/>
              <a:gd name="connsiteY7" fmla="*/ 1773453 h 2358282"/>
              <a:gd name="connsiteX0" fmla="*/ 2631578 w 3020958"/>
              <a:gd name="connsiteY0" fmla="*/ 22516 h 2358282"/>
              <a:gd name="connsiteX1" fmla="*/ 2564397 w 3020958"/>
              <a:gd name="connsiteY1" fmla="*/ 17414 h 2358282"/>
              <a:gd name="connsiteX2" fmla="*/ 2224277 w 3020958"/>
              <a:gd name="connsiteY2" fmla="*/ 127003 h 2358282"/>
              <a:gd name="connsiteX3" fmla="*/ 2009154 w 3020958"/>
              <a:gd name="connsiteY3" fmla="*/ 551802 h 2358282"/>
              <a:gd name="connsiteX4" fmla="*/ 1596904 w 3020958"/>
              <a:gd name="connsiteY4" fmla="*/ 1382329 h 2358282"/>
              <a:gd name="connsiteX5" fmla="*/ 1366476 w 3020958"/>
              <a:gd name="connsiteY5" fmla="*/ 1785578 h 2358282"/>
              <a:gd name="connsiteX6" fmla="*/ 680804 w 3020958"/>
              <a:gd name="connsiteY6" fmla="*/ 2271510 h 2358282"/>
              <a:gd name="connsiteX7" fmla="*/ 0 w 3020958"/>
              <a:gd name="connsiteY7" fmla="*/ 1773453 h 2358282"/>
              <a:gd name="connsiteX0" fmla="*/ 2631578 w 3030676"/>
              <a:gd name="connsiteY0" fmla="*/ 16823 h 2352589"/>
              <a:gd name="connsiteX1" fmla="*/ 3019479 w 3030676"/>
              <a:gd name="connsiteY1" fmla="*/ 191635 h 2352589"/>
              <a:gd name="connsiteX2" fmla="*/ 2564397 w 3030676"/>
              <a:gd name="connsiteY2" fmla="*/ 11721 h 2352589"/>
              <a:gd name="connsiteX3" fmla="*/ 2224277 w 3030676"/>
              <a:gd name="connsiteY3" fmla="*/ 121310 h 2352589"/>
              <a:gd name="connsiteX4" fmla="*/ 2009154 w 3030676"/>
              <a:gd name="connsiteY4" fmla="*/ 546109 h 2352589"/>
              <a:gd name="connsiteX5" fmla="*/ 1596904 w 3030676"/>
              <a:gd name="connsiteY5" fmla="*/ 1376636 h 2352589"/>
              <a:gd name="connsiteX6" fmla="*/ 1366476 w 3030676"/>
              <a:gd name="connsiteY6" fmla="*/ 1779885 h 2352589"/>
              <a:gd name="connsiteX7" fmla="*/ 680804 w 3030676"/>
              <a:gd name="connsiteY7" fmla="*/ 2265817 h 2352589"/>
              <a:gd name="connsiteX8" fmla="*/ 0 w 3030676"/>
              <a:gd name="connsiteY8" fmla="*/ 1767760 h 2352589"/>
              <a:gd name="connsiteX0" fmla="*/ 2631578 w 3027287"/>
              <a:gd name="connsiteY0" fmla="*/ 65486 h 2401252"/>
              <a:gd name="connsiteX1" fmla="*/ 3019479 w 3027287"/>
              <a:gd name="connsiteY1" fmla="*/ 240298 h 2401252"/>
              <a:gd name="connsiteX2" fmla="*/ 2584728 w 3027287"/>
              <a:gd name="connsiteY2" fmla="*/ 11721 h 2401252"/>
              <a:gd name="connsiteX3" fmla="*/ 2224277 w 3027287"/>
              <a:gd name="connsiteY3" fmla="*/ 169973 h 2401252"/>
              <a:gd name="connsiteX4" fmla="*/ 2009154 w 3027287"/>
              <a:gd name="connsiteY4" fmla="*/ 594772 h 2401252"/>
              <a:gd name="connsiteX5" fmla="*/ 1596904 w 3027287"/>
              <a:gd name="connsiteY5" fmla="*/ 1425299 h 2401252"/>
              <a:gd name="connsiteX6" fmla="*/ 1366476 w 3027287"/>
              <a:gd name="connsiteY6" fmla="*/ 1828548 h 2401252"/>
              <a:gd name="connsiteX7" fmla="*/ 680804 w 3027287"/>
              <a:gd name="connsiteY7" fmla="*/ 2314480 h 2401252"/>
              <a:gd name="connsiteX8" fmla="*/ 0 w 3027287"/>
              <a:gd name="connsiteY8" fmla="*/ 1816423 h 2401252"/>
              <a:gd name="connsiteX0" fmla="*/ 3001154 w 3088883"/>
              <a:gd name="connsiteY0" fmla="*/ 597751 h 2401252"/>
              <a:gd name="connsiteX1" fmla="*/ 3019479 w 3088883"/>
              <a:gd name="connsiteY1" fmla="*/ 240298 h 2401252"/>
              <a:gd name="connsiteX2" fmla="*/ 2584728 w 3088883"/>
              <a:gd name="connsiteY2" fmla="*/ 11721 h 2401252"/>
              <a:gd name="connsiteX3" fmla="*/ 2224277 w 3088883"/>
              <a:gd name="connsiteY3" fmla="*/ 169973 h 2401252"/>
              <a:gd name="connsiteX4" fmla="*/ 2009154 w 3088883"/>
              <a:gd name="connsiteY4" fmla="*/ 594772 h 2401252"/>
              <a:gd name="connsiteX5" fmla="*/ 1596904 w 3088883"/>
              <a:gd name="connsiteY5" fmla="*/ 1425299 h 2401252"/>
              <a:gd name="connsiteX6" fmla="*/ 1366476 w 3088883"/>
              <a:gd name="connsiteY6" fmla="*/ 1828548 h 2401252"/>
              <a:gd name="connsiteX7" fmla="*/ 680804 w 3088883"/>
              <a:gd name="connsiteY7" fmla="*/ 2314480 h 2401252"/>
              <a:gd name="connsiteX8" fmla="*/ 0 w 3088883"/>
              <a:gd name="connsiteY8" fmla="*/ 1816423 h 2401252"/>
              <a:gd name="connsiteX0" fmla="*/ 3001154 w 3001294"/>
              <a:gd name="connsiteY0" fmla="*/ 593132 h 2396633"/>
              <a:gd name="connsiteX1" fmla="*/ 2826838 w 3001294"/>
              <a:gd name="connsiteY1" fmla="*/ 122742 h 2396633"/>
              <a:gd name="connsiteX2" fmla="*/ 2584728 w 3001294"/>
              <a:gd name="connsiteY2" fmla="*/ 7102 h 2396633"/>
              <a:gd name="connsiteX3" fmla="*/ 2224277 w 3001294"/>
              <a:gd name="connsiteY3" fmla="*/ 165354 h 2396633"/>
              <a:gd name="connsiteX4" fmla="*/ 2009154 w 3001294"/>
              <a:gd name="connsiteY4" fmla="*/ 590153 h 2396633"/>
              <a:gd name="connsiteX5" fmla="*/ 1596904 w 3001294"/>
              <a:gd name="connsiteY5" fmla="*/ 1420680 h 2396633"/>
              <a:gd name="connsiteX6" fmla="*/ 1366476 w 3001294"/>
              <a:gd name="connsiteY6" fmla="*/ 1823929 h 2396633"/>
              <a:gd name="connsiteX7" fmla="*/ 680804 w 3001294"/>
              <a:gd name="connsiteY7" fmla="*/ 2309861 h 2396633"/>
              <a:gd name="connsiteX8" fmla="*/ 0 w 3001294"/>
              <a:gd name="connsiteY8" fmla="*/ 1811804 h 2396633"/>
              <a:gd name="connsiteX0" fmla="*/ 3016861 w 3017001"/>
              <a:gd name="connsiteY0" fmla="*/ 286745 h 2396633"/>
              <a:gd name="connsiteX1" fmla="*/ 2826838 w 3017001"/>
              <a:gd name="connsiteY1" fmla="*/ 122742 h 2396633"/>
              <a:gd name="connsiteX2" fmla="*/ 2584728 w 3017001"/>
              <a:gd name="connsiteY2" fmla="*/ 7102 h 2396633"/>
              <a:gd name="connsiteX3" fmla="*/ 2224277 w 3017001"/>
              <a:gd name="connsiteY3" fmla="*/ 165354 h 2396633"/>
              <a:gd name="connsiteX4" fmla="*/ 2009154 w 3017001"/>
              <a:gd name="connsiteY4" fmla="*/ 590153 h 2396633"/>
              <a:gd name="connsiteX5" fmla="*/ 1596904 w 3017001"/>
              <a:gd name="connsiteY5" fmla="*/ 1420680 h 2396633"/>
              <a:gd name="connsiteX6" fmla="*/ 1366476 w 3017001"/>
              <a:gd name="connsiteY6" fmla="*/ 1823929 h 2396633"/>
              <a:gd name="connsiteX7" fmla="*/ 680804 w 3017001"/>
              <a:gd name="connsiteY7" fmla="*/ 2309861 h 2396633"/>
              <a:gd name="connsiteX8" fmla="*/ 0 w 3017001"/>
              <a:gd name="connsiteY8" fmla="*/ 1811804 h 2396633"/>
              <a:gd name="connsiteX0" fmla="*/ 3016861 w 3017001"/>
              <a:gd name="connsiteY0" fmla="*/ 286294 h 2396182"/>
              <a:gd name="connsiteX1" fmla="*/ 2876307 w 3017001"/>
              <a:gd name="connsiteY1" fmla="*/ 124994 h 2396182"/>
              <a:gd name="connsiteX2" fmla="*/ 2584728 w 3017001"/>
              <a:gd name="connsiteY2" fmla="*/ 6651 h 2396182"/>
              <a:gd name="connsiteX3" fmla="*/ 2224277 w 3017001"/>
              <a:gd name="connsiteY3" fmla="*/ 164903 h 2396182"/>
              <a:gd name="connsiteX4" fmla="*/ 2009154 w 3017001"/>
              <a:gd name="connsiteY4" fmla="*/ 589702 h 2396182"/>
              <a:gd name="connsiteX5" fmla="*/ 1596904 w 3017001"/>
              <a:gd name="connsiteY5" fmla="*/ 1420229 h 2396182"/>
              <a:gd name="connsiteX6" fmla="*/ 1366476 w 3017001"/>
              <a:gd name="connsiteY6" fmla="*/ 1823478 h 2396182"/>
              <a:gd name="connsiteX7" fmla="*/ 680804 w 3017001"/>
              <a:gd name="connsiteY7" fmla="*/ 2309410 h 2396182"/>
              <a:gd name="connsiteX8" fmla="*/ 0 w 3017001"/>
              <a:gd name="connsiteY8" fmla="*/ 1811353 h 239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7001" h="2396182">
                <a:moveTo>
                  <a:pt x="3016861" y="286294"/>
                </a:moveTo>
                <a:cubicBezTo>
                  <a:pt x="3017001" y="286533"/>
                  <a:pt x="2948329" y="171601"/>
                  <a:pt x="2876307" y="124994"/>
                </a:cubicBezTo>
                <a:cubicBezTo>
                  <a:pt x="2804285" y="78387"/>
                  <a:pt x="2693400" y="0"/>
                  <a:pt x="2584728" y="6651"/>
                </a:cubicBezTo>
                <a:cubicBezTo>
                  <a:pt x="2476056" y="13302"/>
                  <a:pt x="2316817" y="75838"/>
                  <a:pt x="2224277" y="164903"/>
                </a:cubicBezTo>
                <a:cubicBezTo>
                  <a:pt x="2120540" y="253117"/>
                  <a:pt x="2113716" y="380481"/>
                  <a:pt x="2009154" y="589702"/>
                </a:cubicBezTo>
                <a:cubicBezTo>
                  <a:pt x="1904592" y="798923"/>
                  <a:pt x="1704017" y="1214600"/>
                  <a:pt x="1596904" y="1420229"/>
                </a:cubicBezTo>
                <a:cubicBezTo>
                  <a:pt x="1489791" y="1625858"/>
                  <a:pt x="1519159" y="1675281"/>
                  <a:pt x="1366476" y="1823478"/>
                </a:cubicBezTo>
                <a:cubicBezTo>
                  <a:pt x="1213793" y="1971675"/>
                  <a:pt x="881283" y="2253403"/>
                  <a:pt x="680804" y="2309410"/>
                </a:cubicBezTo>
                <a:cubicBezTo>
                  <a:pt x="452186" y="2324411"/>
                  <a:pt x="69440" y="2396182"/>
                  <a:pt x="0" y="1811353"/>
                </a:cubicBezTo>
              </a:path>
            </a:pathLst>
          </a:custGeom>
          <a:ln w="76200">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5889649" y="1109635"/>
            <a:ext cx="3341207" cy="1680204"/>
          </a:xfrm>
          <a:custGeom>
            <a:avLst/>
            <a:gdLst>
              <a:gd name="connsiteX0" fmla="*/ 0 w 7424468"/>
              <a:gd name="connsiteY0" fmla="*/ 4793 h 1696528"/>
              <a:gd name="connsiteX1" fmla="*/ 362309 w 7424468"/>
              <a:gd name="connsiteY1" fmla="*/ 378604 h 1696528"/>
              <a:gd name="connsiteX2" fmla="*/ 879894 w 7424468"/>
              <a:gd name="connsiteY2" fmla="*/ 798423 h 1696528"/>
              <a:gd name="connsiteX3" fmla="*/ 1495245 w 7424468"/>
              <a:gd name="connsiteY3" fmla="*/ 821427 h 1696528"/>
              <a:gd name="connsiteX4" fmla="*/ 2041585 w 7424468"/>
              <a:gd name="connsiteY4" fmla="*/ 367102 h 1696528"/>
              <a:gd name="connsiteX5" fmla="*/ 2472906 w 7424468"/>
              <a:gd name="connsiteY5" fmla="*/ 108310 h 1696528"/>
              <a:gd name="connsiteX6" fmla="*/ 3048000 w 7424468"/>
              <a:gd name="connsiteY6" fmla="*/ 50800 h 1696528"/>
              <a:gd name="connsiteX7" fmla="*/ 3479321 w 7424468"/>
              <a:gd name="connsiteY7" fmla="*/ 413110 h 1696528"/>
              <a:gd name="connsiteX8" fmla="*/ 3646098 w 7424468"/>
              <a:gd name="connsiteY8" fmla="*/ 1051465 h 1696528"/>
              <a:gd name="connsiteX9" fmla="*/ 4111924 w 7424468"/>
              <a:gd name="connsiteY9" fmla="*/ 1436778 h 1696528"/>
              <a:gd name="connsiteX10" fmla="*/ 4991819 w 7424468"/>
              <a:gd name="connsiteY10" fmla="*/ 1597804 h 1696528"/>
              <a:gd name="connsiteX11" fmla="*/ 5952226 w 7424468"/>
              <a:gd name="connsiteY11" fmla="*/ 1672566 h 1696528"/>
              <a:gd name="connsiteX12" fmla="*/ 6567577 w 7424468"/>
              <a:gd name="connsiteY12" fmla="*/ 1454031 h 1696528"/>
              <a:gd name="connsiteX13" fmla="*/ 6843623 w 7424468"/>
              <a:gd name="connsiteY13" fmla="*/ 1362015 h 1696528"/>
              <a:gd name="connsiteX14" fmla="*/ 7424468 w 7424468"/>
              <a:gd name="connsiteY14" fmla="*/ 1413774 h 1696528"/>
              <a:gd name="connsiteX0" fmla="*/ 0 w 7424468"/>
              <a:gd name="connsiteY0" fmla="*/ 112327 h 1804062"/>
              <a:gd name="connsiteX1" fmla="*/ 362309 w 7424468"/>
              <a:gd name="connsiteY1" fmla="*/ 486138 h 1804062"/>
              <a:gd name="connsiteX2" fmla="*/ 879894 w 7424468"/>
              <a:gd name="connsiteY2" fmla="*/ 905957 h 1804062"/>
              <a:gd name="connsiteX3" fmla="*/ 1495245 w 7424468"/>
              <a:gd name="connsiteY3" fmla="*/ 928961 h 1804062"/>
              <a:gd name="connsiteX4" fmla="*/ 2041585 w 7424468"/>
              <a:gd name="connsiteY4" fmla="*/ 474636 h 1804062"/>
              <a:gd name="connsiteX5" fmla="*/ 2427581 w 7424468"/>
              <a:gd name="connsiteY5" fmla="*/ 52717 h 1804062"/>
              <a:gd name="connsiteX6" fmla="*/ 3048000 w 7424468"/>
              <a:gd name="connsiteY6" fmla="*/ 158334 h 1804062"/>
              <a:gd name="connsiteX7" fmla="*/ 3479321 w 7424468"/>
              <a:gd name="connsiteY7" fmla="*/ 520644 h 1804062"/>
              <a:gd name="connsiteX8" fmla="*/ 3646098 w 7424468"/>
              <a:gd name="connsiteY8" fmla="*/ 1158999 h 1804062"/>
              <a:gd name="connsiteX9" fmla="*/ 4111924 w 7424468"/>
              <a:gd name="connsiteY9" fmla="*/ 1544312 h 1804062"/>
              <a:gd name="connsiteX10" fmla="*/ 4991819 w 7424468"/>
              <a:gd name="connsiteY10" fmla="*/ 1705338 h 1804062"/>
              <a:gd name="connsiteX11" fmla="*/ 5952226 w 7424468"/>
              <a:gd name="connsiteY11" fmla="*/ 1780100 h 1804062"/>
              <a:gd name="connsiteX12" fmla="*/ 6567577 w 7424468"/>
              <a:gd name="connsiteY12" fmla="*/ 1561565 h 1804062"/>
              <a:gd name="connsiteX13" fmla="*/ 6843623 w 7424468"/>
              <a:gd name="connsiteY13" fmla="*/ 1469549 h 1804062"/>
              <a:gd name="connsiteX14" fmla="*/ 7424468 w 7424468"/>
              <a:gd name="connsiteY14" fmla="*/ 1521308 h 1804062"/>
              <a:gd name="connsiteX0" fmla="*/ 0 w 7424468"/>
              <a:gd name="connsiteY0" fmla="*/ 80412 h 1772147"/>
              <a:gd name="connsiteX1" fmla="*/ 362309 w 7424468"/>
              <a:gd name="connsiteY1" fmla="*/ 454223 h 1772147"/>
              <a:gd name="connsiteX2" fmla="*/ 879894 w 7424468"/>
              <a:gd name="connsiteY2" fmla="*/ 874042 h 1772147"/>
              <a:gd name="connsiteX3" fmla="*/ 1495245 w 7424468"/>
              <a:gd name="connsiteY3" fmla="*/ 897046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9894 w 7424468"/>
              <a:gd name="connsiteY2" fmla="*/ 874042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362309 w 7424468"/>
              <a:gd name="connsiteY1" fmla="*/ 454223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24468"/>
              <a:gd name="connsiteY0" fmla="*/ 80412 h 1772147"/>
              <a:gd name="connsiteX1" fmla="*/ 526550 w 7424468"/>
              <a:gd name="connsiteY1" fmla="*/ 424051 h 1772147"/>
              <a:gd name="connsiteX2" fmla="*/ 872192 w 7424468"/>
              <a:gd name="connsiteY2" fmla="*/ 712086 h 1772147"/>
              <a:gd name="connsiteX3" fmla="*/ 1275441 w 7424468"/>
              <a:gd name="connsiteY3" fmla="*/ 654479 h 1772147"/>
              <a:gd name="connsiteX4" fmla="*/ 1736297 w 7424468"/>
              <a:gd name="connsiteY4" fmla="*/ 251230 h 1772147"/>
              <a:gd name="connsiteX5" fmla="*/ 2427581 w 7424468"/>
              <a:gd name="connsiteY5" fmla="*/ 20802 h 1772147"/>
              <a:gd name="connsiteX6" fmla="*/ 3048000 w 7424468"/>
              <a:gd name="connsiteY6" fmla="*/ 126419 h 1772147"/>
              <a:gd name="connsiteX7" fmla="*/ 3479321 w 7424468"/>
              <a:gd name="connsiteY7" fmla="*/ 488729 h 1772147"/>
              <a:gd name="connsiteX8" fmla="*/ 3646098 w 7424468"/>
              <a:gd name="connsiteY8" fmla="*/ 1127084 h 1772147"/>
              <a:gd name="connsiteX9" fmla="*/ 4111924 w 7424468"/>
              <a:gd name="connsiteY9" fmla="*/ 1512397 h 1772147"/>
              <a:gd name="connsiteX10" fmla="*/ 4991819 w 7424468"/>
              <a:gd name="connsiteY10" fmla="*/ 1673423 h 1772147"/>
              <a:gd name="connsiteX11" fmla="*/ 5952226 w 7424468"/>
              <a:gd name="connsiteY11" fmla="*/ 1748185 h 1772147"/>
              <a:gd name="connsiteX12" fmla="*/ 6567577 w 7424468"/>
              <a:gd name="connsiteY12" fmla="*/ 1529650 h 1772147"/>
              <a:gd name="connsiteX13" fmla="*/ 6843623 w 7424468"/>
              <a:gd name="connsiteY13" fmla="*/ 1437634 h 1772147"/>
              <a:gd name="connsiteX14" fmla="*/ 7424468 w 7424468"/>
              <a:gd name="connsiteY14" fmla="*/ 1489393 h 1772147"/>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471234 w 7416381"/>
              <a:gd name="connsiteY7" fmla="*/ 698355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039913 w 7416381"/>
              <a:gd name="connsiteY6" fmla="*/ 336045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638011 w 7416381"/>
              <a:gd name="connsiteY8" fmla="*/ 1336710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103837 w 7416381"/>
              <a:gd name="connsiteY9" fmla="*/ 1722023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209747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81773"/>
              <a:gd name="connsiteX1" fmla="*/ 518463 w 7416381"/>
              <a:gd name="connsiteY1" fmla="*/ 633677 h 1981773"/>
              <a:gd name="connsiteX2" fmla="*/ 864105 w 7416381"/>
              <a:gd name="connsiteY2" fmla="*/ 921712 h 1981773"/>
              <a:gd name="connsiteX3" fmla="*/ 1267354 w 7416381"/>
              <a:gd name="connsiteY3" fmla="*/ 864105 h 1981773"/>
              <a:gd name="connsiteX4" fmla="*/ 1728210 w 7416381"/>
              <a:gd name="connsiteY4" fmla="*/ 460856 h 1981773"/>
              <a:gd name="connsiteX5" fmla="*/ 2419494 w 7416381"/>
              <a:gd name="connsiteY5" fmla="*/ 230428 h 1981773"/>
              <a:gd name="connsiteX6" fmla="*/ 3110778 w 7416381"/>
              <a:gd name="connsiteY6" fmla="*/ 230428 h 1981773"/>
              <a:gd name="connsiteX7" fmla="*/ 3629241 w 7416381"/>
              <a:gd name="connsiteY7" fmla="*/ 633677 h 1981773"/>
              <a:gd name="connsiteX8" fmla="*/ 3859669 w 7416381"/>
              <a:gd name="connsiteY8" fmla="*/ 1152140 h 1981773"/>
              <a:gd name="connsiteX9" fmla="*/ 4320525 w 7416381"/>
              <a:gd name="connsiteY9" fmla="*/ 1440175 h 1981773"/>
              <a:gd name="connsiteX10" fmla="*/ 4983732 w 7416381"/>
              <a:gd name="connsiteY10" fmla="*/ 1883049 h 1981773"/>
              <a:gd name="connsiteX11" fmla="*/ 5944139 w 7416381"/>
              <a:gd name="connsiteY11" fmla="*/ 1957811 h 1981773"/>
              <a:gd name="connsiteX12" fmla="*/ 6559490 w 7416381"/>
              <a:gd name="connsiteY12" fmla="*/ 1739276 h 1981773"/>
              <a:gd name="connsiteX13" fmla="*/ 6835536 w 7416381"/>
              <a:gd name="connsiteY13" fmla="*/ 1647260 h 1981773"/>
              <a:gd name="connsiteX14" fmla="*/ 7416381 w 7416381"/>
              <a:gd name="connsiteY14" fmla="*/ 1699019 h 1981773"/>
              <a:gd name="connsiteX0" fmla="*/ 0 w 7416381"/>
              <a:gd name="connsiteY0" fmla="*/ 0 h 1959655"/>
              <a:gd name="connsiteX1" fmla="*/ 518463 w 7416381"/>
              <a:gd name="connsiteY1" fmla="*/ 633677 h 1959655"/>
              <a:gd name="connsiteX2" fmla="*/ 864105 w 7416381"/>
              <a:gd name="connsiteY2" fmla="*/ 921712 h 1959655"/>
              <a:gd name="connsiteX3" fmla="*/ 1267354 w 7416381"/>
              <a:gd name="connsiteY3" fmla="*/ 864105 h 1959655"/>
              <a:gd name="connsiteX4" fmla="*/ 1728210 w 7416381"/>
              <a:gd name="connsiteY4" fmla="*/ 460856 h 1959655"/>
              <a:gd name="connsiteX5" fmla="*/ 2419494 w 7416381"/>
              <a:gd name="connsiteY5" fmla="*/ 230428 h 1959655"/>
              <a:gd name="connsiteX6" fmla="*/ 3110778 w 7416381"/>
              <a:gd name="connsiteY6" fmla="*/ 230428 h 1959655"/>
              <a:gd name="connsiteX7" fmla="*/ 3629241 w 7416381"/>
              <a:gd name="connsiteY7" fmla="*/ 633677 h 1959655"/>
              <a:gd name="connsiteX8" fmla="*/ 3859669 w 7416381"/>
              <a:gd name="connsiteY8" fmla="*/ 1152140 h 1959655"/>
              <a:gd name="connsiteX9" fmla="*/ 4320525 w 7416381"/>
              <a:gd name="connsiteY9" fmla="*/ 1440175 h 1959655"/>
              <a:gd name="connsiteX10" fmla="*/ 5069416 w 7416381"/>
              <a:gd name="connsiteY10" fmla="*/ 1728210 h 1959655"/>
              <a:gd name="connsiteX11" fmla="*/ 5944139 w 7416381"/>
              <a:gd name="connsiteY11" fmla="*/ 1957811 h 1959655"/>
              <a:gd name="connsiteX12" fmla="*/ 6559490 w 7416381"/>
              <a:gd name="connsiteY12" fmla="*/ 1739276 h 1959655"/>
              <a:gd name="connsiteX13" fmla="*/ 6835536 w 7416381"/>
              <a:gd name="connsiteY13" fmla="*/ 1647260 h 1959655"/>
              <a:gd name="connsiteX14" fmla="*/ 7416381 w 7416381"/>
              <a:gd name="connsiteY14" fmla="*/ 1699019 h 1959655"/>
              <a:gd name="connsiteX0" fmla="*/ 0 w 6835536"/>
              <a:gd name="connsiteY0" fmla="*/ 0 h 1959655"/>
              <a:gd name="connsiteX1" fmla="*/ 518463 w 6835536"/>
              <a:gd name="connsiteY1" fmla="*/ 633677 h 1959655"/>
              <a:gd name="connsiteX2" fmla="*/ 864105 w 6835536"/>
              <a:gd name="connsiteY2" fmla="*/ 921712 h 1959655"/>
              <a:gd name="connsiteX3" fmla="*/ 1267354 w 6835536"/>
              <a:gd name="connsiteY3" fmla="*/ 864105 h 1959655"/>
              <a:gd name="connsiteX4" fmla="*/ 1728210 w 6835536"/>
              <a:gd name="connsiteY4" fmla="*/ 460856 h 1959655"/>
              <a:gd name="connsiteX5" fmla="*/ 2419494 w 6835536"/>
              <a:gd name="connsiteY5" fmla="*/ 230428 h 1959655"/>
              <a:gd name="connsiteX6" fmla="*/ 3110778 w 6835536"/>
              <a:gd name="connsiteY6" fmla="*/ 230428 h 1959655"/>
              <a:gd name="connsiteX7" fmla="*/ 3629241 w 6835536"/>
              <a:gd name="connsiteY7" fmla="*/ 633677 h 1959655"/>
              <a:gd name="connsiteX8" fmla="*/ 3859669 w 6835536"/>
              <a:gd name="connsiteY8" fmla="*/ 1152140 h 1959655"/>
              <a:gd name="connsiteX9" fmla="*/ 4320525 w 6835536"/>
              <a:gd name="connsiteY9" fmla="*/ 1440175 h 1959655"/>
              <a:gd name="connsiteX10" fmla="*/ 5069416 w 6835536"/>
              <a:gd name="connsiteY10" fmla="*/ 1728210 h 1959655"/>
              <a:gd name="connsiteX11" fmla="*/ 5944139 w 6835536"/>
              <a:gd name="connsiteY11" fmla="*/ 1957811 h 1959655"/>
              <a:gd name="connsiteX12" fmla="*/ 6559490 w 6835536"/>
              <a:gd name="connsiteY12" fmla="*/ 1739276 h 1959655"/>
              <a:gd name="connsiteX13" fmla="*/ 6835536 w 6835536"/>
              <a:gd name="connsiteY13" fmla="*/ 1647260 h 1959655"/>
              <a:gd name="connsiteX0" fmla="*/ 0 w 6559490"/>
              <a:gd name="connsiteY0" fmla="*/ 0 h 1959655"/>
              <a:gd name="connsiteX1" fmla="*/ 518463 w 6559490"/>
              <a:gd name="connsiteY1" fmla="*/ 633677 h 1959655"/>
              <a:gd name="connsiteX2" fmla="*/ 864105 w 6559490"/>
              <a:gd name="connsiteY2" fmla="*/ 921712 h 1959655"/>
              <a:gd name="connsiteX3" fmla="*/ 1267354 w 6559490"/>
              <a:gd name="connsiteY3" fmla="*/ 864105 h 1959655"/>
              <a:gd name="connsiteX4" fmla="*/ 1728210 w 6559490"/>
              <a:gd name="connsiteY4" fmla="*/ 460856 h 1959655"/>
              <a:gd name="connsiteX5" fmla="*/ 2419494 w 6559490"/>
              <a:gd name="connsiteY5" fmla="*/ 230428 h 1959655"/>
              <a:gd name="connsiteX6" fmla="*/ 3110778 w 6559490"/>
              <a:gd name="connsiteY6" fmla="*/ 230428 h 1959655"/>
              <a:gd name="connsiteX7" fmla="*/ 3629241 w 6559490"/>
              <a:gd name="connsiteY7" fmla="*/ 633677 h 1959655"/>
              <a:gd name="connsiteX8" fmla="*/ 3859669 w 6559490"/>
              <a:gd name="connsiteY8" fmla="*/ 1152140 h 1959655"/>
              <a:gd name="connsiteX9" fmla="*/ 4320525 w 6559490"/>
              <a:gd name="connsiteY9" fmla="*/ 1440175 h 1959655"/>
              <a:gd name="connsiteX10" fmla="*/ 5069416 w 6559490"/>
              <a:gd name="connsiteY10" fmla="*/ 1728210 h 1959655"/>
              <a:gd name="connsiteX11" fmla="*/ 5944139 w 6559490"/>
              <a:gd name="connsiteY11" fmla="*/ 1957811 h 1959655"/>
              <a:gd name="connsiteX12" fmla="*/ 6559490 w 6559490"/>
              <a:gd name="connsiteY12" fmla="*/ 1739276 h 1959655"/>
              <a:gd name="connsiteX0" fmla="*/ 0 w 5944139"/>
              <a:gd name="connsiteY0" fmla="*/ 0 h 1957811"/>
              <a:gd name="connsiteX1" fmla="*/ 518463 w 5944139"/>
              <a:gd name="connsiteY1" fmla="*/ 633677 h 1957811"/>
              <a:gd name="connsiteX2" fmla="*/ 864105 w 5944139"/>
              <a:gd name="connsiteY2" fmla="*/ 921712 h 1957811"/>
              <a:gd name="connsiteX3" fmla="*/ 1267354 w 5944139"/>
              <a:gd name="connsiteY3" fmla="*/ 864105 h 1957811"/>
              <a:gd name="connsiteX4" fmla="*/ 1728210 w 5944139"/>
              <a:gd name="connsiteY4" fmla="*/ 460856 h 1957811"/>
              <a:gd name="connsiteX5" fmla="*/ 2419494 w 5944139"/>
              <a:gd name="connsiteY5" fmla="*/ 230428 h 1957811"/>
              <a:gd name="connsiteX6" fmla="*/ 3110778 w 5944139"/>
              <a:gd name="connsiteY6" fmla="*/ 230428 h 1957811"/>
              <a:gd name="connsiteX7" fmla="*/ 3629241 w 5944139"/>
              <a:gd name="connsiteY7" fmla="*/ 633677 h 1957811"/>
              <a:gd name="connsiteX8" fmla="*/ 3859669 w 5944139"/>
              <a:gd name="connsiteY8" fmla="*/ 1152140 h 1957811"/>
              <a:gd name="connsiteX9" fmla="*/ 4320525 w 5944139"/>
              <a:gd name="connsiteY9" fmla="*/ 1440175 h 1957811"/>
              <a:gd name="connsiteX10" fmla="*/ 5069416 w 5944139"/>
              <a:gd name="connsiteY10" fmla="*/ 1728210 h 1957811"/>
              <a:gd name="connsiteX11" fmla="*/ 5944139 w 5944139"/>
              <a:gd name="connsiteY11" fmla="*/ 1957811 h 1957811"/>
              <a:gd name="connsiteX0" fmla="*/ 0 w 5760701"/>
              <a:gd name="connsiteY0" fmla="*/ 0 h 1843424"/>
              <a:gd name="connsiteX1" fmla="*/ 518463 w 5760701"/>
              <a:gd name="connsiteY1" fmla="*/ 633677 h 1843424"/>
              <a:gd name="connsiteX2" fmla="*/ 864105 w 5760701"/>
              <a:gd name="connsiteY2" fmla="*/ 921712 h 1843424"/>
              <a:gd name="connsiteX3" fmla="*/ 1267354 w 5760701"/>
              <a:gd name="connsiteY3" fmla="*/ 864105 h 1843424"/>
              <a:gd name="connsiteX4" fmla="*/ 1728210 w 5760701"/>
              <a:gd name="connsiteY4" fmla="*/ 460856 h 1843424"/>
              <a:gd name="connsiteX5" fmla="*/ 2419494 w 5760701"/>
              <a:gd name="connsiteY5" fmla="*/ 230428 h 1843424"/>
              <a:gd name="connsiteX6" fmla="*/ 3110778 w 5760701"/>
              <a:gd name="connsiteY6" fmla="*/ 230428 h 1843424"/>
              <a:gd name="connsiteX7" fmla="*/ 3629241 w 5760701"/>
              <a:gd name="connsiteY7" fmla="*/ 633677 h 1843424"/>
              <a:gd name="connsiteX8" fmla="*/ 3859669 w 5760701"/>
              <a:gd name="connsiteY8" fmla="*/ 1152140 h 1843424"/>
              <a:gd name="connsiteX9" fmla="*/ 4320525 w 5760701"/>
              <a:gd name="connsiteY9" fmla="*/ 1440175 h 1843424"/>
              <a:gd name="connsiteX10" fmla="*/ 5069416 w 5760701"/>
              <a:gd name="connsiteY10" fmla="*/ 1728210 h 1843424"/>
              <a:gd name="connsiteX11" fmla="*/ 5760701 w 5760701"/>
              <a:gd name="connsiteY11" fmla="*/ 1843424 h 1843424"/>
              <a:gd name="connsiteX0" fmla="*/ 0 w 5242238"/>
              <a:gd name="connsiteY0" fmla="*/ 470457 h 1680204"/>
              <a:gd name="connsiteX1" fmla="*/ 345642 w 5242238"/>
              <a:gd name="connsiteY1" fmla="*/ 758492 h 1680204"/>
              <a:gd name="connsiteX2" fmla="*/ 748891 w 5242238"/>
              <a:gd name="connsiteY2" fmla="*/ 700885 h 1680204"/>
              <a:gd name="connsiteX3" fmla="*/ 1209747 w 5242238"/>
              <a:gd name="connsiteY3" fmla="*/ 297636 h 1680204"/>
              <a:gd name="connsiteX4" fmla="*/ 1901031 w 5242238"/>
              <a:gd name="connsiteY4" fmla="*/ 67208 h 1680204"/>
              <a:gd name="connsiteX5" fmla="*/ 2592315 w 5242238"/>
              <a:gd name="connsiteY5" fmla="*/ 67208 h 1680204"/>
              <a:gd name="connsiteX6" fmla="*/ 3110778 w 5242238"/>
              <a:gd name="connsiteY6" fmla="*/ 470457 h 1680204"/>
              <a:gd name="connsiteX7" fmla="*/ 3341206 w 5242238"/>
              <a:gd name="connsiteY7" fmla="*/ 988920 h 1680204"/>
              <a:gd name="connsiteX8" fmla="*/ 3802062 w 5242238"/>
              <a:gd name="connsiteY8" fmla="*/ 1276955 h 1680204"/>
              <a:gd name="connsiteX9" fmla="*/ 4550953 w 5242238"/>
              <a:gd name="connsiteY9" fmla="*/ 1564990 h 1680204"/>
              <a:gd name="connsiteX10" fmla="*/ 5242238 w 5242238"/>
              <a:gd name="connsiteY10"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896596"/>
              <a:gd name="connsiteY0" fmla="*/ 758492 h 1680204"/>
              <a:gd name="connsiteX1" fmla="*/ 403249 w 4896596"/>
              <a:gd name="connsiteY1" fmla="*/ 700885 h 1680204"/>
              <a:gd name="connsiteX2" fmla="*/ 864105 w 4896596"/>
              <a:gd name="connsiteY2" fmla="*/ 297636 h 1680204"/>
              <a:gd name="connsiteX3" fmla="*/ 1555389 w 4896596"/>
              <a:gd name="connsiteY3" fmla="*/ 67208 h 1680204"/>
              <a:gd name="connsiteX4" fmla="*/ 2246673 w 4896596"/>
              <a:gd name="connsiteY4" fmla="*/ 67208 h 1680204"/>
              <a:gd name="connsiteX5" fmla="*/ 2765136 w 4896596"/>
              <a:gd name="connsiteY5" fmla="*/ 470457 h 1680204"/>
              <a:gd name="connsiteX6" fmla="*/ 2995564 w 4896596"/>
              <a:gd name="connsiteY6" fmla="*/ 988920 h 1680204"/>
              <a:gd name="connsiteX7" fmla="*/ 3456420 w 4896596"/>
              <a:gd name="connsiteY7" fmla="*/ 1276955 h 1680204"/>
              <a:gd name="connsiteX8" fmla="*/ 4205311 w 4896596"/>
              <a:gd name="connsiteY8" fmla="*/ 1564990 h 1680204"/>
              <a:gd name="connsiteX9" fmla="*/ 4896596 w 4896596"/>
              <a:gd name="connsiteY9" fmla="*/ 1680204 h 1680204"/>
              <a:gd name="connsiteX0" fmla="*/ 0 w 4493347"/>
              <a:gd name="connsiteY0" fmla="*/ 700885 h 1680204"/>
              <a:gd name="connsiteX1" fmla="*/ 460856 w 4493347"/>
              <a:gd name="connsiteY1" fmla="*/ 297636 h 1680204"/>
              <a:gd name="connsiteX2" fmla="*/ 1152140 w 4493347"/>
              <a:gd name="connsiteY2" fmla="*/ 67208 h 1680204"/>
              <a:gd name="connsiteX3" fmla="*/ 1843424 w 4493347"/>
              <a:gd name="connsiteY3" fmla="*/ 67208 h 1680204"/>
              <a:gd name="connsiteX4" fmla="*/ 2361887 w 4493347"/>
              <a:gd name="connsiteY4" fmla="*/ 470457 h 1680204"/>
              <a:gd name="connsiteX5" fmla="*/ 2592315 w 4493347"/>
              <a:gd name="connsiteY5" fmla="*/ 988920 h 1680204"/>
              <a:gd name="connsiteX6" fmla="*/ 3053171 w 4493347"/>
              <a:gd name="connsiteY6" fmla="*/ 1276955 h 1680204"/>
              <a:gd name="connsiteX7" fmla="*/ 3802062 w 4493347"/>
              <a:gd name="connsiteY7" fmla="*/ 1564990 h 1680204"/>
              <a:gd name="connsiteX8" fmla="*/ 4493347 w 4493347"/>
              <a:gd name="connsiteY8"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4032491"/>
              <a:gd name="connsiteY0" fmla="*/ 297636 h 1680204"/>
              <a:gd name="connsiteX1" fmla="*/ 691284 w 4032491"/>
              <a:gd name="connsiteY1" fmla="*/ 67208 h 1680204"/>
              <a:gd name="connsiteX2" fmla="*/ 1382568 w 4032491"/>
              <a:gd name="connsiteY2" fmla="*/ 67208 h 1680204"/>
              <a:gd name="connsiteX3" fmla="*/ 1901031 w 4032491"/>
              <a:gd name="connsiteY3" fmla="*/ 470457 h 1680204"/>
              <a:gd name="connsiteX4" fmla="*/ 2131459 w 4032491"/>
              <a:gd name="connsiteY4" fmla="*/ 988920 h 1680204"/>
              <a:gd name="connsiteX5" fmla="*/ 2592315 w 4032491"/>
              <a:gd name="connsiteY5" fmla="*/ 1276955 h 1680204"/>
              <a:gd name="connsiteX6" fmla="*/ 3341206 w 4032491"/>
              <a:gd name="connsiteY6" fmla="*/ 1564990 h 1680204"/>
              <a:gd name="connsiteX7" fmla="*/ 4032491 w 4032491"/>
              <a:gd name="connsiteY7" fmla="*/ 1680204 h 1680204"/>
              <a:gd name="connsiteX0" fmla="*/ 0 w 3341207"/>
              <a:gd name="connsiteY0" fmla="*/ 67208 h 1680204"/>
              <a:gd name="connsiteX1" fmla="*/ 691284 w 3341207"/>
              <a:gd name="connsiteY1" fmla="*/ 67208 h 1680204"/>
              <a:gd name="connsiteX2" fmla="*/ 1209747 w 3341207"/>
              <a:gd name="connsiteY2" fmla="*/ 470457 h 1680204"/>
              <a:gd name="connsiteX3" fmla="*/ 1440175 w 3341207"/>
              <a:gd name="connsiteY3" fmla="*/ 988920 h 1680204"/>
              <a:gd name="connsiteX4" fmla="*/ 1901031 w 3341207"/>
              <a:gd name="connsiteY4" fmla="*/ 1276955 h 1680204"/>
              <a:gd name="connsiteX5" fmla="*/ 2649922 w 3341207"/>
              <a:gd name="connsiteY5" fmla="*/ 1564990 h 1680204"/>
              <a:gd name="connsiteX6" fmla="*/ 3341207 w 3341207"/>
              <a:gd name="connsiteY6" fmla="*/ 1680204 h 168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1207" h="1680204">
                <a:moveTo>
                  <a:pt x="0" y="67208"/>
                </a:moveTo>
                <a:cubicBezTo>
                  <a:pt x="230428" y="28803"/>
                  <a:pt x="489660" y="0"/>
                  <a:pt x="691284" y="67208"/>
                </a:cubicBezTo>
                <a:cubicBezTo>
                  <a:pt x="892908" y="134416"/>
                  <a:pt x="1084932" y="316838"/>
                  <a:pt x="1209747" y="470457"/>
                </a:cubicBezTo>
                <a:cubicBezTo>
                  <a:pt x="1334562" y="624076"/>
                  <a:pt x="1324961" y="854504"/>
                  <a:pt x="1440175" y="988920"/>
                </a:cubicBezTo>
                <a:cubicBezTo>
                  <a:pt x="1555389" y="1123336"/>
                  <a:pt x="1699407" y="1180943"/>
                  <a:pt x="1901031" y="1276955"/>
                </a:cubicBezTo>
                <a:cubicBezTo>
                  <a:pt x="2102655" y="1372967"/>
                  <a:pt x="2409893" y="1497782"/>
                  <a:pt x="2649922" y="1564990"/>
                </a:cubicBezTo>
                <a:cubicBezTo>
                  <a:pt x="2889951" y="1632198"/>
                  <a:pt x="3092861" y="1678360"/>
                  <a:pt x="3341207" y="1680204"/>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730939" y="3302039"/>
            <a:ext cx="275967" cy="2023638"/>
          </a:xfrm>
          <a:custGeom>
            <a:avLst/>
            <a:gdLst>
              <a:gd name="connsiteX0" fmla="*/ 57664 w 304799"/>
              <a:gd name="connsiteY0" fmla="*/ 0 h 2304536"/>
              <a:gd name="connsiteX1" fmla="*/ 14416 w 304799"/>
              <a:gd name="connsiteY1" fmla="*/ 463379 h 2304536"/>
              <a:gd name="connsiteX2" fmla="*/ 144162 w 304799"/>
              <a:gd name="connsiteY2" fmla="*/ 970006 h 2304536"/>
              <a:gd name="connsiteX3" fmla="*/ 45308 w 304799"/>
              <a:gd name="connsiteY3" fmla="*/ 1519881 h 2304536"/>
              <a:gd name="connsiteX4" fmla="*/ 205945 w 304799"/>
              <a:gd name="connsiteY4" fmla="*/ 2125363 h 2304536"/>
              <a:gd name="connsiteX5" fmla="*/ 304799 w 304799"/>
              <a:gd name="connsiteY5" fmla="*/ 2304536 h 2304536"/>
              <a:gd name="connsiteX0" fmla="*/ 72427 w 319562"/>
              <a:gd name="connsiteY0" fmla="*/ 0 h 2304536"/>
              <a:gd name="connsiteX1" fmla="*/ 29179 w 319562"/>
              <a:gd name="connsiteY1" fmla="*/ 463379 h 2304536"/>
              <a:gd name="connsiteX2" fmla="*/ 5149 w 319562"/>
              <a:gd name="connsiteY2" fmla="*/ 984050 h 2304536"/>
              <a:gd name="connsiteX3" fmla="*/ 60071 w 319562"/>
              <a:gd name="connsiteY3" fmla="*/ 1519881 h 2304536"/>
              <a:gd name="connsiteX4" fmla="*/ 220708 w 319562"/>
              <a:gd name="connsiteY4" fmla="*/ 2125363 h 2304536"/>
              <a:gd name="connsiteX5" fmla="*/ 319562 w 319562"/>
              <a:gd name="connsiteY5" fmla="*/ 2304536 h 2304536"/>
              <a:gd name="connsiteX0" fmla="*/ 60838 w 307973"/>
              <a:gd name="connsiteY0" fmla="*/ 0 h 2304536"/>
              <a:gd name="connsiteX1" fmla="*/ 17590 w 307973"/>
              <a:gd name="connsiteY1" fmla="*/ 463379 h 2304536"/>
              <a:gd name="connsiteX2" fmla="*/ 166381 w 307973"/>
              <a:gd name="connsiteY2" fmla="*/ 918447 h 2304536"/>
              <a:gd name="connsiteX3" fmla="*/ 48482 w 307973"/>
              <a:gd name="connsiteY3" fmla="*/ 1519881 h 2304536"/>
              <a:gd name="connsiteX4" fmla="*/ 209119 w 307973"/>
              <a:gd name="connsiteY4" fmla="*/ 2125363 h 2304536"/>
              <a:gd name="connsiteX5" fmla="*/ 307973 w 307973"/>
              <a:gd name="connsiteY5" fmla="*/ 2304536 h 2304536"/>
              <a:gd name="connsiteX0" fmla="*/ 28832 w 275967"/>
              <a:gd name="connsiteY0" fmla="*/ 0 h 2304536"/>
              <a:gd name="connsiteX1" fmla="*/ 134375 w 275967"/>
              <a:gd name="connsiteY1" fmla="*/ 459223 h 2304536"/>
              <a:gd name="connsiteX2" fmla="*/ 134375 w 275967"/>
              <a:gd name="connsiteY2" fmla="*/ 918447 h 2304536"/>
              <a:gd name="connsiteX3" fmla="*/ 16476 w 275967"/>
              <a:gd name="connsiteY3" fmla="*/ 1519881 h 2304536"/>
              <a:gd name="connsiteX4" fmla="*/ 177113 w 275967"/>
              <a:gd name="connsiteY4" fmla="*/ 2125363 h 2304536"/>
              <a:gd name="connsiteX5" fmla="*/ 275967 w 275967"/>
              <a:gd name="connsiteY5" fmla="*/ 2304536 h 230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67" h="2304536">
                <a:moveTo>
                  <a:pt x="28832" y="0"/>
                </a:moveTo>
                <a:cubicBezTo>
                  <a:pt x="0" y="150855"/>
                  <a:pt x="116785" y="306149"/>
                  <a:pt x="134375" y="459223"/>
                </a:cubicBezTo>
                <a:cubicBezTo>
                  <a:pt x="151965" y="612297"/>
                  <a:pt x="154025" y="741671"/>
                  <a:pt x="134375" y="918447"/>
                </a:cubicBezTo>
                <a:cubicBezTo>
                  <a:pt x="114725" y="1095223"/>
                  <a:pt x="9353" y="1318728"/>
                  <a:pt x="16476" y="1519881"/>
                </a:cubicBezTo>
                <a:cubicBezTo>
                  <a:pt x="23599" y="1721034"/>
                  <a:pt x="133865" y="1994587"/>
                  <a:pt x="177113" y="2125363"/>
                </a:cubicBezTo>
                <a:cubicBezTo>
                  <a:pt x="220362" y="2256139"/>
                  <a:pt x="248164" y="2280337"/>
                  <a:pt x="275967" y="2304536"/>
                </a:cubicBezTo>
              </a:path>
            </a:pathLst>
          </a:cu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05853" y="3420033"/>
            <a:ext cx="616762" cy="590264"/>
          </a:xfrm>
          <a:custGeom>
            <a:avLst/>
            <a:gdLst>
              <a:gd name="connsiteX0" fmla="*/ 20683 w 544286"/>
              <a:gd name="connsiteY0" fmla="*/ 499654 h 682534"/>
              <a:gd name="connsiteX1" fmla="*/ 20683 w 544286"/>
              <a:gd name="connsiteY1" fmla="*/ 231866 h 682534"/>
              <a:gd name="connsiteX2" fmla="*/ 144780 w 544286"/>
              <a:gd name="connsiteY2" fmla="*/ 55517 h 682534"/>
              <a:gd name="connsiteX3" fmla="*/ 327660 w 544286"/>
              <a:gd name="connsiteY3" fmla="*/ 55517 h 682534"/>
              <a:gd name="connsiteX4" fmla="*/ 510540 w 544286"/>
              <a:gd name="connsiteY4" fmla="*/ 388620 h 682534"/>
              <a:gd name="connsiteX5" fmla="*/ 530135 w 544286"/>
              <a:gd name="connsiteY5" fmla="*/ 682534 h 682534"/>
              <a:gd name="connsiteX0" fmla="*/ 51538 w 575141"/>
              <a:gd name="connsiteY0" fmla="*/ 492948 h 675828"/>
              <a:gd name="connsiteX1" fmla="*/ 51538 w 575141"/>
              <a:gd name="connsiteY1" fmla="*/ 225160 h 675828"/>
              <a:gd name="connsiteX2" fmla="*/ 51163 w 575141"/>
              <a:gd name="connsiteY2" fmla="*/ 89047 h 675828"/>
              <a:gd name="connsiteX3" fmla="*/ 358515 w 575141"/>
              <a:gd name="connsiteY3" fmla="*/ 48811 h 675828"/>
              <a:gd name="connsiteX4" fmla="*/ 541395 w 575141"/>
              <a:gd name="connsiteY4" fmla="*/ 381914 h 675828"/>
              <a:gd name="connsiteX5" fmla="*/ 560990 w 575141"/>
              <a:gd name="connsiteY5" fmla="*/ 675828 h 675828"/>
              <a:gd name="connsiteX0" fmla="*/ 57920 w 575141"/>
              <a:gd name="connsiteY0" fmla="*/ 407384 h 590264"/>
              <a:gd name="connsiteX1" fmla="*/ 57920 w 575141"/>
              <a:gd name="connsiteY1" fmla="*/ 139596 h 590264"/>
              <a:gd name="connsiteX2" fmla="*/ 57545 w 575141"/>
              <a:gd name="connsiteY2" fmla="*/ 3483 h 590264"/>
              <a:gd name="connsiteX3" fmla="*/ 403188 w 575141"/>
              <a:gd name="connsiteY3" fmla="*/ 118697 h 590264"/>
              <a:gd name="connsiteX4" fmla="*/ 547777 w 575141"/>
              <a:gd name="connsiteY4" fmla="*/ 296350 h 590264"/>
              <a:gd name="connsiteX5" fmla="*/ 567372 w 575141"/>
              <a:gd name="connsiteY5" fmla="*/ 590264 h 590264"/>
              <a:gd name="connsiteX0" fmla="*/ 57919 w 575140"/>
              <a:gd name="connsiteY0" fmla="*/ 407384 h 590264"/>
              <a:gd name="connsiteX1" fmla="*/ 57919 w 575140"/>
              <a:gd name="connsiteY1" fmla="*/ 139596 h 590264"/>
              <a:gd name="connsiteX2" fmla="*/ 57545 w 575140"/>
              <a:gd name="connsiteY2" fmla="*/ 3483 h 590264"/>
              <a:gd name="connsiteX3" fmla="*/ 403187 w 575140"/>
              <a:gd name="connsiteY3" fmla="*/ 118697 h 590264"/>
              <a:gd name="connsiteX4" fmla="*/ 547776 w 575140"/>
              <a:gd name="connsiteY4" fmla="*/ 296350 h 590264"/>
              <a:gd name="connsiteX5" fmla="*/ 567371 w 575140"/>
              <a:gd name="connsiteY5" fmla="*/ 590264 h 590264"/>
              <a:gd name="connsiteX0" fmla="*/ 99541 w 616762"/>
              <a:gd name="connsiteY0" fmla="*/ 407384 h 590264"/>
              <a:gd name="connsiteX1" fmla="*/ 99541 w 616762"/>
              <a:gd name="connsiteY1" fmla="*/ 139596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 name="connsiteX0" fmla="*/ 99541 w 616762"/>
              <a:gd name="connsiteY0" fmla="*/ 407384 h 590264"/>
              <a:gd name="connsiteX1" fmla="*/ 99166 w 616762"/>
              <a:gd name="connsiteY1" fmla="*/ 233911 h 590264"/>
              <a:gd name="connsiteX2" fmla="*/ 99167 w 616762"/>
              <a:gd name="connsiteY2" fmla="*/ 3483 h 590264"/>
              <a:gd name="connsiteX3" fmla="*/ 444809 w 616762"/>
              <a:gd name="connsiteY3" fmla="*/ 118697 h 590264"/>
              <a:gd name="connsiteX4" fmla="*/ 589398 w 616762"/>
              <a:gd name="connsiteY4" fmla="*/ 296350 h 590264"/>
              <a:gd name="connsiteX5" fmla="*/ 608993 w 616762"/>
              <a:gd name="connsiteY5" fmla="*/ 590264 h 59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762" h="590264">
                <a:moveTo>
                  <a:pt x="99541" y="407384"/>
                </a:moveTo>
                <a:cubicBezTo>
                  <a:pt x="89199" y="310501"/>
                  <a:pt x="99228" y="301228"/>
                  <a:pt x="99166" y="233911"/>
                </a:cubicBezTo>
                <a:cubicBezTo>
                  <a:pt x="99104" y="166594"/>
                  <a:pt x="0" y="107700"/>
                  <a:pt x="99167" y="3483"/>
                </a:cubicBezTo>
                <a:cubicBezTo>
                  <a:pt x="156712" y="0"/>
                  <a:pt x="363104" y="69886"/>
                  <a:pt x="444809" y="118697"/>
                </a:cubicBezTo>
                <a:cubicBezTo>
                  <a:pt x="526514" y="167508"/>
                  <a:pt x="562034" y="217756"/>
                  <a:pt x="589398" y="296350"/>
                </a:cubicBezTo>
                <a:cubicBezTo>
                  <a:pt x="616762" y="374944"/>
                  <a:pt x="616068" y="495558"/>
                  <a:pt x="608993" y="590264"/>
                </a:cubicBezTo>
              </a:path>
            </a:pathLst>
          </a:custGeom>
          <a:ln w="508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9241722" y="1619395"/>
            <a:ext cx="1772959" cy="1205240"/>
          </a:xfrm>
          <a:custGeom>
            <a:avLst/>
            <a:gdLst>
              <a:gd name="connsiteX0" fmla="*/ 0 w 1772959"/>
              <a:gd name="connsiteY0" fmla="*/ 1165686 h 1205240"/>
              <a:gd name="connsiteX1" fmla="*/ 411829 w 1772959"/>
              <a:gd name="connsiteY1" fmla="*/ 1179646 h 1205240"/>
              <a:gd name="connsiteX2" fmla="*/ 977222 w 1772959"/>
              <a:gd name="connsiteY2" fmla="*/ 1012123 h 1205240"/>
              <a:gd name="connsiteX3" fmla="*/ 1368110 w 1772959"/>
              <a:gd name="connsiteY3" fmla="*/ 767817 h 1205240"/>
              <a:gd name="connsiteX4" fmla="*/ 1619396 w 1772959"/>
              <a:gd name="connsiteY4" fmla="*/ 321087 h 1205240"/>
              <a:gd name="connsiteX5" fmla="*/ 1772959 w 1772959"/>
              <a:gd name="connsiteY5" fmla="*/ 0 h 120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2959" h="1205240">
                <a:moveTo>
                  <a:pt x="0" y="1165686"/>
                </a:moveTo>
                <a:cubicBezTo>
                  <a:pt x="124479" y="1185463"/>
                  <a:pt x="248959" y="1205240"/>
                  <a:pt x="411829" y="1179646"/>
                </a:cubicBezTo>
                <a:cubicBezTo>
                  <a:pt x="574699" y="1154052"/>
                  <a:pt x="817842" y="1080761"/>
                  <a:pt x="977222" y="1012123"/>
                </a:cubicBezTo>
                <a:cubicBezTo>
                  <a:pt x="1136602" y="943485"/>
                  <a:pt x="1261081" y="882990"/>
                  <a:pt x="1368110" y="767817"/>
                </a:cubicBezTo>
                <a:cubicBezTo>
                  <a:pt x="1475139" y="652644"/>
                  <a:pt x="1551921" y="449056"/>
                  <a:pt x="1619396" y="321087"/>
                </a:cubicBezTo>
                <a:cubicBezTo>
                  <a:pt x="1686871" y="193118"/>
                  <a:pt x="1729915" y="96559"/>
                  <a:pt x="1772959" y="0"/>
                </a:cubicBezTo>
              </a:path>
            </a:pathLst>
          </a:custGeom>
          <a:ln w="7302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7" name="Freeform 26"/>
          <p:cNvSpPr/>
          <p:nvPr/>
        </p:nvSpPr>
        <p:spPr>
          <a:xfrm>
            <a:off x="750100" y="582134"/>
            <a:ext cx="2107795" cy="2719905"/>
          </a:xfrm>
          <a:custGeom>
            <a:avLst/>
            <a:gdLst>
              <a:gd name="connsiteX0" fmla="*/ 2091193 w 2091193"/>
              <a:gd name="connsiteY0" fmla="*/ 0 h 2671638"/>
              <a:gd name="connsiteX1" fmla="*/ 1558455 w 2091193"/>
              <a:gd name="connsiteY1" fmla="*/ 397565 h 2671638"/>
              <a:gd name="connsiteX2" fmla="*/ 1240403 w 2091193"/>
              <a:gd name="connsiteY2" fmla="*/ 1208598 h 2671638"/>
              <a:gd name="connsiteX3" fmla="*/ 906449 w 2091193"/>
              <a:gd name="connsiteY3" fmla="*/ 1908313 h 2671638"/>
              <a:gd name="connsiteX4" fmla="*/ 612250 w 2091193"/>
              <a:gd name="connsiteY4" fmla="*/ 2282024 h 2671638"/>
              <a:gd name="connsiteX5" fmla="*/ 0 w 2091193"/>
              <a:gd name="connsiteY5" fmla="*/ 2671638 h 2671638"/>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 name="connsiteX0" fmla="*/ 2107795 w 2107795"/>
              <a:gd name="connsiteY0" fmla="*/ 0 h 2719905"/>
              <a:gd name="connsiteX1" fmla="*/ 1575057 w 2107795"/>
              <a:gd name="connsiteY1" fmla="*/ 397565 h 2719905"/>
              <a:gd name="connsiteX2" fmla="*/ 1257005 w 2107795"/>
              <a:gd name="connsiteY2" fmla="*/ 1208598 h 2719905"/>
              <a:gd name="connsiteX3" fmla="*/ 923051 w 2107795"/>
              <a:gd name="connsiteY3" fmla="*/ 1908313 h 2719905"/>
              <a:gd name="connsiteX4" fmla="*/ 628852 w 2107795"/>
              <a:gd name="connsiteY4" fmla="*/ 2282024 h 2719905"/>
              <a:gd name="connsiteX5" fmla="*/ 0 w 2107795"/>
              <a:gd name="connsiteY5" fmla="*/ 2719905 h 271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795" h="2719905">
                <a:moveTo>
                  <a:pt x="2107795" y="0"/>
                </a:moveTo>
                <a:cubicBezTo>
                  <a:pt x="1912325" y="98066"/>
                  <a:pt x="1716855" y="196132"/>
                  <a:pt x="1575057" y="397565"/>
                </a:cubicBezTo>
                <a:cubicBezTo>
                  <a:pt x="1433259" y="598998"/>
                  <a:pt x="1365673" y="956807"/>
                  <a:pt x="1257005" y="1208598"/>
                </a:cubicBezTo>
                <a:cubicBezTo>
                  <a:pt x="1148337" y="1460389"/>
                  <a:pt x="1027743" y="1729409"/>
                  <a:pt x="923051" y="1908313"/>
                </a:cubicBezTo>
                <a:cubicBezTo>
                  <a:pt x="818359" y="2087217"/>
                  <a:pt x="782694" y="2146759"/>
                  <a:pt x="628852" y="2282024"/>
                </a:cubicBezTo>
                <a:cubicBezTo>
                  <a:pt x="475010" y="2417289"/>
                  <a:pt x="37633" y="2615070"/>
                  <a:pt x="0" y="2719905"/>
                </a:cubicBezTo>
              </a:path>
            </a:pathLst>
          </a:custGeom>
          <a:ln w="666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6263" y="1315233"/>
            <a:ext cx="3100192" cy="5426902"/>
          </a:xfrm>
          <a:custGeom>
            <a:avLst/>
            <a:gdLst>
              <a:gd name="connsiteX0" fmla="*/ 2862197 w 3100192"/>
              <a:gd name="connsiteY0" fmla="*/ 0 h 5426902"/>
              <a:gd name="connsiteX1" fmla="*/ 3050088 w 3100192"/>
              <a:gd name="connsiteY1" fmla="*/ 482252 h 5426902"/>
              <a:gd name="connsiteX2" fmla="*/ 2949879 w 3100192"/>
              <a:gd name="connsiteY2" fmla="*/ 782877 h 5426902"/>
              <a:gd name="connsiteX3" fmla="*/ 3006247 w 3100192"/>
              <a:gd name="connsiteY3" fmla="*/ 1114816 h 5426902"/>
              <a:gd name="connsiteX4" fmla="*/ 3093929 w 3100192"/>
              <a:gd name="connsiteY4" fmla="*/ 1584542 h 5426902"/>
              <a:gd name="connsiteX5" fmla="*/ 2968668 w 3100192"/>
              <a:gd name="connsiteY5" fmla="*/ 1935271 h 5426902"/>
              <a:gd name="connsiteX6" fmla="*/ 2849671 w 3100192"/>
              <a:gd name="connsiteY6" fmla="*/ 2135688 h 5426902"/>
              <a:gd name="connsiteX7" fmla="*/ 2736937 w 3100192"/>
              <a:gd name="connsiteY7" fmla="*/ 3081403 h 5426902"/>
              <a:gd name="connsiteX8" fmla="*/ 2473890 w 3100192"/>
              <a:gd name="connsiteY8" fmla="*/ 3394553 h 5426902"/>
              <a:gd name="connsiteX9" fmla="*/ 2223370 w 3100192"/>
              <a:gd name="connsiteY9" fmla="*/ 3501025 h 5426902"/>
              <a:gd name="connsiteX10" fmla="*/ 1979112 w 3100192"/>
              <a:gd name="connsiteY10" fmla="*/ 3601233 h 5426902"/>
              <a:gd name="connsiteX11" fmla="*/ 1828800 w 3100192"/>
              <a:gd name="connsiteY11" fmla="*/ 3801649 h 5426902"/>
              <a:gd name="connsiteX12" fmla="*/ 1089764 w 3100192"/>
              <a:gd name="connsiteY12" fmla="*/ 4033381 h 5426902"/>
              <a:gd name="connsiteX13" fmla="*/ 839244 w 3100192"/>
              <a:gd name="connsiteY13" fmla="*/ 4158641 h 5426902"/>
              <a:gd name="connsiteX14" fmla="*/ 613775 w 3100192"/>
              <a:gd name="connsiteY14" fmla="*/ 4521896 h 5426902"/>
              <a:gd name="connsiteX15" fmla="*/ 501041 w 3100192"/>
              <a:gd name="connsiteY15" fmla="*/ 4828783 h 5426902"/>
              <a:gd name="connsiteX16" fmla="*/ 118997 w 3100192"/>
              <a:gd name="connsiteY16" fmla="*/ 5329825 h 5426902"/>
              <a:gd name="connsiteX17" fmla="*/ 0 w 3100192"/>
              <a:gd name="connsiteY17" fmla="*/ 5411244 h 542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00192" h="5426902">
                <a:moveTo>
                  <a:pt x="2862197" y="0"/>
                </a:moveTo>
                <a:cubicBezTo>
                  <a:pt x="2948835" y="175886"/>
                  <a:pt x="3035474" y="351773"/>
                  <a:pt x="3050088" y="482252"/>
                </a:cubicBezTo>
                <a:cubicBezTo>
                  <a:pt x="3064702" y="612731"/>
                  <a:pt x="2957186" y="677450"/>
                  <a:pt x="2949879" y="782877"/>
                </a:cubicBezTo>
                <a:cubicBezTo>
                  <a:pt x="2942572" y="888304"/>
                  <a:pt x="2982239" y="981205"/>
                  <a:pt x="3006247" y="1114816"/>
                </a:cubicBezTo>
                <a:cubicBezTo>
                  <a:pt x="3030255" y="1248427"/>
                  <a:pt x="3100192" y="1447800"/>
                  <a:pt x="3093929" y="1584542"/>
                </a:cubicBezTo>
                <a:cubicBezTo>
                  <a:pt x="3087666" y="1721284"/>
                  <a:pt x="3009378" y="1843413"/>
                  <a:pt x="2968668" y="1935271"/>
                </a:cubicBezTo>
                <a:cubicBezTo>
                  <a:pt x="2927958" y="2027129"/>
                  <a:pt x="2888293" y="1944666"/>
                  <a:pt x="2849671" y="2135688"/>
                </a:cubicBezTo>
                <a:cubicBezTo>
                  <a:pt x="2811049" y="2326710"/>
                  <a:pt x="2799567" y="2871592"/>
                  <a:pt x="2736937" y="3081403"/>
                </a:cubicBezTo>
                <a:cubicBezTo>
                  <a:pt x="2674307" y="3291214"/>
                  <a:pt x="2559485" y="3324616"/>
                  <a:pt x="2473890" y="3394553"/>
                </a:cubicBezTo>
                <a:cubicBezTo>
                  <a:pt x="2388296" y="3464490"/>
                  <a:pt x="2223370" y="3501025"/>
                  <a:pt x="2223370" y="3501025"/>
                </a:cubicBezTo>
                <a:cubicBezTo>
                  <a:pt x="2140907" y="3535472"/>
                  <a:pt x="2044874" y="3551129"/>
                  <a:pt x="1979112" y="3601233"/>
                </a:cubicBezTo>
                <a:cubicBezTo>
                  <a:pt x="1913350" y="3651337"/>
                  <a:pt x="1977025" y="3729624"/>
                  <a:pt x="1828800" y="3801649"/>
                </a:cubicBezTo>
                <a:cubicBezTo>
                  <a:pt x="1680575" y="3873674"/>
                  <a:pt x="1254690" y="3973882"/>
                  <a:pt x="1089764" y="4033381"/>
                </a:cubicBezTo>
                <a:cubicBezTo>
                  <a:pt x="924838" y="4092880"/>
                  <a:pt x="918575" y="4077222"/>
                  <a:pt x="839244" y="4158641"/>
                </a:cubicBezTo>
                <a:cubicBezTo>
                  <a:pt x="759913" y="4240060"/>
                  <a:pt x="670142" y="4410206"/>
                  <a:pt x="613775" y="4521896"/>
                </a:cubicBezTo>
                <a:cubicBezTo>
                  <a:pt x="557408" y="4633586"/>
                  <a:pt x="583504" y="4694128"/>
                  <a:pt x="501041" y="4828783"/>
                </a:cubicBezTo>
                <a:cubicBezTo>
                  <a:pt x="418578" y="4963438"/>
                  <a:pt x="202504" y="5232748"/>
                  <a:pt x="118997" y="5329825"/>
                </a:cubicBezTo>
                <a:cubicBezTo>
                  <a:pt x="35490" y="5426902"/>
                  <a:pt x="17745" y="5419073"/>
                  <a:pt x="0" y="5411244"/>
                </a:cubicBezTo>
              </a:path>
            </a:pathLst>
          </a:custGeom>
          <a:ln w="88900">
            <a:solidFill>
              <a:srgbClr val="00B0F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Freeform 60"/>
          <p:cNvSpPr/>
          <p:nvPr/>
        </p:nvSpPr>
        <p:spPr>
          <a:xfrm>
            <a:off x="157753" y="2767693"/>
            <a:ext cx="1830866" cy="2660923"/>
          </a:xfrm>
          <a:custGeom>
            <a:avLst/>
            <a:gdLst>
              <a:gd name="connsiteX0" fmla="*/ 213360 w 1706880"/>
              <a:gd name="connsiteY0" fmla="*/ 288544 h 2227749"/>
              <a:gd name="connsiteX1" fmla="*/ 75184 w 1706880"/>
              <a:gd name="connsiteY1" fmla="*/ 967232 h 2227749"/>
              <a:gd name="connsiteX2" fmla="*/ 38608 w 1706880"/>
              <a:gd name="connsiteY2" fmla="*/ 1463040 h 2227749"/>
              <a:gd name="connsiteX3" fmla="*/ 306832 w 1706880"/>
              <a:gd name="connsiteY3" fmla="*/ 1828800 h 2227749"/>
              <a:gd name="connsiteX4" fmla="*/ 810768 w 1706880"/>
              <a:gd name="connsiteY4" fmla="*/ 2190496 h 2227749"/>
              <a:gd name="connsiteX5" fmla="*/ 1119632 w 1706880"/>
              <a:gd name="connsiteY5" fmla="*/ 2052320 h 2227749"/>
              <a:gd name="connsiteX6" fmla="*/ 1542288 w 1706880"/>
              <a:gd name="connsiteY6" fmla="*/ 1954784 h 2227749"/>
              <a:gd name="connsiteX7" fmla="*/ 1700784 w 1706880"/>
              <a:gd name="connsiteY7" fmla="*/ 1678432 h 2227749"/>
              <a:gd name="connsiteX8" fmla="*/ 1505712 w 1706880"/>
              <a:gd name="connsiteY8" fmla="*/ 1141984 h 2227749"/>
              <a:gd name="connsiteX9" fmla="*/ 1156208 w 1706880"/>
              <a:gd name="connsiteY9" fmla="*/ 898144 h 2227749"/>
              <a:gd name="connsiteX10" fmla="*/ 1005840 w 1706880"/>
              <a:gd name="connsiteY10" fmla="*/ 642112 h 2227749"/>
              <a:gd name="connsiteX11" fmla="*/ 1018032 w 1706880"/>
              <a:gd name="connsiteY11" fmla="*/ 203200 h 2227749"/>
              <a:gd name="connsiteX12" fmla="*/ 948944 w 1706880"/>
              <a:gd name="connsiteY12" fmla="*/ 0 h 2227749"/>
              <a:gd name="connsiteX13" fmla="*/ 948944 w 1706880"/>
              <a:gd name="connsiteY13" fmla="*/ 0 h 2227749"/>
              <a:gd name="connsiteX0" fmla="*/ 213360 w 1706880"/>
              <a:gd name="connsiteY0" fmla="*/ 288544 h 2227749"/>
              <a:gd name="connsiteX1" fmla="*/ 148336 w 1706880"/>
              <a:gd name="connsiteY1" fmla="*/ 581152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13360 w 1706880"/>
              <a:gd name="connsiteY0" fmla="*/ 288544 h 2227749"/>
              <a:gd name="connsiteX1" fmla="*/ 221488 w 1706880"/>
              <a:gd name="connsiteY1" fmla="*/ 597408 h 2227749"/>
              <a:gd name="connsiteX2" fmla="*/ 75184 w 1706880"/>
              <a:gd name="connsiteY2" fmla="*/ 967232 h 2227749"/>
              <a:gd name="connsiteX3" fmla="*/ 38608 w 1706880"/>
              <a:gd name="connsiteY3" fmla="*/ 1463040 h 2227749"/>
              <a:gd name="connsiteX4" fmla="*/ 306832 w 1706880"/>
              <a:gd name="connsiteY4" fmla="*/ 1828800 h 2227749"/>
              <a:gd name="connsiteX5" fmla="*/ 810768 w 1706880"/>
              <a:gd name="connsiteY5" fmla="*/ 2190496 h 2227749"/>
              <a:gd name="connsiteX6" fmla="*/ 1119632 w 1706880"/>
              <a:gd name="connsiteY6" fmla="*/ 2052320 h 2227749"/>
              <a:gd name="connsiteX7" fmla="*/ 1542288 w 1706880"/>
              <a:gd name="connsiteY7" fmla="*/ 1954784 h 2227749"/>
              <a:gd name="connsiteX8" fmla="*/ 1700784 w 1706880"/>
              <a:gd name="connsiteY8" fmla="*/ 1678432 h 2227749"/>
              <a:gd name="connsiteX9" fmla="*/ 1505712 w 1706880"/>
              <a:gd name="connsiteY9" fmla="*/ 1141984 h 2227749"/>
              <a:gd name="connsiteX10" fmla="*/ 1156208 w 1706880"/>
              <a:gd name="connsiteY10" fmla="*/ 898144 h 2227749"/>
              <a:gd name="connsiteX11" fmla="*/ 1005840 w 1706880"/>
              <a:gd name="connsiteY11" fmla="*/ 642112 h 2227749"/>
              <a:gd name="connsiteX12" fmla="*/ 1018032 w 1706880"/>
              <a:gd name="connsiteY12" fmla="*/ 203200 h 2227749"/>
              <a:gd name="connsiteX13" fmla="*/ 948944 w 1706880"/>
              <a:gd name="connsiteY13" fmla="*/ 0 h 2227749"/>
              <a:gd name="connsiteX14" fmla="*/ 948944 w 1706880"/>
              <a:gd name="connsiteY14" fmla="*/ 0 h 2227749"/>
              <a:gd name="connsiteX0" fmla="*/ 229026 w 1722546"/>
              <a:gd name="connsiteY0" fmla="*/ 288544 h 2257440"/>
              <a:gd name="connsiteX1" fmla="*/ 237154 w 1722546"/>
              <a:gd name="connsiteY1" fmla="*/ 597408 h 2257440"/>
              <a:gd name="connsiteX2" fmla="*/ 90850 w 1722546"/>
              <a:gd name="connsiteY2" fmla="*/ 967232 h 2257440"/>
              <a:gd name="connsiteX3" fmla="*/ 54274 w 1722546"/>
              <a:gd name="connsiteY3" fmla="*/ 1463040 h 2257440"/>
              <a:gd name="connsiteX4" fmla="*/ 416492 w 1722546"/>
              <a:gd name="connsiteY4" fmla="*/ 1650653 h 2257440"/>
              <a:gd name="connsiteX5" fmla="*/ 826434 w 1722546"/>
              <a:gd name="connsiteY5" fmla="*/ 2190496 h 2257440"/>
              <a:gd name="connsiteX6" fmla="*/ 1135298 w 1722546"/>
              <a:gd name="connsiteY6" fmla="*/ 2052320 h 2257440"/>
              <a:gd name="connsiteX7" fmla="*/ 1557954 w 1722546"/>
              <a:gd name="connsiteY7" fmla="*/ 1954784 h 2257440"/>
              <a:gd name="connsiteX8" fmla="*/ 1716450 w 1722546"/>
              <a:gd name="connsiteY8" fmla="*/ 1678432 h 2257440"/>
              <a:gd name="connsiteX9" fmla="*/ 1521378 w 1722546"/>
              <a:gd name="connsiteY9" fmla="*/ 1141984 h 2257440"/>
              <a:gd name="connsiteX10" fmla="*/ 1171874 w 1722546"/>
              <a:gd name="connsiteY10" fmla="*/ 898144 h 2257440"/>
              <a:gd name="connsiteX11" fmla="*/ 1021506 w 1722546"/>
              <a:gd name="connsiteY11" fmla="*/ 642112 h 2257440"/>
              <a:gd name="connsiteX12" fmla="*/ 1033698 w 1722546"/>
              <a:gd name="connsiteY12" fmla="*/ 203200 h 2257440"/>
              <a:gd name="connsiteX13" fmla="*/ 964610 w 1722546"/>
              <a:gd name="connsiteY13" fmla="*/ 0 h 2257440"/>
              <a:gd name="connsiteX14" fmla="*/ 964610 w 1722546"/>
              <a:gd name="connsiteY14" fmla="*/ 0 h 2257440"/>
              <a:gd name="connsiteX0" fmla="*/ 148291 w 1641811"/>
              <a:gd name="connsiteY0" fmla="*/ 288544 h 2257440"/>
              <a:gd name="connsiteX1" fmla="*/ 156419 w 1641811"/>
              <a:gd name="connsiteY1" fmla="*/ 597408 h 2257440"/>
              <a:gd name="connsiteX2" fmla="*/ 10115 w 1641811"/>
              <a:gd name="connsiteY2" fmla="*/ 967232 h 2257440"/>
              <a:gd name="connsiteX3" fmla="*/ 95728 w 1641811"/>
              <a:gd name="connsiteY3" fmla="*/ 1362618 h 2257440"/>
              <a:gd name="connsiteX4" fmla="*/ 335757 w 1641811"/>
              <a:gd name="connsiteY4" fmla="*/ 1650653 h 2257440"/>
              <a:gd name="connsiteX5" fmla="*/ 745699 w 1641811"/>
              <a:gd name="connsiteY5" fmla="*/ 2190496 h 2257440"/>
              <a:gd name="connsiteX6" fmla="*/ 1054563 w 1641811"/>
              <a:gd name="connsiteY6" fmla="*/ 2052320 h 2257440"/>
              <a:gd name="connsiteX7" fmla="*/ 1477219 w 1641811"/>
              <a:gd name="connsiteY7" fmla="*/ 1954784 h 2257440"/>
              <a:gd name="connsiteX8" fmla="*/ 1635715 w 1641811"/>
              <a:gd name="connsiteY8" fmla="*/ 1678432 h 2257440"/>
              <a:gd name="connsiteX9" fmla="*/ 1440643 w 1641811"/>
              <a:gd name="connsiteY9" fmla="*/ 1141984 h 2257440"/>
              <a:gd name="connsiteX10" fmla="*/ 1091139 w 1641811"/>
              <a:gd name="connsiteY10" fmla="*/ 898144 h 2257440"/>
              <a:gd name="connsiteX11" fmla="*/ 940771 w 1641811"/>
              <a:gd name="connsiteY11" fmla="*/ 642112 h 2257440"/>
              <a:gd name="connsiteX12" fmla="*/ 952963 w 1641811"/>
              <a:gd name="connsiteY12" fmla="*/ 203200 h 2257440"/>
              <a:gd name="connsiteX13" fmla="*/ 883875 w 1641811"/>
              <a:gd name="connsiteY13" fmla="*/ 0 h 2257440"/>
              <a:gd name="connsiteX14" fmla="*/ 883875 w 1641811"/>
              <a:gd name="connsiteY14" fmla="*/ 0 h 2257440"/>
              <a:gd name="connsiteX0" fmla="*/ 148291 w 1641811"/>
              <a:gd name="connsiteY0" fmla="*/ 288544 h 2265442"/>
              <a:gd name="connsiteX1" fmla="*/ 156419 w 1641811"/>
              <a:gd name="connsiteY1" fmla="*/ 597408 h 2265442"/>
              <a:gd name="connsiteX2" fmla="*/ 10115 w 1641811"/>
              <a:gd name="connsiteY2" fmla="*/ 967232 h 2265442"/>
              <a:gd name="connsiteX3" fmla="*/ 95728 w 1641811"/>
              <a:gd name="connsiteY3" fmla="*/ 1362618 h 2265442"/>
              <a:gd name="connsiteX4" fmla="*/ 383763 w 1641811"/>
              <a:gd name="connsiteY4" fmla="*/ 1602647 h 2265442"/>
              <a:gd name="connsiteX5" fmla="*/ 745699 w 1641811"/>
              <a:gd name="connsiteY5" fmla="*/ 2190496 h 2265442"/>
              <a:gd name="connsiteX6" fmla="*/ 1054563 w 1641811"/>
              <a:gd name="connsiteY6" fmla="*/ 2052320 h 2265442"/>
              <a:gd name="connsiteX7" fmla="*/ 1477219 w 1641811"/>
              <a:gd name="connsiteY7" fmla="*/ 1954784 h 2265442"/>
              <a:gd name="connsiteX8" fmla="*/ 1635715 w 1641811"/>
              <a:gd name="connsiteY8" fmla="*/ 1678432 h 2265442"/>
              <a:gd name="connsiteX9" fmla="*/ 1440643 w 1641811"/>
              <a:gd name="connsiteY9" fmla="*/ 1141984 h 2265442"/>
              <a:gd name="connsiteX10" fmla="*/ 1091139 w 1641811"/>
              <a:gd name="connsiteY10" fmla="*/ 898144 h 2265442"/>
              <a:gd name="connsiteX11" fmla="*/ 940771 w 1641811"/>
              <a:gd name="connsiteY11" fmla="*/ 642112 h 2265442"/>
              <a:gd name="connsiteX12" fmla="*/ 952963 w 1641811"/>
              <a:gd name="connsiteY12" fmla="*/ 203200 h 2265442"/>
              <a:gd name="connsiteX13" fmla="*/ 883875 w 1641811"/>
              <a:gd name="connsiteY13" fmla="*/ 0 h 2265442"/>
              <a:gd name="connsiteX14" fmla="*/ 883875 w 1641811"/>
              <a:gd name="connsiteY14" fmla="*/ 0 h 2265442"/>
              <a:gd name="connsiteX0" fmla="*/ 162843 w 1656363"/>
              <a:gd name="connsiteY0" fmla="*/ 288544 h 2265442"/>
              <a:gd name="connsiteX1" fmla="*/ 170971 w 1656363"/>
              <a:gd name="connsiteY1" fmla="*/ 597408 h 2265442"/>
              <a:gd name="connsiteX2" fmla="*/ 24667 w 1656363"/>
              <a:gd name="connsiteY2" fmla="*/ 967232 h 2265442"/>
              <a:gd name="connsiteX3" fmla="*/ 62275 w 1656363"/>
              <a:gd name="connsiteY3" fmla="*/ 1362618 h 2265442"/>
              <a:gd name="connsiteX4" fmla="*/ 398315 w 1656363"/>
              <a:gd name="connsiteY4" fmla="*/ 1602647 h 2265442"/>
              <a:gd name="connsiteX5" fmla="*/ 760251 w 1656363"/>
              <a:gd name="connsiteY5" fmla="*/ 2190496 h 2265442"/>
              <a:gd name="connsiteX6" fmla="*/ 1069115 w 1656363"/>
              <a:gd name="connsiteY6" fmla="*/ 2052320 h 2265442"/>
              <a:gd name="connsiteX7" fmla="*/ 1491771 w 1656363"/>
              <a:gd name="connsiteY7" fmla="*/ 1954784 h 2265442"/>
              <a:gd name="connsiteX8" fmla="*/ 1650267 w 1656363"/>
              <a:gd name="connsiteY8" fmla="*/ 1678432 h 2265442"/>
              <a:gd name="connsiteX9" fmla="*/ 1455195 w 1656363"/>
              <a:gd name="connsiteY9" fmla="*/ 1141984 h 2265442"/>
              <a:gd name="connsiteX10" fmla="*/ 1105691 w 1656363"/>
              <a:gd name="connsiteY10" fmla="*/ 898144 h 2265442"/>
              <a:gd name="connsiteX11" fmla="*/ 955323 w 1656363"/>
              <a:gd name="connsiteY11" fmla="*/ 642112 h 2265442"/>
              <a:gd name="connsiteX12" fmla="*/ 967515 w 1656363"/>
              <a:gd name="connsiteY12" fmla="*/ 203200 h 2265442"/>
              <a:gd name="connsiteX13" fmla="*/ 898427 w 1656363"/>
              <a:gd name="connsiteY13" fmla="*/ 0 h 2265442"/>
              <a:gd name="connsiteX14" fmla="*/ 898427 w 1656363"/>
              <a:gd name="connsiteY14" fmla="*/ 0 h 2265442"/>
              <a:gd name="connsiteX0" fmla="*/ 156292 w 1649812"/>
              <a:gd name="connsiteY0" fmla="*/ 288544 h 2217436"/>
              <a:gd name="connsiteX1" fmla="*/ 164420 w 1649812"/>
              <a:gd name="connsiteY1" fmla="*/ 597408 h 2217436"/>
              <a:gd name="connsiteX2" fmla="*/ 18116 w 1649812"/>
              <a:gd name="connsiteY2" fmla="*/ 967232 h 2217436"/>
              <a:gd name="connsiteX3" fmla="*/ 55724 w 1649812"/>
              <a:gd name="connsiteY3" fmla="*/ 1362618 h 2217436"/>
              <a:gd name="connsiteX4" fmla="*/ 247747 w 1649812"/>
              <a:gd name="connsiteY4" fmla="*/ 1890682 h 2217436"/>
              <a:gd name="connsiteX5" fmla="*/ 753700 w 1649812"/>
              <a:gd name="connsiteY5" fmla="*/ 2190496 h 2217436"/>
              <a:gd name="connsiteX6" fmla="*/ 1062564 w 1649812"/>
              <a:gd name="connsiteY6" fmla="*/ 2052320 h 2217436"/>
              <a:gd name="connsiteX7" fmla="*/ 1485220 w 1649812"/>
              <a:gd name="connsiteY7" fmla="*/ 1954784 h 2217436"/>
              <a:gd name="connsiteX8" fmla="*/ 1643716 w 1649812"/>
              <a:gd name="connsiteY8" fmla="*/ 1678432 h 2217436"/>
              <a:gd name="connsiteX9" fmla="*/ 1448644 w 1649812"/>
              <a:gd name="connsiteY9" fmla="*/ 1141984 h 2217436"/>
              <a:gd name="connsiteX10" fmla="*/ 1099140 w 1649812"/>
              <a:gd name="connsiteY10" fmla="*/ 898144 h 2217436"/>
              <a:gd name="connsiteX11" fmla="*/ 948772 w 1649812"/>
              <a:gd name="connsiteY11" fmla="*/ 642112 h 2217436"/>
              <a:gd name="connsiteX12" fmla="*/ 960964 w 1649812"/>
              <a:gd name="connsiteY12" fmla="*/ 203200 h 2217436"/>
              <a:gd name="connsiteX13" fmla="*/ 891876 w 1649812"/>
              <a:gd name="connsiteY13" fmla="*/ 0 h 2217436"/>
              <a:gd name="connsiteX14" fmla="*/ 891876 w 1649812"/>
              <a:gd name="connsiteY14" fmla="*/ 0 h 2217436"/>
              <a:gd name="connsiteX0" fmla="*/ 124571 w 1618091"/>
              <a:gd name="connsiteY0" fmla="*/ 288544 h 2217436"/>
              <a:gd name="connsiteX1" fmla="*/ 132699 w 1618091"/>
              <a:gd name="connsiteY1" fmla="*/ 597408 h 2217436"/>
              <a:gd name="connsiteX2" fmla="*/ 72007 w 1618091"/>
              <a:gd name="connsiteY2" fmla="*/ 930566 h 2217436"/>
              <a:gd name="connsiteX3" fmla="*/ 24003 w 1618091"/>
              <a:gd name="connsiteY3" fmla="*/ 1362618 h 2217436"/>
              <a:gd name="connsiteX4" fmla="*/ 216026 w 1618091"/>
              <a:gd name="connsiteY4" fmla="*/ 1890682 h 2217436"/>
              <a:gd name="connsiteX5" fmla="*/ 721979 w 1618091"/>
              <a:gd name="connsiteY5" fmla="*/ 2190496 h 2217436"/>
              <a:gd name="connsiteX6" fmla="*/ 1030843 w 1618091"/>
              <a:gd name="connsiteY6" fmla="*/ 2052320 h 2217436"/>
              <a:gd name="connsiteX7" fmla="*/ 1453499 w 1618091"/>
              <a:gd name="connsiteY7" fmla="*/ 1954784 h 2217436"/>
              <a:gd name="connsiteX8" fmla="*/ 1611995 w 1618091"/>
              <a:gd name="connsiteY8" fmla="*/ 1678432 h 2217436"/>
              <a:gd name="connsiteX9" fmla="*/ 1416923 w 1618091"/>
              <a:gd name="connsiteY9" fmla="*/ 1141984 h 2217436"/>
              <a:gd name="connsiteX10" fmla="*/ 1067419 w 1618091"/>
              <a:gd name="connsiteY10" fmla="*/ 898144 h 2217436"/>
              <a:gd name="connsiteX11" fmla="*/ 917051 w 1618091"/>
              <a:gd name="connsiteY11" fmla="*/ 642112 h 2217436"/>
              <a:gd name="connsiteX12" fmla="*/ 929243 w 1618091"/>
              <a:gd name="connsiteY12" fmla="*/ 203200 h 2217436"/>
              <a:gd name="connsiteX13" fmla="*/ 860155 w 1618091"/>
              <a:gd name="connsiteY13" fmla="*/ 0 h 2217436"/>
              <a:gd name="connsiteX14" fmla="*/ 860155 w 1618091"/>
              <a:gd name="connsiteY14" fmla="*/ 0 h 2217436"/>
              <a:gd name="connsiteX0" fmla="*/ 124572 w 1618092"/>
              <a:gd name="connsiteY0" fmla="*/ 288544 h 2217436"/>
              <a:gd name="connsiteX1" fmla="*/ 132700 w 1618092"/>
              <a:gd name="connsiteY1" fmla="*/ 597408 h 2217436"/>
              <a:gd name="connsiteX2" fmla="*/ 72008 w 1618092"/>
              <a:gd name="connsiteY2" fmla="*/ 930566 h 2217436"/>
              <a:gd name="connsiteX3" fmla="*/ 24003 w 1618092"/>
              <a:gd name="connsiteY3" fmla="*/ 1314613 h 2217436"/>
              <a:gd name="connsiteX4" fmla="*/ 216027 w 1618092"/>
              <a:gd name="connsiteY4" fmla="*/ 1890682 h 2217436"/>
              <a:gd name="connsiteX5" fmla="*/ 721980 w 1618092"/>
              <a:gd name="connsiteY5" fmla="*/ 2190496 h 2217436"/>
              <a:gd name="connsiteX6" fmla="*/ 1030844 w 1618092"/>
              <a:gd name="connsiteY6" fmla="*/ 2052320 h 2217436"/>
              <a:gd name="connsiteX7" fmla="*/ 1453500 w 1618092"/>
              <a:gd name="connsiteY7" fmla="*/ 1954784 h 2217436"/>
              <a:gd name="connsiteX8" fmla="*/ 1611996 w 1618092"/>
              <a:gd name="connsiteY8" fmla="*/ 1678432 h 2217436"/>
              <a:gd name="connsiteX9" fmla="*/ 1416924 w 1618092"/>
              <a:gd name="connsiteY9" fmla="*/ 1141984 h 2217436"/>
              <a:gd name="connsiteX10" fmla="*/ 1067420 w 1618092"/>
              <a:gd name="connsiteY10" fmla="*/ 898144 h 2217436"/>
              <a:gd name="connsiteX11" fmla="*/ 917052 w 1618092"/>
              <a:gd name="connsiteY11" fmla="*/ 642112 h 2217436"/>
              <a:gd name="connsiteX12" fmla="*/ 929244 w 1618092"/>
              <a:gd name="connsiteY12" fmla="*/ 203200 h 2217436"/>
              <a:gd name="connsiteX13" fmla="*/ 860156 w 1618092"/>
              <a:gd name="connsiteY13" fmla="*/ 0 h 2217436"/>
              <a:gd name="connsiteX14" fmla="*/ 860156 w 1618092"/>
              <a:gd name="connsiteY14" fmla="*/ 0 h 2217436"/>
              <a:gd name="connsiteX0" fmla="*/ 124572 w 1650221"/>
              <a:gd name="connsiteY0" fmla="*/ 288544 h 2217436"/>
              <a:gd name="connsiteX1" fmla="*/ 132700 w 1650221"/>
              <a:gd name="connsiteY1" fmla="*/ 597408 h 2217436"/>
              <a:gd name="connsiteX2" fmla="*/ 72008 w 1650221"/>
              <a:gd name="connsiteY2" fmla="*/ 930566 h 2217436"/>
              <a:gd name="connsiteX3" fmla="*/ 24003 w 1650221"/>
              <a:gd name="connsiteY3" fmla="*/ 1314613 h 2217436"/>
              <a:gd name="connsiteX4" fmla="*/ 216027 w 1650221"/>
              <a:gd name="connsiteY4" fmla="*/ 1890682 h 2217436"/>
              <a:gd name="connsiteX5" fmla="*/ 721980 w 1650221"/>
              <a:gd name="connsiteY5" fmla="*/ 2190496 h 2217436"/>
              <a:gd name="connsiteX6" fmla="*/ 1030844 w 1650221"/>
              <a:gd name="connsiteY6" fmla="*/ 2052320 h 2217436"/>
              <a:gd name="connsiteX7" fmla="*/ 1453500 w 1650221"/>
              <a:gd name="connsiteY7" fmla="*/ 1954784 h 2217436"/>
              <a:gd name="connsiteX8" fmla="*/ 1611996 w 1650221"/>
              <a:gd name="connsiteY8" fmla="*/ 1678432 h 2217436"/>
              <a:gd name="connsiteX9" fmla="*/ 1224149 w 1650221"/>
              <a:gd name="connsiteY9" fmla="*/ 1218601 h 2217436"/>
              <a:gd name="connsiteX10" fmla="*/ 1067420 w 1650221"/>
              <a:gd name="connsiteY10" fmla="*/ 898144 h 2217436"/>
              <a:gd name="connsiteX11" fmla="*/ 917052 w 1650221"/>
              <a:gd name="connsiteY11" fmla="*/ 642112 h 2217436"/>
              <a:gd name="connsiteX12" fmla="*/ 929244 w 1650221"/>
              <a:gd name="connsiteY12" fmla="*/ 203200 h 2217436"/>
              <a:gd name="connsiteX13" fmla="*/ 860156 w 1650221"/>
              <a:gd name="connsiteY13" fmla="*/ 0 h 2217436"/>
              <a:gd name="connsiteX14" fmla="*/ 860156 w 1650221"/>
              <a:gd name="connsiteY14" fmla="*/ 0 h 2217436"/>
              <a:gd name="connsiteX0" fmla="*/ 124572 w 1525722"/>
              <a:gd name="connsiteY0" fmla="*/ 288544 h 2217436"/>
              <a:gd name="connsiteX1" fmla="*/ 132700 w 1525722"/>
              <a:gd name="connsiteY1" fmla="*/ 597408 h 2217436"/>
              <a:gd name="connsiteX2" fmla="*/ 72008 w 1525722"/>
              <a:gd name="connsiteY2" fmla="*/ 930566 h 2217436"/>
              <a:gd name="connsiteX3" fmla="*/ 24003 w 1525722"/>
              <a:gd name="connsiteY3" fmla="*/ 1314613 h 2217436"/>
              <a:gd name="connsiteX4" fmla="*/ 216027 w 1525722"/>
              <a:gd name="connsiteY4" fmla="*/ 1890682 h 2217436"/>
              <a:gd name="connsiteX5" fmla="*/ 721980 w 1525722"/>
              <a:gd name="connsiteY5" fmla="*/ 2190496 h 2217436"/>
              <a:gd name="connsiteX6" fmla="*/ 1030844 w 1525722"/>
              <a:gd name="connsiteY6" fmla="*/ 2052320 h 2217436"/>
              <a:gd name="connsiteX7" fmla="*/ 1453500 w 1525722"/>
              <a:gd name="connsiteY7" fmla="*/ 1954784 h 2217436"/>
              <a:gd name="connsiteX8" fmla="*/ 1464178 w 1525722"/>
              <a:gd name="connsiteY8" fmla="*/ 1698659 h 2217436"/>
              <a:gd name="connsiteX9" fmla="*/ 1224149 w 1525722"/>
              <a:gd name="connsiteY9" fmla="*/ 1218601 h 2217436"/>
              <a:gd name="connsiteX10" fmla="*/ 1067420 w 1525722"/>
              <a:gd name="connsiteY10" fmla="*/ 898144 h 2217436"/>
              <a:gd name="connsiteX11" fmla="*/ 917052 w 1525722"/>
              <a:gd name="connsiteY11" fmla="*/ 642112 h 2217436"/>
              <a:gd name="connsiteX12" fmla="*/ 929244 w 1525722"/>
              <a:gd name="connsiteY12" fmla="*/ 203200 h 2217436"/>
              <a:gd name="connsiteX13" fmla="*/ 860156 w 1525722"/>
              <a:gd name="connsiteY13" fmla="*/ 0 h 2217436"/>
              <a:gd name="connsiteX14" fmla="*/ 860156 w 1525722"/>
              <a:gd name="connsiteY14" fmla="*/ 0 h 221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5722" h="2217436">
                <a:moveTo>
                  <a:pt x="124572" y="288544"/>
                </a:moveTo>
                <a:cubicBezTo>
                  <a:pt x="186887" y="247904"/>
                  <a:pt x="141461" y="490404"/>
                  <a:pt x="132700" y="597408"/>
                </a:cubicBezTo>
                <a:cubicBezTo>
                  <a:pt x="123939" y="704412"/>
                  <a:pt x="90124" y="811032"/>
                  <a:pt x="72008" y="930566"/>
                </a:cubicBezTo>
                <a:cubicBezTo>
                  <a:pt x="53892" y="1050100"/>
                  <a:pt x="0" y="1154594"/>
                  <a:pt x="24003" y="1314613"/>
                </a:cubicBezTo>
                <a:cubicBezTo>
                  <a:pt x="48006" y="1474632"/>
                  <a:pt x="99698" y="1744702"/>
                  <a:pt x="216027" y="1890682"/>
                </a:cubicBezTo>
                <a:cubicBezTo>
                  <a:pt x="332356" y="2036662"/>
                  <a:pt x="586177" y="2163556"/>
                  <a:pt x="721980" y="2190496"/>
                </a:cubicBezTo>
                <a:cubicBezTo>
                  <a:pt x="857783" y="2217436"/>
                  <a:pt x="908924" y="2091605"/>
                  <a:pt x="1030844" y="2052320"/>
                </a:cubicBezTo>
                <a:cubicBezTo>
                  <a:pt x="1152764" y="2013035"/>
                  <a:pt x="1381278" y="2013727"/>
                  <a:pt x="1453500" y="1954784"/>
                </a:cubicBezTo>
                <a:cubicBezTo>
                  <a:pt x="1525722" y="1895841"/>
                  <a:pt x="1502403" y="1821356"/>
                  <a:pt x="1464178" y="1698659"/>
                </a:cubicBezTo>
                <a:cubicBezTo>
                  <a:pt x="1425953" y="1575962"/>
                  <a:pt x="1290275" y="1352020"/>
                  <a:pt x="1224149" y="1218601"/>
                </a:cubicBezTo>
                <a:cubicBezTo>
                  <a:pt x="1158023" y="1085182"/>
                  <a:pt x="1118603" y="994225"/>
                  <a:pt x="1067420" y="898144"/>
                </a:cubicBezTo>
                <a:cubicBezTo>
                  <a:pt x="1016237" y="802063"/>
                  <a:pt x="940081" y="757936"/>
                  <a:pt x="917052" y="642112"/>
                </a:cubicBezTo>
                <a:cubicBezTo>
                  <a:pt x="894023" y="526288"/>
                  <a:pt x="938727" y="310219"/>
                  <a:pt x="929244" y="203200"/>
                </a:cubicBezTo>
                <a:cubicBezTo>
                  <a:pt x="919761" y="96181"/>
                  <a:pt x="860156" y="0"/>
                  <a:pt x="860156" y="0"/>
                </a:cubicBezTo>
                <a:lnTo>
                  <a:pt x="860156" y="0"/>
                </a:lnTo>
              </a:path>
            </a:pathLst>
          </a:custGeom>
          <a:ln w="4445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cxnSp>
        <p:nvCxnSpPr>
          <p:cNvPr id="64" name="Straight Arrow Connector 63"/>
          <p:cNvCxnSpPr/>
          <p:nvPr/>
        </p:nvCxnSpPr>
        <p:spPr>
          <a:xfrm flipH="1">
            <a:off x="865314" y="3014004"/>
            <a:ext cx="325221" cy="135634"/>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1556598" y="2265113"/>
            <a:ext cx="230428" cy="460856"/>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V="1">
            <a:off x="1108268" y="3250695"/>
            <a:ext cx="576070" cy="345643"/>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1741945" y="2905053"/>
            <a:ext cx="2265557" cy="430887"/>
          </a:xfrm>
          <a:prstGeom prst="rect">
            <a:avLst/>
          </a:prstGeom>
          <a:noFill/>
        </p:spPr>
        <p:txBody>
          <a:bodyPr wrap="none" rtlCol="0">
            <a:spAutoFit/>
          </a:bodyPr>
          <a:lstStyle/>
          <a:p>
            <a:r>
              <a:rPr lang="en-US" b="1" dirty="0">
                <a:solidFill>
                  <a:schemeClr val="bg1"/>
                </a:solidFill>
              </a:rPr>
              <a:t>Original Headwall</a:t>
            </a:r>
          </a:p>
        </p:txBody>
      </p:sp>
      <p:sp>
        <p:nvSpPr>
          <p:cNvPr id="38" name="Freeform 37"/>
          <p:cNvSpPr/>
          <p:nvPr/>
        </p:nvSpPr>
        <p:spPr>
          <a:xfrm>
            <a:off x="-156380" y="3786890"/>
            <a:ext cx="1495075" cy="2737888"/>
          </a:xfrm>
          <a:custGeom>
            <a:avLst/>
            <a:gdLst>
              <a:gd name="connsiteX0" fmla="*/ 633942 w 2709334"/>
              <a:gd name="connsiteY0" fmla="*/ 237067 h 4940300"/>
              <a:gd name="connsiteX1" fmla="*/ 87842 w 2709334"/>
              <a:gd name="connsiteY1" fmla="*/ 903817 h 4940300"/>
              <a:gd name="connsiteX2" fmla="*/ 106892 w 2709334"/>
              <a:gd name="connsiteY2" fmla="*/ 3786717 h 4940300"/>
              <a:gd name="connsiteX3" fmla="*/ 691092 w 2709334"/>
              <a:gd name="connsiteY3" fmla="*/ 4872567 h 4940300"/>
              <a:gd name="connsiteX4" fmla="*/ 1840442 w 2709334"/>
              <a:gd name="connsiteY4" fmla="*/ 4193117 h 4940300"/>
              <a:gd name="connsiteX5" fmla="*/ 2615142 w 2709334"/>
              <a:gd name="connsiteY5" fmla="*/ 3520017 h 4940300"/>
              <a:gd name="connsiteX6" fmla="*/ 1275292 w 2709334"/>
              <a:gd name="connsiteY6" fmla="*/ 541867 h 4940300"/>
              <a:gd name="connsiteX7" fmla="*/ 633942 w 2709334"/>
              <a:gd name="connsiteY7" fmla="*/ 237067 h 4940300"/>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409931 w 2485323"/>
              <a:gd name="connsiteY0" fmla="*/ 237067 h 4940124"/>
              <a:gd name="connsiteX1" fmla="*/ 66791 w 2485323"/>
              <a:gd name="connsiteY1" fmla="*/ 907425 h 4940124"/>
              <a:gd name="connsiteX2" fmla="*/ 9184 w 2485323"/>
              <a:gd name="connsiteY2" fmla="*/ 3787775 h 4940124"/>
              <a:gd name="connsiteX3" fmla="*/ 467081 w 2485323"/>
              <a:gd name="connsiteY3" fmla="*/ 4872567 h 4940124"/>
              <a:gd name="connsiteX4" fmla="*/ 1616431 w 2485323"/>
              <a:gd name="connsiteY4" fmla="*/ 4193117 h 4940124"/>
              <a:gd name="connsiteX5" fmla="*/ 2391131 w 2485323"/>
              <a:gd name="connsiteY5" fmla="*/ 3520017 h 4940124"/>
              <a:gd name="connsiteX6" fmla="*/ 1051281 w 2485323"/>
              <a:gd name="connsiteY6" fmla="*/ 541867 h 4940124"/>
              <a:gd name="connsiteX7" fmla="*/ 409931 w 2485323"/>
              <a:gd name="connsiteY7" fmla="*/ 237067 h 4940124"/>
              <a:gd name="connsiteX0" fmla="*/ 440650 w 2516042"/>
              <a:gd name="connsiteY0" fmla="*/ 237067 h 4940124"/>
              <a:gd name="connsiteX1" fmla="*/ 97510 w 2516042"/>
              <a:gd name="connsiteY1" fmla="*/ 907425 h 4940124"/>
              <a:gd name="connsiteX2" fmla="*/ 39903 w 2516042"/>
              <a:gd name="connsiteY2" fmla="*/ 3787775 h 4940124"/>
              <a:gd name="connsiteX3" fmla="*/ 497800 w 2516042"/>
              <a:gd name="connsiteY3" fmla="*/ 4872567 h 4940124"/>
              <a:gd name="connsiteX4" fmla="*/ 1647150 w 2516042"/>
              <a:gd name="connsiteY4" fmla="*/ 4193117 h 4940124"/>
              <a:gd name="connsiteX5" fmla="*/ 2421850 w 2516042"/>
              <a:gd name="connsiteY5" fmla="*/ 3520017 h 4940124"/>
              <a:gd name="connsiteX6" fmla="*/ 1082000 w 2516042"/>
              <a:gd name="connsiteY6" fmla="*/ 541867 h 4940124"/>
              <a:gd name="connsiteX7" fmla="*/ 440650 w 2516042"/>
              <a:gd name="connsiteY7" fmla="*/ 237067 h 4940124"/>
              <a:gd name="connsiteX0" fmla="*/ 440650 w 2673013"/>
              <a:gd name="connsiteY0" fmla="*/ 171771 h 4874828"/>
              <a:gd name="connsiteX1" fmla="*/ 97510 w 2673013"/>
              <a:gd name="connsiteY1" fmla="*/ 842129 h 4874828"/>
              <a:gd name="connsiteX2" fmla="*/ 39903 w 2673013"/>
              <a:gd name="connsiteY2" fmla="*/ 3722479 h 4874828"/>
              <a:gd name="connsiteX3" fmla="*/ 497800 w 2673013"/>
              <a:gd name="connsiteY3" fmla="*/ 4807271 h 4874828"/>
              <a:gd name="connsiteX4" fmla="*/ 1647150 w 2673013"/>
              <a:gd name="connsiteY4" fmla="*/ 4127821 h 4874828"/>
              <a:gd name="connsiteX5" fmla="*/ 2578821 w 2673013"/>
              <a:gd name="connsiteY5" fmla="*/ 3031195 h 4874828"/>
              <a:gd name="connsiteX6" fmla="*/ 1082000 w 2673013"/>
              <a:gd name="connsiteY6" fmla="*/ 476571 h 4874828"/>
              <a:gd name="connsiteX7" fmla="*/ 440650 w 2673013"/>
              <a:gd name="connsiteY7" fmla="*/ 171771 h 4874828"/>
              <a:gd name="connsiteX0" fmla="*/ 440650 w 2578821"/>
              <a:gd name="connsiteY0" fmla="*/ 171771 h 4874828"/>
              <a:gd name="connsiteX1" fmla="*/ 97510 w 2578821"/>
              <a:gd name="connsiteY1" fmla="*/ 842129 h 4874828"/>
              <a:gd name="connsiteX2" fmla="*/ 39903 w 2578821"/>
              <a:gd name="connsiteY2" fmla="*/ 3722479 h 4874828"/>
              <a:gd name="connsiteX3" fmla="*/ 497800 w 2578821"/>
              <a:gd name="connsiteY3" fmla="*/ 4807271 h 4874828"/>
              <a:gd name="connsiteX4" fmla="*/ 1647150 w 2578821"/>
              <a:gd name="connsiteY4" fmla="*/ 4127821 h 4874828"/>
              <a:gd name="connsiteX5" fmla="*/ 2578821 w 2578821"/>
              <a:gd name="connsiteY5" fmla="*/ 3031195 h 4874828"/>
              <a:gd name="connsiteX6" fmla="*/ 1082000 w 2578821"/>
              <a:gd name="connsiteY6" fmla="*/ 476571 h 4874828"/>
              <a:gd name="connsiteX7" fmla="*/ 440650 w 2578821"/>
              <a:gd name="connsiteY7" fmla="*/ 171771 h 4874828"/>
              <a:gd name="connsiteX0" fmla="*/ 440650 w 2578821"/>
              <a:gd name="connsiteY0" fmla="*/ 171771 h 4835257"/>
              <a:gd name="connsiteX1" fmla="*/ 97510 w 2578821"/>
              <a:gd name="connsiteY1" fmla="*/ 842129 h 4835257"/>
              <a:gd name="connsiteX2" fmla="*/ 39903 w 2578821"/>
              <a:gd name="connsiteY2" fmla="*/ 3722479 h 4835257"/>
              <a:gd name="connsiteX3" fmla="*/ 497800 w 2578821"/>
              <a:gd name="connsiteY3" fmla="*/ 4807271 h 4835257"/>
              <a:gd name="connsiteX4" fmla="*/ 1547292 w 2578821"/>
              <a:gd name="connsiteY4" fmla="*/ 3554562 h 4835257"/>
              <a:gd name="connsiteX5" fmla="*/ 2578821 w 2578821"/>
              <a:gd name="connsiteY5" fmla="*/ 3031195 h 4835257"/>
              <a:gd name="connsiteX6" fmla="*/ 1082000 w 2578821"/>
              <a:gd name="connsiteY6" fmla="*/ 476571 h 4835257"/>
              <a:gd name="connsiteX7" fmla="*/ 440650 w 2578821"/>
              <a:gd name="connsiteY7" fmla="*/ 171771 h 4835257"/>
              <a:gd name="connsiteX0" fmla="*/ 440650 w 2449880"/>
              <a:gd name="connsiteY0" fmla="*/ 140514 h 4804000"/>
              <a:gd name="connsiteX1" fmla="*/ 97510 w 2449880"/>
              <a:gd name="connsiteY1" fmla="*/ 810872 h 4804000"/>
              <a:gd name="connsiteX2" fmla="*/ 39903 w 2449880"/>
              <a:gd name="connsiteY2" fmla="*/ 3691222 h 4804000"/>
              <a:gd name="connsiteX3" fmla="*/ 497800 w 2449880"/>
              <a:gd name="connsiteY3" fmla="*/ 4776014 h 4804000"/>
              <a:gd name="connsiteX4" fmla="*/ 1547292 w 2449880"/>
              <a:gd name="connsiteY4" fmla="*/ 3523305 h 4804000"/>
              <a:gd name="connsiteX5" fmla="*/ 2449880 w 2449880"/>
              <a:gd name="connsiteY5" fmla="*/ 2812393 h 4804000"/>
              <a:gd name="connsiteX6" fmla="*/ 1082000 w 2449880"/>
              <a:gd name="connsiteY6" fmla="*/ 445314 h 4804000"/>
              <a:gd name="connsiteX7" fmla="*/ 440650 w 2449880"/>
              <a:gd name="connsiteY7" fmla="*/ 140514 h 4804000"/>
              <a:gd name="connsiteX0" fmla="*/ 440650 w 2449880"/>
              <a:gd name="connsiteY0" fmla="*/ 140512 h 4820924"/>
              <a:gd name="connsiteX1" fmla="*/ 97510 w 2449880"/>
              <a:gd name="connsiteY1" fmla="*/ 810870 h 4820924"/>
              <a:gd name="connsiteX2" fmla="*/ 39903 w 2449880"/>
              <a:gd name="connsiteY2" fmla="*/ 3691220 h 4820924"/>
              <a:gd name="connsiteX3" fmla="*/ 497800 w 2449880"/>
              <a:gd name="connsiteY3" fmla="*/ 4776012 h 4820924"/>
              <a:gd name="connsiteX4" fmla="*/ 1289409 w 2449880"/>
              <a:gd name="connsiteY4" fmla="*/ 3421744 h 4820924"/>
              <a:gd name="connsiteX5" fmla="*/ 2449880 w 2449880"/>
              <a:gd name="connsiteY5" fmla="*/ 2812391 h 4820924"/>
              <a:gd name="connsiteX6" fmla="*/ 1082000 w 2449880"/>
              <a:gd name="connsiteY6" fmla="*/ 445312 h 4820924"/>
              <a:gd name="connsiteX7" fmla="*/ 440650 w 2449880"/>
              <a:gd name="connsiteY7" fmla="*/ 140512 h 4820924"/>
              <a:gd name="connsiteX0" fmla="*/ 440652 w 2449882"/>
              <a:gd name="connsiteY0" fmla="*/ 140514 h 4826793"/>
              <a:gd name="connsiteX1" fmla="*/ 97512 w 2449882"/>
              <a:gd name="connsiteY1" fmla="*/ 810872 h 4826793"/>
              <a:gd name="connsiteX2" fmla="*/ 0 w 2449882"/>
              <a:gd name="connsiteY2" fmla="*/ 3726421 h 4826793"/>
              <a:gd name="connsiteX3" fmla="*/ 497802 w 2449882"/>
              <a:gd name="connsiteY3" fmla="*/ 4776014 h 4826793"/>
              <a:gd name="connsiteX4" fmla="*/ 1289411 w 2449882"/>
              <a:gd name="connsiteY4" fmla="*/ 3421746 h 4826793"/>
              <a:gd name="connsiteX5" fmla="*/ 2449882 w 2449882"/>
              <a:gd name="connsiteY5" fmla="*/ 2812393 h 4826793"/>
              <a:gd name="connsiteX6" fmla="*/ 1082002 w 2449882"/>
              <a:gd name="connsiteY6" fmla="*/ 445314 h 4826793"/>
              <a:gd name="connsiteX7" fmla="*/ 440652 w 2449882"/>
              <a:gd name="connsiteY7" fmla="*/ 140514 h 4826793"/>
              <a:gd name="connsiteX0" fmla="*/ 1337181 w 3346411"/>
              <a:gd name="connsiteY0" fmla="*/ 140512 h 4826791"/>
              <a:gd name="connsiteX1" fmla="*/ 994041 w 3346411"/>
              <a:gd name="connsiteY1" fmla="*/ 810870 h 4826791"/>
              <a:gd name="connsiteX2" fmla="*/ 896529 w 3346411"/>
              <a:gd name="connsiteY2" fmla="*/ 3726419 h 4826791"/>
              <a:gd name="connsiteX3" fmla="*/ 1394331 w 3346411"/>
              <a:gd name="connsiteY3" fmla="*/ 4776012 h 4826791"/>
              <a:gd name="connsiteX4" fmla="*/ 2185940 w 3346411"/>
              <a:gd name="connsiteY4" fmla="*/ 3421744 h 4826791"/>
              <a:gd name="connsiteX5" fmla="*/ 3346411 w 3346411"/>
              <a:gd name="connsiteY5" fmla="*/ 2812391 h 4826791"/>
              <a:gd name="connsiteX6" fmla="*/ 1978531 w 3346411"/>
              <a:gd name="connsiteY6" fmla="*/ 445312 h 4826791"/>
              <a:gd name="connsiteX7" fmla="*/ 1337181 w 3346411"/>
              <a:gd name="connsiteY7" fmla="*/ 140512 h 48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6411" h="4826791">
                <a:moveTo>
                  <a:pt x="1337181" y="140512"/>
                </a:moveTo>
                <a:cubicBezTo>
                  <a:pt x="1173099" y="201438"/>
                  <a:pt x="896531" y="232493"/>
                  <a:pt x="994041" y="810870"/>
                </a:cubicBezTo>
                <a:cubicBezTo>
                  <a:pt x="927250" y="1402655"/>
                  <a:pt x="990130" y="3029306"/>
                  <a:pt x="896529" y="3726419"/>
                </a:cubicBezTo>
                <a:cubicBezTo>
                  <a:pt x="0" y="4501195"/>
                  <a:pt x="1179429" y="4826791"/>
                  <a:pt x="1394331" y="4776012"/>
                </a:cubicBezTo>
                <a:cubicBezTo>
                  <a:pt x="1609233" y="4725233"/>
                  <a:pt x="1860593" y="3749014"/>
                  <a:pt x="2185940" y="3421744"/>
                </a:cubicBezTo>
                <a:cubicBezTo>
                  <a:pt x="2511287" y="3094474"/>
                  <a:pt x="2962068" y="3267932"/>
                  <a:pt x="3346411" y="2812391"/>
                </a:cubicBezTo>
                <a:cubicBezTo>
                  <a:pt x="3252219" y="2203849"/>
                  <a:pt x="2313403" y="890625"/>
                  <a:pt x="1978531" y="445312"/>
                </a:cubicBezTo>
                <a:cubicBezTo>
                  <a:pt x="1643659" y="-1"/>
                  <a:pt x="1501263" y="79586"/>
                  <a:pt x="1337181" y="140512"/>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326067" y="3884371"/>
            <a:ext cx="442552" cy="1106189"/>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375880" y="4863691"/>
            <a:ext cx="444353" cy="707886"/>
          </a:xfrm>
          <a:prstGeom prst="rect">
            <a:avLst/>
          </a:prstGeom>
          <a:noFill/>
        </p:spPr>
        <p:txBody>
          <a:bodyPr wrap="none" rtlCol="0">
            <a:spAutoFit/>
          </a:bodyPr>
          <a:lstStyle/>
          <a:p>
            <a:pPr algn="ctr"/>
            <a:r>
              <a:rPr lang="en-US" sz="4000" b="1" dirty="0">
                <a:solidFill>
                  <a:srgbClr val="00CC99"/>
                </a:solidFill>
              </a:rPr>
              <a:t>2</a:t>
            </a:r>
          </a:p>
        </p:txBody>
      </p:sp>
      <p:cxnSp>
        <p:nvCxnSpPr>
          <p:cNvPr id="44" name="Straight Arrow Connector 43"/>
          <p:cNvCxnSpPr/>
          <p:nvPr/>
        </p:nvCxnSpPr>
        <p:spPr>
          <a:xfrm flipV="1">
            <a:off x="1723061" y="3999585"/>
            <a:ext cx="576070" cy="345643"/>
          </a:xfrm>
          <a:prstGeom prst="straightConnector1">
            <a:avLst/>
          </a:prstGeom>
          <a:ln w="50800">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356738" y="3653943"/>
            <a:ext cx="1275157" cy="430887"/>
          </a:xfrm>
          <a:prstGeom prst="rect">
            <a:avLst/>
          </a:prstGeom>
          <a:noFill/>
        </p:spPr>
        <p:txBody>
          <a:bodyPr wrap="none" rtlCol="0">
            <a:spAutoFit/>
          </a:bodyPr>
          <a:lstStyle/>
          <a:p>
            <a:r>
              <a:rPr lang="en-US" b="1" dirty="0">
                <a:solidFill>
                  <a:schemeClr val="bg1"/>
                </a:solidFill>
              </a:rPr>
              <a:t>Sidewalls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88900"/>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215604</TotalTime>
  <Words>7893</Words>
  <Application>Microsoft Office PowerPoint</Application>
  <PresentationFormat>Custom</PresentationFormat>
  <Paragraphs>654</Paragraphs>
  <Slides>56</Slides>
  <Notes>56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Alaska</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dc:creator>
  <cp:lastModifiedBy>Mark Vande Pol</cp:lastModifiedBy>
  <cp:revision>1193</cp:revision>
  <dcterms:created xsi:type="dcterms:W3CDTF">2015-04-03T02:10:23Z</dcterms:created>
  <dcterms:modified xsi:type="dcterms:W3CDTF">2026-07-28T15:27:49Z</dcterms:modified>
</cp:coreProperties>
</file>