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9"/>
  </p:notesMasterIdLst>
  <p:sldIdLst>
    <p:sldId id="1139" r:id="rId3"/>
    <p:sldId id="1558" r:id="rId4"/>
    <p:sldId id="1559" r:id="rId5"/>
    <p:sldId id="1560" r:id="rId6"/>
    <p:sldId id="1557" r:id="rId7"/>
    <p:sldId id="1556" r:id="rId8"/>
    <p:sldId id="1488" r:id="rId9"/>
    <p:sldId id="1300" r:id="rId10"/>
    <p:sldId id="1555" r:id="rId11"/>
    <p:sldId id="1476" r:id="rId12"/>
    <p:sldId id="1475" r:id="rId13"/>
    <p:sldId id="1473" r:id="rId14"/>
    <p:sldId id="277" r:id="rId15"/>
    <p:sldId id="1561" r:id="rId16"/>
    <p:sldId id="1472" r:id="rId17"/>
    <p:sldId id="1562" r:id="rId18"/>
    <p:sldId id="1477" r:id="rId19"/>
    <p:sldId id="1478" r:id="rId20"/>
    <p:sldId id="1479" r:id="rId21"/>
    <p:sldId id="1520" r:id="rId22"/>
    <p:sldId id="1516" r:id="rId23"/>
    <p:sldId id="1517" r:id="rId24"/>
    <p:sldId id="1521" r:id="rId25"/>
    <p:sldId id="1519" r:id="rId26"/>
    <p:sldId id="1523" r:id="rId27"/>
    <p:sldId id="1526" r:id="rId28"/>
    <p:sldId id="1522" r:id="rId29"/>
    <p:sldId id="1326" r:id="rId30"/>
    <p:sldId id="1380" r:id="rId31"/>
    <p:sldId id="1525" r:id="rId32"/>
    <p:sldId id="1381" r:id="rId33"/>
    <p:sldId id="1382" r:id="rId34"/>
    <p:sldId id="1528" r:id="rId35"/>
    <p:sldId id="1527" r:id="rId36"/>
    <p:sldId id="1530" r:id="rId37"/>
    <p:sldId id="1531" r:id="rId38"/>
    <p:sldId id="1532" r:id="rId39"/>
    <p:sldId id="1533" r:id="rId40"/>
    <p:sldId id="1534" r:id="rId41"/>
    <p:sldId id="1535" r:id="rId42"/>
    <p:sldId id="1524" r:id="rId43"/>
    <p:sldId id="1489" r:id="rId44"/>
    <p:sldId id="1545" r:id="rId45"/>
    <p:sldId id="1383" r:id="rId46"/>
    <p:sldId id="1384" r:id="rId47"/>
    <p:sldId id="1385" r:id="rId48"/>
    <p:sldId id="1386" r:id="rId49"/>
    <p:sldId id="1387" r:id="rId50"/>
    <p:sldId id="1388" r:id="rId51"/>
    <p:sldId id="1389" r:id="rId52"/>
    <p:sldId id="1536" r:id="rId53"/>
    <p:sldId id="1390" r:id="rId54"/>
    <p:sldId id="1391" r:id="rId55"/>
    <p:sldId id="1392" r:id="rId56"/>
    <p:sldId id="1393" r:id="rId57"/>
    <p:sldId id="1394" r:id="rId58"/>
    <p:sldId id="1395" r:id="rId59"/>
    <p:sldId id="1397" r:id="rId60"/>
    <p:sldId id="1396" r:id="rId61"/>
    <p:sldId id="1490" r:id="rId62"/>
    <p:sldId id="1548" r:id="rId63"/>
    <p:sldId id="1547" r:id="rId64"/>
    <p:sldId id="1399" r:id="rId65"/>
    <p:sldId id="1400" r:id="rId66"/>
    <p:sldId id="1401" r:id="rId67"/>
    <p:sldId id="1402" r:id="rId68"/>
  </p:sldIdLst>
  <p:sldSz cx="10972800" cy="8229600" type="B4JIS"/>
  <p:notesSz cx="7010400" cy="9296400"/>
  <p:defaultTextStyle>
    <a:defPPr>
      <a:defRPr lang="en-US"/>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34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0000"/>
    <a:srgbClr val="FF9933"/>
    <a:srgbClr val="00CC99"/>
    <a:srgbClr val="4F81BD"/>
    <a:srgbClr val="679CA5"/>
    <a:srgbClr val="087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92" autoAdjust="0"/>
    <p:restoredTop sz="62746" autoAdjust="0"/>
  </p:normalViewPr>
  <p:slideViewPr>
    <p:cSldViewPr>
      <p:cViewPr>
        <p:scale>
          <a:sx n="66" d="100"/>
          <a:sy n="66" d="100"/>
        </p:scale>
        <p:origin x="2150" y="0"/>
      </p:cViewPr>
      <p:guideLst>
        <p:guide orient="horz" pos="2592"/>
        <p:guide pos="3456"/>
      </p:guideLst>
    </p:cSldViewPr>
  </p:slideViewPr>
  <p:notesTextViewPr>
    <p:cViewPr>
      <p:scale>
        <a:sx n="100" d="100"/>
        <a:sy n="100" d="100"/>
      </p:scale>
      <p:origin x="0" y="0"/>
    </p:cViewPr>
  </p:notesTextViewPr>
  <p:sorterViewPr>
    <p:cViewPr>
      <p:scale>
        <a:sx n="50" d="100"/>
        <a:sy n="50" d="100"/>
      </p:scale>
      <p:origin x="0" y="3135"/>
    </p:cViewPr>
  </p:sorterViewPr>
  <p:gridSpacing cx="57607" cy="57607"/>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4E40943-F373-4E7B-B779-C3AEA5B646E8}" type="datetimeFigureOut">
              <a:rPr lang="en-US" smtClean="0"/>
              <a:pPr/>
              <a:t>7/27/2026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17CA959-A694-4102-A21C-010E9A3CDEF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Welcome to Wildergarten! This 14-acre property in the Santa Cruz Mountains of California was once a biological disaster.  It adjoined the original Spanish trail between missions introducing weeds to open grasslands 235 years ago.  Over the next 170 years, forests and brush fields were introduced by dirt road grading equipment.  In the early 20</a:t>
            </a:r>
            <a:r>
              <a:rPr lang="en-US" baseline="30000" dirty="0"/>
              <a:t>th</a:t>
            </a:r>
            <a:r>
              <a:rPr lang="en-US" baseline="0" dirty="0"/>
              <a:t> Century, </a:t>
            </a:r>
            <a:r>
              <a:rPr lang="en-US" baseline="0" dirty="0" err="1"/>
              <a:t>topsoils</a:t>
            </a:r>
            <a:r>
              <a:rPr lang="en-US" baseline="0" dirty="0"/>
              <a:t> were stripped when it was terraced for an apple orchard abandoned during the Great Depression of the 1930s.  In 1941 it burned, thence enduring 50 years of “preservation” that reduced the landscape to an eventual firebomb waiting to happen.  When we bet out economic lives to buy it in 1989, there were 10 acres of decadent oak and madrone woodland being invaded by </a:t>
            </a:r>
            <a:r>
              <a:rPr lang="en-US" baseline="0" dirty="0" err="1"/>
              <a:t>Doglas</a:t>
            </a:r>
            <a:r>
              <a:rPr lang="en-US" baseline="0" dirty="0"/>
              <a:t> fir, Acacia, and Eucalyptus, with an understory filled with invasive French broom.  Only 60 plant species were left reproducing atop a soil infested with seed from 124 exotic species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Today, Wildergarten now hosts 400 plant species, with grasslands testing at over 99% nativity for over a decade.  The property is evolving into a laboratory, developing processes for efficient means to recover and keep native vegetation alive and reproducing in concert with both wildlife and modern technology. The results include rare kinds of beauty I’m willing to bet you have never seen, particularly in grasslands.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4438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stand is in </a:t>
            </a:r>
            <a:r>
              <a:rPr lang="en-US" sz="1200" b="0" i="0" kern="1200" dirty="0">
                <a:solidFill>
                  <a:schemeClr val="tx1"/>
                </a:solidFill>
                <a:latin typeface="+mn-lt"/>
                <a:ea typeface="+mn-ea"/>
                <a:cs typeface="+mn-cs"/>
              </a:rPr>
              <a:t>Humboldt Redwoods State Park</a:t>
            </a:r>
            <a:r>
              <a:rPr lang="en-US" sz="1200" b="0" i="0" kern="1200" dirty="0">
                <a:solidFill>
                  <a:schemeClr val="bg1"/>
                </a:solidFill>
                <a:latin typeface="+mn-lt"/>
                <a:ea typeface="+mn-ea"/>
                <a:cs typeface="+mn-cs"/>
              </a:rPr>
              <a:t>.  This is </a:t>
            </a:r>
            <a:r>
              <a:rPr lang="en-US" dirty="0">
                <a:solidFill>
                  <a:schemeClr val="bg1"/>
                </a:solidFill>
              </a:rPr>
              <a:t>so dense that it admits very little unbroken light to the ground.  </a:t>
            </a:r>
          </a:p>
          <a:p>
            <a:pPr rtl="0"/>
            <a:endParaRPr lang="en-US" dirty="0">
              <a:solidFill>
                <a:schemeClr val="bg1"/>
              </a:solidFill>
            </a:endParaRPr>
          </a:p>
          <a:p>
            <a:pPr rtl="0"/>
            <a:r>
              <a:rPr lang="en-US" dirty="0">
                <a:solidFill>
                  <a:schemeClr val="bg1"/>
                </a:solidFill>
              </a:rPr>
              <a:t>And what do you know but there is hardly any groundcover at all.   </a:t>
            </a:r>
          </a:p>
          <a:p>
            <a:pPr rtl="0"/>
            <a:endParaRPr lang="en-US" dirty="0">
              <a:solidFill>
                <a:schemeClr val="bg1"/>
              </a:solidFill>
            </a:endParaRPr>
          </a:p>
          <a:p>
            <a:pPr rtl="0"/>
            <a:r>
              <a:rPr lang="en-US" dirty="0">
                <a:solidFill>
                  <a:schemeClr val="bg1"/>
                </a:solidFill>
              </a:rPr>
              <a:t>Yet despite that it has never been logged, this old growth forest is facing a pending catastrophe in addition to its lack of plant diversity.  </a:t>
            </a:r>
          </a:p>
          <a:p>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is Muir Woods, a favorite place for me as</a:t>
            </a:r>
            <a:r>
              <a:rPr lang="en-US" baseline="0" dirty="0">
                <a:solidFill>
                  <a:schemeClr val="bg1"/>
                </a:solidFill>
              </a:rPr>
              <a:t> a child</a:t>
            </a:r>
            <a:r>
              <a:rPr lang="en-US" dirty="0">
                <a:solidFill>
                  <a:schemeClr val="bg1"/>
                </a:solidFill>
              </a:rPr>
              <a:t> through to young adulthood.  Here we have a rich groundcover of </a:t>
            </a:r>
            <a:r>
              <a:rPr lang="en-US" i="1" dirty="0">
                <a:solidFill>
                  <a:schemeClr val="bg1"/>
                </a:solidFill>
              </a:rPr>
              <a:t>Oxalis </a:t>
            </a:r>
            <a:r>
              <a:rPr lang="en-US" i="1" dirty="0" err="1">
                <a:solidFill>
                  <a:schemeClr val="bg1"/>
                </a:solidFill>
              </a:rPr>
              <a:t>oreganum</a:t>
            </a:r>
            <a:r>
              <a:rPr lang="en-US" dirty="0">
                <a:solidFill>
                  <a:schemeClr val="bg1"/>
                </a:solidFill>
              </a:rPr>
              <a:t> and sword ferns.  But even here, this forest is substantially different than what it was like</a:t>
            </a:r>
            <a:r>
              <a:rPr lang="en-US" baseline="0" dirty="0">
                <a:solidFill>
                  <a:schemeClr val="bg1"/>
                </a:solidFill>
              </a:rPr>
              <a:t> </a:t>
            </a:r>
            <a:r>
              <a:rPr lang="en-US" dirty="0">
                <a:solidFill>
                  <a:schemeClr val="bg1"/>
                </a:solidFill>
              </a:rPr>
              <a:t>when I was young. </a:t>
            </a:r>
          </a:p>
          <a:p>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In most of these images of old growth stands, the photographer has been at least fifty feet away from the subjects, so we know that there is nothing substantial growing in between the camera and the objective.  Stand density clearly isn’t crazy here but we do see these developing suckers from the tree on the left.  Although they’re small now, as you will see, this is not a small problem. </a:t>
            </a:r>
          </a:p>
          <a:p>
            <a:pPr rtl="0"/>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2" name="PlaceHolder 1"/>
          <p:cNvSpPr>
            <a:spLocks noGrp="1" noRot="1" noChangeAspect="1"/>
          </p:cNvSpPr>
          <p:nvPr>
            <p:ph type="sldImg"/>
          </p:nvPr>
        </p:nvSpPr>
        <p:spPr>
          <a:xfrm>
            <a:off x="1181100" y="696913"/>
            <a:ext cx="4648200" cy="3486150"/>
          </a:xfrm>
          <a:prstGeom prst="rect">
            <a:avLst/>
          </a:prstGeom>
          <a:ln w="0">
            <a:noFill/>
          </a:ln>
        </p:spPr>
      </p:sp>
      <p:sp>
        <p:nvSpPr>
          <p:cNvPr id="1533" name="PlaceHolder 2"/>
          <p:cNvSpPr>
            <a:spLocks noGrp="1"/>
          </p:cNvSpPr>
          <p:nvPr>
            <p:ph type="body"/>
          </p:nvPr>
        </p:nvSpPr>
        <p:spPr>
          <a:xfrm>
            <a:off x="700920" y="4415760"/>
            <a:ext cx="5608080" cy="4183200"/>
          </a:xfrm>
          <a:prstGeom prst="rect">
            <a:avLst/>
          </a:prstGeom>
          <a:noFill/>
          <a:ln w="0">
            <a:noFill/>
          </a:ln>
        </p:spPr>
        <p:txBody>
          <a:bodyPr lIns="93240" tIns="46440" rIns="93240" bIns="46440" anchor="t">
            <a:normAutofit fontScale="92500"/>
          </a:bodyPr>
          <a:lstStyle/>
          <a:p>
            <a:pPr indent="0" algn="l" defTabSz="931680">
              <a:lnSpc>
                <a:spcPct val="100000"/>
              </a:lnSpc>
              <a:buNone/>
            </a:pPr>
            <a:r>
              <a:rPr lang="en-US" sz="2000" b="0" u="none" strike="noStrike" spc="-6" dirty="0">
                <a:solidFill>
                  <a:srgbClr val="FFFFFF"/>
                </a:solidFill>
                <a:effectLst/>
                <a:uFillTx/>
                <a:latin typeface="Arial"/>
              </a:rPr>
              <a:t>This is what most people think of when someone says “old growth redwood forest”:  Massive, craggy, immensely tall trees, a cathedral, with a carpet of ferns and sorrel in the patchy glow.  </a:t>
            </a:r>
          </a:p>
          <a:p>
            <a:pPr indent="0" algn="l" defTabSz="931680">
              <a:lnSpc>
                <a:spcPct val="100000"/>
              </a:lnSpc>
              <a:buNone/>
            </a:pPr>
            <a:endParaRPr lang="en-US" sz="2000" b="0" u="none" strike="noStrike" dirty="0">
              <a:solidFill>
                <a:srgbClr val="000000"/>
              </a:solidFill>
              <a:effectLst/>
              <a:uFillTx/>
              <a:latin typeface="Arial"/>
            </a:endParaRPr>
          </a:p>
          <a:p>
            <a:pPr indent="0" algn="l" defTabSz="931680">
              <a:lnSpc>
                <a:spcPct val="100000"/>
              </a:lnSpc>
              <a:buNone/>
            </a:pPr>
            <a:r>
              <a:rPr lang="en-US" sz="2000" b="0" u="none" strike="noStrike" spc="-6" dirty="0">
                <a:solidFill>
                  <a:srgbClr val="FFFFFF"/>
                </a:solidFill>
                <a:effectLst/>
                <a:uFillTx/>
                <a:latin typeface="Arial"/>
              </a:rPr>
              <a:t>That is not all of what we see here, but it is what we recognize, not because of how things are, but because of what we believe.  And therein lies a problem for redwood.  The problem with recognition is cognition.  What we believe modifies what we see.  In this case, it’s what we don’t see is that this understory is accruing enough fuel that will eventually pose a hazard to the ancients because we believe “old growth is fire retardant.”</a:t>
            </a:r>
            <a:endParaRPr lang="en-US" sz="2000" b="0" u="none" strike="noStrike" dirty="0">
              <a:solidFill>
                <a:srgbClr val="000000"/>
              </a:solidFill>
              <a:effectLst/>
              <a:uFillTx/>
              <a:latin typeface="Arial"/>
            </a:endParaRPr>
          </a:p>
        </p:txBody>
      </p:sp>
      <p:sp>
        <p:nvSpPr>
          <p:cNvPr id="1534" name="PlaceHolder 3"/>
          <p:cNvSpPr>
            <a:spLocks noGrp="1"/>
          </p:cNvSpPr>
          <p:nvPr>
            <p:ph type="sldNum" idx="58"/>
          </p:nvPr>
        </p:nvSpPr>
        <p:spPr>
          <a:xfrm>
            <a:off x="3970800" y="8830080"/>
            <a:ext cx="3037320" cy="464400"/>
          </a:xfrm>
          <a:prstGeom prst="rect">
            <a:avLst/>
          </a:prstGeom>
          <a:noFill/>
          <a:ln w="0">
            <a:noFill/>
          </a:ln>
        </p:spPr>
        <p:txBody>
          <a:bodyPr lIns="93240" tIns="46440" rIns="93240" bIns="46440" anchor="b">
            <a:noAutofit/>
          </a:bodyPr>
          <a:lstStyle>
            <a:lvl1pPr indent="0" algn="r" defTabSz="1097280">
              <a:lnSpc>
                <a:spcPct val="100000"/>
              </a:lnSpc>
              <a:buNone/>
              <a:defRPr lang="en-US" sz="1200" b="0" u="none" strike="noStrike">
                <a:solidFill>
                  <a:schemeClr val="dk1"/>
                </a:solidFill>
                <a:effectLst/>
                <a:uFillTx/>
                <a:latin typeface="+mn-lt"/>
                <a:ea typeface="+mn-ea"/>
              </a:defRPr>
            </a:lvl1pPr>
          </a:lstStyle>
          <a:p>
            <a:pPr marL="0" marR="0" lvl="0" indent="0" algn="r" defTabSz="1097280" rtl="0" eaLnBrk="1" fontAlgn="auto" latinLnBrk="0" hangingPunct="1">
              <a:lnSpc>
                <a:spcPct val="100000"/>
              </a:lnSpc>
              <a:spcBef>
                <a:spcPts val="0"/>
              </a:spcBef>
              <a:spcAft>
                <a:spcPts val="0"/>
              </a:spcAft>
              <a:buClrTx/>
              <a:buSzTx/>
              <a:buFontTx/>
              <a:buNone/>
              <a:tabLst/>
              <a:defRPr/>
            </a:pPr>
            <a:fld id="{817AE341-7B05-4B14-80EF-52EC36ECDC6D}" type="slidenum">
              <a:rPr kumimoji="0" lang="en-US" sz="1200" b="0" i="0" u="none" strike="noStrike" kern="1200" cap="none" spc="0" normalizeH="0" baseline="0" noProof="0">
                <a:ln>
                  <a:noFill/>
                </a:ln>
                <a:solidFill>
                  <a:srgbClr val="000000"/>
                </a:solidFill>
                <a:effectLst/>
                <a:uLnTx/>
                <a:uFillTx/>
                <a:latin typeface="Arial"/>
                <a:ea typeface="+mn-ea"/>
              </a:rPr>
              <a:pPr marL="0" marR="0" lvl="0" indent="0" algn="r" defTabSz="109728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2" name="PlaceHolder 1"/>
          <p:cNvSpPr>
            <a:spLocks noGrp="1" noRot="1" noChangeAspect="1"/>
          </p:cNvSpPr>
          <p:nvPr>
            <p:ph type="sldImg"/>
          </p:nvPr>
        </p:nvSpPr>
        <p:spPr>
          <a:xfrm>
            <a:off x="1181100" y="696913"/>
            <a:ext cx="4648200" cy="3486150"/>
          </a:xfrm>
          <a:prstGeom prst="rect">
            <a:avLst/>
          </a:prstGeom>
          <a:ln w="0">
            <a:noFill/>
          </a:ln>
        </p:spPr>
      </p:sp>
      <p:sp>
        <p:nvSpPr>
          <p:cNvPr id="1533" name="PlaceHolder 2"/>
          <p:cNvSpPr>
            <a:spLocks noGrp="1"/>
          </p:cNvSpPr>
          <p:nvPr>
            <p:ph type="body"/>
          </p:nvPr>
        </p:nvSpPr>
        <p:spPr>
          <a:xfrm>
            <a:off x="700920" y="4415760"/>
            <a:ext cx="5608080" cy="4183200"/>
          </a:xfrm>
          <a:prstGeom prst="rect">
            <a:avLst/>
          </a:prstGeom>
          <a:noFill/>
          <a:ln w="0">
            <a:noFill/>
          </a:ln>
        </p:spPr>
        <p:txBody>
          <a:bodyPr lIns="93240" tIns="46440" rIns="93240" bIns="46440" anchor="t">
            <a:normAutofit/>
          </a:bodyPr>
          <a:lstStyle/>
          <a:p>
            <a:pPr indent="0" algn="l" defTabSz="931680">
              <a:lnSpc>
                <a:spcPct val="100000"/>
              </a:lnSpc>
              <a:buNone/>
            </a:pPr>
            <a:r>
              <a:rPr lang="en-US" sz="2000" b="0" u="none" strike="noStrike" spc="-6" dirty="0">
                <a:solidFill>
                  <a:srgbClr val="FFFFFF"/>
                </a:solidFill>
                <a:effectLst/>
                <a:uFillTx/>
                <a:latin typeface="Arial"/>
              </a:rPr>
              <a:t>We presume this ”goose pen” cavity on the left formed entirely from the outside of the tree.   As you will see, that may not be the case. </a:t>
            </a:r>
            <a:endParaRPr lang="en-US" sz="2000" b="0" u="none" strike="noStrike" dirty="0">
              <a:solidFill>
                <a:srgbClr val="000000"/>
              </a:solidFill>
              <a:effectLst/>
              <a:uFillTx/>
              <a:latin typeface="Arial"/>
            </a:endParaRPr>
          </a:p>
          <a:p>
            <a:pPr indent="0" algn="l" defTabSz="931680">
              <a:lnSpc>
                <a:spcPct val="100000"/>
              </a:lnSpc>
              <a:buNone/>
            </a:pPr>
            <a:endParaRPr lang="en-US" sz="2000" b="0" u="none" strike="noStrike" dirty="0">
              <a:solidFill>
                <a:srgbClr val="000000"/>
              </a:solidFill>
              <a:effectLst/>
              <a:uFillTx/>
              <a:latin typeface="Arial"/>
            </a:endParaRPr>
          </a:p>
        </p:txBody>
      </p:sp>
      <p:sp>
        <p:nvSpPr>
          <p:cNvPr id="1534" name="PlaceHolder 3"/>
          <p:cNvSpPr>
            <a:spLocks noGrp="1"/>
          </p:cNvSpPr>
          <p:nvPr>
            <p:ph type="sldNum" idx="58"/>
          </p:nvPr>
        </p:nvSpPr>
        <p:spPr>
          <a:xfrm>
            <a:off x="3970800" y="8830080"/>
            <a:ext cx="3037320" cy="464400"/>
          </a:xfrm>
          <a:prstGeom prst="rect">
            <a:avLst/>
          </a:prstGeom>
          <a:noFill/>
          <a:ln w="0">
            <a:noFill/>
          </a:ln>
        </p:spPr>
        <p:txBody>
          <a:bodyPr lIns="93240" tIns="46440" rIns="93240" bIns="46440" anchor="b">
            <a:noAutofit/>
          </a:bodyPr>
          <a:lstStyle>
            <a:lvl1pPr indent="0" algn="r" defTabSz="1097280">
              <a:lnSpc>
                <a:spcPct val="100000"/>
              </a:lnSpc>
              <a:buNone/>
              <a:defRPr lang="en-US" sz="1200" b="0" u="none" strike="noStrike">
                <a:solidFill>
                  <a:schemeClr val="dk1"/>
                </a:solidFill>
                <a:effectLst/>
                <a:uFillTx/>
                <a:latin typeface="+mn-lt"/>
                <a:ea typeface="+mn-ea"/>
              </a:defRPr>
            </a:lvl1pPr>
          </a:lstStyle>
          <a:p>
            <a:pPr marL="0" marR="0" lvl="0" indent="0" algn="r" defTabSz="1097280" rtl="0" eaLnBrk="1" fontAlgn="auto" latinLnBrk="0" hangingPunct="1">
              <a:lnSpc>
                <a:spcPct val="100000"/>
              </a:lnSpc>
              <a:spcBef>
                <a:spcPts val="0"/>
              </a:spcBef>
              <a:spcAft>
                <a:spcPts val="0"/>
              </a:spcAft>
              <a:buClrTx/>
              <a:buSzTx/>
              <a:buFontTx/>
              <a:buNone/>
              <a:tabLst/>
              <a:defRPr/>
            </a:pPr>
            <a:fld id="{817AE341-7B05-4B14-80EF-52EC36ECDC6D}" type="slidenum">
              <a:rPr kumimoji="0" lang="en-US" sz="1200" b="0" i="0" u="none" strike="noStrike" kern="1200" cap="none" spc="0" normalizeH="0" baseline="0" noProof="0">
                <a:ln>
                  <a:noFill/>
                </a:ln>
                <a:solidFill>
                  <a:srgbClr val="000000"/>
                </a:solidFill>
                <a:effectLst/>
                <a:uLnTx/>
                <a:uFillTx/>
                <a:latin typeface="Arial"/>
                <a:ea typeface="+mn-ea"/>
              </a:rPr>
              <a:pPr marL="0" marR="0" lvl="0" indent="0" algn="r" defTabSz="109728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Times New Roman"/>
            </a:endParaRPr>
          </a:p>
        </p:txBody>
      </p:sp>
    </p:spTree>
    <p:extLst>
      <p:ext uri="{BB962C8B-B14F-4D97-AF65-F5344CB8AC3E}">
        <p14:creationId xmlns:p14="http://schemas.microsoft.com/office/powerpoint/2010/main" val="1617582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photo, by </a:t>
            </a:r>
            <a:r>
              <a:rPr lang="en-US" dirty="0"/>
              <a:t>John Harvey for</a:t>
            </a:r>
            <a:r>
              <a:rPr lang="en-US" dirty="0">
                <a:solidFill>
                  <a:schemeClr val="bg1"/>
                </a:solidFill>
              </a:rPr>
              <a:t> the Chronicle, was taken soon after a prescribed fire in Humboldt Redwoods State Park.  Here we see the blackening on the trunks receding upward, indicating a ground fire.  We also see how the duff has been burned away producing a verdant groundcover.  This is an improvement, and for the most part, they got away with it, but have left parts of this stand at risk of a more destructive crown fire.  Whether they can manage this problem will depend upon the conditions.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Note on the trees indicated that the burning reached higher up the stems.  Stand density is higher there and these are younger trees with thinner bark and lower branches.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16</a:t>
            </a:fld>
            <a:endParaRPr lang="en-US"/>
          </a:p>
        </p:txBody>
      </p:sp>
    </p:spTree>
    <p:extLst>
      <p:ext uri="{BB962C8B-B14F-4D97-AF65-F5344CB8AC3E}">
        <p14:creationId xmlns:p14="http://schemas.microsoft.com/office/powerpoint/2010/main" val="1306001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condition in redwood is what arborists call, a “reiterated tree” and</a:t>
            </a:r>
            <a:r>
              <a:rPr lang="en-US" baseline="0" dirty="0">
                <a:solidFill>
                  <a:schemeClr val="bg1"/>
                </a:solidFill>
              </a:rPr>
              <a:t> it is magnificent.</a:t>
            </a:r>
            <a:r>
              <a:rPr lang="en-US" dirty="0">
                <a:solidFill>
                  <a:schemeClr val="bg1"/>
                </a:solidFill>
              </a:rPr>
              <a:t>   These can support additional habitat for numerous</a:t>
            </a:r>
            <a:r>
              <a:rPr lang="en-US" baseline="0" dirty="0">
                <a:solidFill>
                  <a:schemeClr val="bg1"/>
                </a:solidFill>
              </a:rPr>
              <a:t> </a:t>
            </a:r>
            <a:r>
              <a:rPr lang="en-US" dirty="0">
                <a:solidFill>
                  <a:schemeClr val="bg1"/>
                </a:solidFill>
              </a:rPr>
              <a:t>species in the canopy</a:t>
            </a:r>
            <a:r>
              <a:rPr lang="en-US" baseline="0" dirty="0">
                <a:solidFill>
                  <a:schemeClr val="bg1"/>
                </a:solidFill>
              </a:rPr>
              <a:t> </a:t>
            </a:r>
            <a:r>
              <a:rPr lang="en-US" dirty="0">
                <a:solidFill>
                  <a:schemeClr val="bg1"/>
                </a:solidFill>
              </a:rPr>
              <a:t>(not that they always do).  Some, such as this giant, are revered, partly because they are novel, communicating an aura of indomitable survival.  Yet if we keep managing redwood the way we have over the last couple of hundred years, this structural condition may become the rule rather than the exception among old growth trees, with colonnade stands of 300ft tall trees becoming a thing of the past.  As to the reason why, you are looking at it, hopefully to notice that none of this ladder fuel is old growth.  A fire here would be fueled by neglect.  </a:t>
            </a:r>
          </a:p>
          <a:p>
            <a:pPr rtl="0"/>
            <a:endParaRPr lang="en-US" dirty="0">
              <a:solidFill>
                <a:schemeClr val="bg1"/>
              </a:solidFill>
            </a:endParaRPr>
          </a:p>
          <a:p>
            <a:pPr rtl="0"/>
            <a:r>
              <a:rPr lang="en-US" dirty="0">
                <a:solidFill>
                  <a:schemeClr val="bg1"/>
                </a:solidFill>
              </a:rPr>
              <a:t>If we continue to allow ladder fuels like you see here to accumulate around old growth trees, there is a dim future for stands of immensely tall trees.  There are lots of reasons for that conclusion, in addition to what you see here, that beg for explanation.  We will get there in Part II.</a:t>
            </a:r>
          </a:p>
          <a:p>
            <a:pPr rtl="0"/>
            <a:endParaRPr lang="en-US" dirty="0">
              <a:solidFill>
                <a:schemeClr val="bg1"/>
              </a:solidFill>
            </a:endParaRPr>
          </a:p>
          <a:p>
            <a:pPr rtl="0"/>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is the “King of the Forest” in our neighborhood, the Mountain Charlie Tree near what was the Town of Glenwood a few miles north of Scotts Valley, California.  This stem is 18ft in diameter, although it’s only 260ft tall.  Yet at that point, the trunk is still 5ft in diameter.  In other words, this tree was once much taller, and may have approached the height of the tallest trees in Humboldt County.  Yet the question arises as to why it broke off where it did, as failure of a five-foot diameter trunk is non-trivial.  We will get there in Part II.  It starts with noticing the King’s vassals and goes to what that tells you needs to be done, because by the time we’re done, you will see this image very differently than upon your first glimpse.</a:t>
            </a:r>
          </a:p>
          <a:p>
            <a:endParaRPr lang="en-US" dirty="0">
              <a:solidFill>
                <a:schemeClr val="bg1"/>
              </a:solidFill>
            </a:endParaRPr>
          </a:p>
          <a:p>
            <a:r>
              <a:rPr lang="en-US" dirty="0">
                <a:solidFill>
                  <a:schemeClr val="bg1"/>
                </a:solidFill>
              </a:rPr>
              <a:t>Accordingly, much of this presentation will address how we recognize what we see and what we don’t.  It will be about how we got where we are, and how to learn what we might do about it because the solution set is not as simple as “just burn it,” particularly adjacent to an urban area   </a:t>
            </a:r>
            <a:r>
              <a:rPr lang="en-US" spc="-6" dirty="0">
                <a:solidFill>
                  <a:srgbClr val="FFFFFF"/>
                </a:solidFill>
                <a:cs typeface="Arial"/>
              </a:rPr>
              <a:t>So our first step is to recount how we got the redwood stands we have, and what that teaches us about old growth, second growth and new first-growth forests Euro-Americans have made.   And to do that, we have to turn to history because everything changed for redwood when Europeans got here.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About a half mile south of the King of the Forest was the Town of Glenwood, founded by Charlie Martin in 1853.</a:t>
            </a:r>
          </a:p>
          <a:p>
            <a:pPr defTabSz="931774">
              <a:defRPr/>
            </a:pPr>
            <a:endParaRPr lang="en-US" dirty="0">
              <a:solidFill>
                <a:schemeClr val="bg1"/>
              </a:solidFill>
            </a:endParaRPr>
          </a:p>
          <a:p>
            <a:pPr defTabSz="931774">
              <a:defRPr/>
            </a:pPr>
            <a:r>
              <a:rPr lang="en-US" dirty="0">
                <a:solidFill>
                  <a:schemeClr val="bg1"/>
                </a:solidFill>
              </a:rPr>
              <a:t>I say “was” because in 1890, this was a town of some 500 people.</a:t>
            </a:r>
            <a:r>
              <a:rPr lang="en-US" baseline="0" dirty="0">
                <a:solidFill>
                  <a:schemeClr val="bg1"/>
                </a:solidFill>
              </a:rPr>
              <a:t>  By 1945 it was gone. </a:t>
            </a:r>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baseline="0" dirty="0"/>
              <a:t>Like this. </a:t>
            </a:r>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99957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There was a railroad station, </a:t>
            </a: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solidFill>
                  <a:schemeClr val="bg1"/>
                </a:solidFill>
              </a:rPr>
              <a:t>three hotels, </a:t>
            </a:r>
          </a:p>
          <a:p>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a conference center for 250 guests, a winery, a general store, a dance hall, a bowling alley, a post office, stables, a foundry…</a:t>
            </a:r>
          </a:p>
          <a:p>
            <a:pPr defTabSz="931774">
              <a:defRPr/>
            </a:pPr>
            <a:endParaRPr lang="en-US" dirty="0">
              <a:solidFill>
                <a:schemeClr val="bg1"/>
              </a:solidFill>
            </a:endParaRPr>
          </a:p>
          <a:p>
            <a:r>
              <a:rPr lang="en-US" dirty="0"/>
              <a:t>Virtually all of it built out of old growth redwood.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The railroad brought some</a:t>
            </a:r>
            <a:r>
              <a:rPr lang="en-US" baseline="0" dirty="0">
                <a:solidFill>
                  <a:schemeClr val="bg1"/>
                </a:solidFill>
              </a:rPr>
              <a:t> </a:t>
            </a:r>
            <a:r>
              <a:rPr lang="en-US" dirty="0">
                <a:solidFill>
                  <a:schemeClr val="bg1"/>
                </a:solidFill>
              </a:rPr>
              <a:t>5,000 people </a:t>
            </a:r>
            <a:r>
              <a:rPr lang="en-US" b="1" dirty="0">
                <a:solidFill>
                  <a:srgbClr val="FFCC00"/>
                </a:solidFill>
              </a:rPr>
              <a:t>per day</a:t>
            </a:r>
            <a:r>
              <a:rPr lang="en-US" dirty="0">
                <a:solidFill>
                  <a:srgbClr val="FFCC00"/>
                </a:solidFill>
              </a:rPr>
              <a:t> through this valley and lumber</a:t>
            </a:r>
            <a:r>
              <a:rPr lang="en-US" baseline="0" dirty="0">
                <a:solidFill>
                  <a:srgbClr val="FFCC00"/>
                </a:solidFill>
              </a:rPr>
              <a:t> to build the Bay Area by night</a:t>
            </a:r>
            <a:r>
              <a:rPr lang="en-US" dirty="0">
                <a:solidFill>
                  <a:srgbClr val="FFCC00"/>
                </a:solidFill>
              </a:rPr>
              <a:t>, with </a:t>
            </a:r>
            <a:r>
              <a:rPr lang="en-US" dirty="0">
                <a:solidFill>
                  <a:schemeClr val="bg1"/>
                </a:solidFill>
              </a:rPr>
              <a:t>hundreds debarking the train at Glenwood to enjoy the old growth redwoods your see here.  It was called, “The Picnic Line,” connecting to both San Francisco and to Alameda in the East Bay.</a:t>
            </a:r>
          </a:p>
          <a:p>
            <a:endParaRPr lang="en-US" dirty="0"/>
          </a:p>
          <a:p>
            <a:pPr defTabSz="931774">
              <a:defRPr/>
            </a:pPr>
            <a:r>
              <a:rPr lang="en-US" dirty="0">
                <a:solidFill>
                  <a:schemeClr val="bg1"/>
                </a:solidFill>
              </a:rPr>
              <a:t>There were animal handlers, a rail yard with a turntable and over a half mile of track, craftsmen, cleaning ladies, animal handlers, cooks, and other workers that lived here.  </a:t>
            </a:r>
            <a:endParaRPr lang="en-US" dirty="0"/>
          </a:p>
          <a:p>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By 1922 when this photo was taken, in addition to the train there was even electrical power and telephone service. </a:t>
            </a: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There was advertising, complete with “</a:t>
            </a:r>
            <a:r>
              <a:rPr lang="en-US" dirty="0" err="1"/>
              <a:t>Photoshopped</a:t>
            </a:r>
            <a:r>
              <a:rPr lang="en-US" dirty="0"/>
              <a:t>” images. </a:t>
            </a:r>
          </a:p>
          <a:p>
            <a:endParaRPr lang="en-US" dirty="0"/>
          </a:p>
          <a:p>
            <a:r>
              <a:rPr lang="en-US" dirty="0"/>
              <a:t>This was eco-tourism by rail.  And it meant that if you were a botanist from UC Berkeley, you could board in</a:t>
            </a:r>
            <a:r>
              <a:rPr lang="en-US" baseline="0" dirty="0"/>
              <a:t> Alameda and </a:t>
            </a:r>
            <a:r>
              <a:rPr lang="en-US" dirty="0"/>
              <a:t>be in Glenwood</a:t>
            </a:r>
            <a:r>
              <a:rPr lang="en-US" baseline="0" dirty="0"/>
              <a:t> in two hours. </a:t>
            </a:r>
          </a:p>
          <a:p>
            <a:endParaRPr lang="en-US" baseline="0" dirty="0"/>
          </a:p>
          <a:p>
            <a:r>
              <a:rPr lang="en-US" baseline="0" dirty="0"/>
              <a:t>So they did.  There is a huge archival record of what grew in Glenwood in 1890 that continued to develop into the 1930s. </a:t>
            </a:r>
          </a:p>
          <a:p>
            <a:endParaRPr lang="en-US" baseline="0" dirty="0"/>
          </a:p>
          <a:p>
            <a:r>
              <a:rPr lang="en-US" baseline="0" dirty="0"/>
              <a:t>Hence, what we know about the plant systems growing in Glenwood is that they were far more diverse then than they are today.  </a:t>
            </a: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And the main draw was these old growth trees. </a:t>
            </a:r>
          </a:p>
          <a:p>
            <a:pPr defTabSz="931774">
              <a:defRPr/>
            </a:pPr>
            <a:endParaRPr lang="en-US" dirty="0">
              <a:solidFill>
                <a:schemeClr val="bg1"/>
              </a:solidFill>
            </a:endParaRPr>
          </a:p>
          <a:p>
            <a:pPr defTabSz="931774">
              <a:defRPr/>
            </a:pPr>
            <a:r>
              <a:rPr lang="en-US" dirty="0">
                <a:solidFill>
                  <a:schemeClr val="bg1"/>
                </a:solidFill>
              </a:rPr>
              <a:t>Yet in</a:t>
            </a:r>
            <a:r>
              <a:rPr lang="en-US" baseline="0" dirty="0">
                <a:solidFill>
                  <a:schemeClr val="bg1"/>
                </a:solidFill>
              </a:rPr>
              <a:t> </a:t>
            </a:r>
            <a:r>
              <a:rPr lang="en-US" dirty="0">
                <a:solidFill>
                  <a:schemeClr val="bg1"/>
                </a:solidFill>
              </a:rPr>
              <a:t>this image taken in 1922, we can see that the trees in the background that had been logged were making a comeback.</a:t>
            </a:r>
          </a:p>
          <a:p>
            <a:pPr defTabSz="931774">
              <a:defRPr/>
            </a:pPr>
            <a:endParaRPr lang="en-US" dirty="0">
              <a:solidFill>
                <a:schemeClr val="bg1"/>
              </a:solidFill>
            </a:endParaRPr>
          </a:p>
          <a:p>
            <a:pPr defTabSz="931774">
              <a:defRPr/>
            </a:pPr>
            <a:r>
              <a:rPr lang="en-US" dirty="0">
                <a:solidFill>
                  <a:schemeClr val="bg1"/>
                </a:solidFill>
              </a:rPr>
              <a:t>Notice how pointed are the tops of the trees in these clumps.  That indicates very rapid growth, typical of coppiced trees as opposed to the flatter or damaged tops we see on many of these old growth trees. </a:t>
            </a: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rPr>
              <a:t>Charlie Martin’s dream was to make his town a tourism hot spot so that people could come see these magnificent trees.  He wouldn’t let anybody touch them.  This photo was taken in 1922 from a spot very close to where I live today.  Those old growth trees still do stand today.  </a:t>
            </a:r>
          </a:p>
          <a:p>
            <a:pPr rtl="0"/>
            <a:endParaRPr lang="en-US" dirty="0">
              <a:solidFill>
                <a:schemeClr val="bg1"/>
              </a:solidFill>
            </a:endParaRPr>
          </a:p>
          <a:p>
            <a:pPr defTabSz="931774">
              <a:defRPr/>
            </a:pPr>
            <a:r>
              <a:rPr lang="en-US" dirty="0">
                <a:solidFill>
                  <a:schemeClr val="bg1"/>
                </a:solidFill>
              </a:rPr>
              <a:t>I will focus on Glenwood for much of this presentation for several reasons:  First, we have all five successional stages present</a:t>
            </a:r>
            <a:r>
              <a:rPr lang="en-US" b="1" dirty="0">
                <a:solidFill>
                  <a:schemeClr val="bg1"/>
                </a:solidFill>
              </a:rPr>
              <a:t>:</a:t>
            </a:r>
            <a:r>
              <a:rPr lang="en-US" dirty="0">
                <a:solidFill>
                  <a:schemeClr val="bg1"/>
                </a:solidFill>
              </a:rPr>
              <a:t> from sand hills of annual plants, to perennial grasslands, to brush, to hardwoods, and then to conifers.  Second, I have images from this location over a considerable time span illustrating that successional process in action.  Third, logging started here relatively early, so we can see the recovery of redwood over a longer time span.  And lastly, we have all three types of redwood forest stands</a:t>
            </a:r>
            <a:r>
              <a:rPr lang="en-US" b="1" dirty="0">
                <a:solidFill>
                  <a:schemeClr val="bg1"/>
                </a:solidFill>
              </a:rPr>
              <a:t>:</a:t>
            </a:r>
            <a:r>
              <a:rPr lang="en-US" dirty="0">
                <a:solidFill>
                  <a:schemeClr val="bg1"/>
                </a:solidFill>
              </a:rPr>
              <a:t> old growth, second growth, and new “first growth” with which to compare their development over time.  It is a much faster process than one would think.</a:t>
            </a:r>
          </a:p>
        </p:txBody>
      </p:sp>
      <p:sp>
        <p:nvSpPr>
          <p:cNvPr id="4" name="Slide Number Placeholder 3"/>
          <p:cNvSpPr>
            <a:spLocks noGrp="1"/>
          </p:cNvSpPr>
          <p:nvPr>
            <p:ph type="sldNum" sz="quarter" idx="10"/>
          </p:nvPr>
        </p:nvSpPr>
        <p:spPr/>
        <p:txBody>
          <a:bodyPr/>
          <a:lstStyle/>
          <a:p>
            <a:fld id="{117CA959-A694-4102-A21C-010E9A3CDEF0}"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Charlie Martin logged old growth redwood to help</a:t>
            </a:r>
            <a:r>
              <a:rPr lang="en-US" baseline="0" dirty="0">
                <a:solidFill>
                  <a:schemeClr val="bg1"/>
                </a:solidFill>
              </a:rPr>
              <a:t> </a:t>
            </a:r>
            <a:r>
              <a:rPr lang="en-US" dirty="0">
                <a:solidFill>
                  <a:schemeClr val="bg1"/>
                </a:solidFill>
              </a:rPr>
              <a:t>build infrastructure for his town, but forbade anyone touching these old growth trees at the lower right, as they were to be his main source of income.  Look at the spacing between these pre-colonial trees.  This was along perennial Bean Creek, where water would be no issue.  Together with the Glenwood archival record, research on our property strongly indicates that the entire time this area was under Indian management, these redwoods were surrounded by grasslands on both sides burned so frequently that neither hardwood nor redwood seedlings established except along watercourses.  That regular tribal burning also severely limited the hardwoods.  Hence, this tells us something about the highest stand density of redwood along a stream that had survived regular fire.  More significantly,</a:t>
            </a:r>
            <a:r>
              <a:rPr lang="en-US" baseline="0" dirty="0">
                <a:solidFill>
                  <a:schemeClr val="bg1"/>
                </a:solidFill>
              </a:rPr>
              <a:t> b</a:t>
            </a:r>
            <a:r>
              <a:rPr lang="en-US" dirty="0">
                <a:solidFill>
                  <a:schemeClr val="bg1"/>
                </a:solidFill>
              </a:rPr>
              <a:t>y the time this photo was taken, there had been 130 years of fire suppression after the Spanish</a:t>
            </a:r>
            <a:r>
              <a:rPr lang="en-US" baseline="0" dirty="0">
                <a:solidFill>
                  <a:schemeClr val="bg1"/>
                </a:solidFill>
              </a:rPr>
              <a:t> ban on Indian burning in 1793</a:t>
            </a:r>
            <a:r>
              <a:rPr lang="en-US" dirty="0">
                <a:solidFill>
                  <a:schemeClr val="bg1"/>
                </a:solidFill>
              </a:rPr>
              <a:t>.  Under aboriginal management, broadleaf ladder fuels were never as broadly distributed, tall, dense, and decadent among old growth trees as they are here, even in 1922. </a:t>
            </a:r>
          </a:p>
          <a:p>
            <a:pPr defTabSz="931774">
              <a:defRPr/>
            </a:pPr>
            <a:endParaRPr lang="en-US" dirty="0">
              <a:solidFill>
                <a:schemeClr val="bg1"/>
              </a:solidFill>
            </a:endParaRPr>
          </a:p>
          <a:p>
            <a:pPr defTabSz="931774">
              <a:defRPr/>
            </a:pPr>
            <a:r>
              <a:rPr lang="en-US" dirty="0">
                <a:solidFill>
                  <a:schemeClr val="bg1"/>
                </a:solidFill>
              </a:rPr>
              <a:t>The stands in the background were logged, yet it</a:t>
            </a:r>
            <a:r>
              <a:rPr lang="en-US" baseline="0" dirty="0">
                <a:solidFill>
                  <a:schemeClr val="bg1"/>
                </a:solidFill>
              </a:rPr>
              <a:t> is easy to see that </a:t>
            </a:r>
            <a:r>
              <a:rPr lang="en-US" dirty="0">
                <a:solidFill>
                  <a:schemeClr val="bg1"/>
                </a:solidFill>
              </a:rPr>
              <a:t>this stand density is far higher here</a:t>
            </a:r>
            <a:r>
              <a:rPr lang="en-US" baseline="0" dirty="0">
                <a:solidFill>
                  <a:schemeClr val="bg1"/>
                </a:solidFill>
              </a:rPr>
              <a:t> </a:t>
            </a:r>
            <a:r>
              <a:rPr lang="en-US" dirty="0">
                <a:solidFill>
                  <a:schemeClr val="bg1"/>
                </a:solidFill>
              </a:rPr>
              <a:t>than the old growth stand below, higher than redwood had ever tolerated long term.  </a:t>
            </a:r>
          </a:p>
          <a:p>
            <a:pPr defTabSz="931774">
              <a:defRPr/>
            </a:pPr>
            <a:endParaRPr lang="en-US" dirty="0">
              <a:solidFill>
                <a:schemeClr val="bg1"/>
              </a:solidFill>
            </a:endParaRPr>
          </a:p>
          <a:p>
            <a:pPr defTabSz="931774">
              <a:defRPr/>
            </a:pPr>
            <a:r>
              <a:rPr lang="en-US" dirty="0">
                <a:solidFill>
                  <a:schemeClr val="bg1"/>
                </a:solidFill>
              </a:rPr>
              <a:t>Now, if you look carefully, you will notice that there are two distinct size classes among these rapidly growing trees.  </a:t>
            </a:r>
          </a:p>
          <a:p>
            <a:pPr defTabSz="931774">
              <a:defRPr/>
            </a:pPr>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In between these taller clumps we see smaller conifers.  </a:t>
            </a:r>
          </a:p>
          <a:p>
            <a:pPr rtl="0"/>
            <a:endParaRPr lang="en-US" dirty="0">
              <a:solidFill>
                <a:schemeClr val="bg1"/>
              </a:solidFill>
            </a:endParaRPr>
          </a:p>
          <a:p>
            <a:pPr rtl="0"/>
            <a:r>
              <a:rPr lang="en-US" dirty="0">
                <a:solidFill>
                  <a:schemeClr val="bg1"/>
                </a:solidFill>
              </a:rPr>
              <a:t>These are redwoods that sprouted from seed AFTER logging.  These are our “first growth” trees, and they are numerous. </a:t>
            </a:r>
          </a:p>
          <a:p>
            <a:pPr rtl="0"/>
            <a:endParaRPr lang="en-US" dirty="0">
              <a:solidFill>
                <a:schemeClr val="bg1"/>
              </a:solidFill>
            </a:endParaRPr>
          </a:p>
          <a:p>
            <a:pPr rtl="0"/>
            <a:r>
              <a:rPr lang="en-US" dirty="0">
                <a:solidFill>
                  <a:schemeClr val="bg1"/>
                </a:solidFill>
              </a:rPr>
              <a:t>It is well known in forestry that stump sprouts initially grow at least twice as fast as trees started from seed. </a:t>
            </a:r>
          </a:p>
          <a:p>
            <a:pPr rtl="0"/>
            <a:endParaRPr lang="en-US" dirty="0">
              <a:solidFill>
                <a:schemeClr val="bg1"/>
              </a:solidFill>
            </a:endParaRPr>
          </a:p>
          <a:p>
            <a:pPr rtl="0"/>
            <a:r>
              <a:rPr lang="en-US" dirty="0">
                <a:solidFill>
                  <a:schemeClr val="bg1"/>
                </a:solidFill>
              </a:rPr>
              <a:t>So let’s take a look at an aerial photo so that it is a bit easier to see the spatial distribution.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baseline="0" dirty="0"/>
              <a:t>Or this. </a:t>
            </a:r>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1864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The prior landscape photo was taken from Photo Point.  We live here.  The old growth stand is here along Bean Creek.  That line of second growth and seed trees is here along the bottom of a drainage with nothing but brush on one side and grass on the other, thus indicating a fence</a:t>
            </a:r>
            <a:r>
              <a:rPr lang="en-US" baseline="0" dirty="0">
                <a:solidFill>
                  <a:schemeClr val="bg1"/>
                </a:solidFill>
              </a:rPr>
              <a:t> along a road</a:t>
            </a:r>
            <a:r>
              <a:rPr lang="en-US" dirty="0">
                <a:solidFill>
                  <a:schemeClr val="bg1"/>
                </a:solidFill>
              </a:rPr>
              <a:t>.  But what I really want you to see in this image are the dual influences of herbivory and private property,</a:t>
            </a:r>
            <a:r>
              <a:rPr lang="en-US" baseline="0" dirty="0">
                <a:solidFill>
                  <a:schemeClr val="bg1"/>
                </a:solidFill>
              </a:rPr>
              <a:t> with land use influenced by transportation</a:t>
            </a:r>
            <a:r>
              <a:rPr lang="en-US" dirty="0">
                <a:solidFill>
                  <a:schemeClr val="bg1"/>
                </a:solidFill>
              </a:rPr>
              <a:t> as the engine of diversity in landscape management.  And the chief indication of that in this image are these fence lines, as herbivory, logging, and agricultural tilling were effectively the only the large scale disturbances allowed.   Fire</a:t>
            </a:r>
            <a:r>
              <a:rPr lang="en-US" baseline="0" dirty="0">
                <a:solidFill>
                  <a:schemeClr val="bg1"/>
                </a:solidFill>
              </a:rPr>
              <a:t> was not. </a:t>
            </a:r>
            <a:r>
              <a:rPr lang="en-US" dirty="0">
                <a:solidFill>
                  <a:schemeClr val="bg1"/>
                </a:solidFill>
              </a:rPr>
              <a:t>Yet in 1922, grazing was already on the wane, as we shall see in the coming sequence of aerial photos.  By the time this image was taken, truck transportation had made</a:t>
            </a:r>
            <a:r>
              <a:rPr lang="en-US" baseline="0" dirty="0">
                <a:solidFill>
                  <a:schemeClr val="bg1"/>
                </a:solidFill>
              </a:rPr>
              <a:t> major advances, particularly in tires on steep dirt roads.  Yet </a:t>
            </a:r>
            <a:r>
              <a:rPr lang="en-US" baseline="0" dirty="0" err="1">
                <a:solidFill>
                  <a:schemeClr val="bg1"/>
                </a:solidFill>
              </a:rPr>
              <a:t>orcharding</a:t>
            </a:r>
            <a:r>
              <a:rPr lang="en-US" baseline="0" dirty="0">
                <a:solidFill>
                  <a:schemeClr val="bg1"/>
                </a:solidFill>
              </a:rPr>
              <a:t> in this area was already in decline because of the railroad importing goods from flatter ground. </a:t>
            </a:r>
            <a:endParaRPr lang="en-US" dirty="0">
              <a:solidFill>
                <a:schemeClr val="bg1"/>
              </a:solidFill>
            </a:endParaRPr>
          </a:p>
          <a:p>
            <a:endParaRPr lang="en-US" dirty="0">
              <a:solidFill>
                <a:schemeClr val="bg1"/>
              </a:solidFill>
            </a:endParaRPr>
          </a:p>
          <a:p>
            <a:r>
              <a:rPr lang="en-US" dirty="0">
                <a:solidFill>
                  <a:schemeClr val="bg1"/>
                </a:solidFill>
              </a:rPr>
              <a:t>This aerial was taken in 1931, 138 years after the Spanish had banned Indian burning.  This is now a diverse Euro-American landscape due to varying rates of disturbance and in a state of rapid change, primarily due to the introduction of mechanized transportation changing</a:t>
            </a:r>
            <a:r>
              <a:rPr lang="en-US" baseline="0" dirty="0">
                <a:solidFill>
                  <a:schemeClr val="bg1"/>
                </a:solidFill>
              </a:rPr>
              <a:t> land use </a:t>
            </a:r>
            <a:r>
              <a:rPr lang="en-US" dirty="0">
                <a:solidFill>
                  <a:schemeClr val="bg1"/>
                </a:solidFill>
              </a:rPr>
              <a:t>from grazing.  Much of what appears to be grassland is actually orchards and vineyards, particularly along </a:t>
            </a:r>
            <a:r>
              <a:rPr lang="en-US" b="1" dirty="0">
                <a:solidFill>
                  <a:schemeClr val="bg1"/>
                </a:solidFill>
              </a:rPr>
              <a:t>Mountain Charlie Road </a:t>
            </a:r>
            <a:r>
              <a:rPr lang="en-US" dirty="0">
                <a:solidFill>
                  <a:schemeClr val="bg1"/>
                </a:solidFill>
              </a:rPr>
              <a:t>in orange.  </a:t>
            </a:r>
          </a:p>
          <a:p>
            <a:endParaRPr lang="en-US" dirty="0">
              <a:solidFill>
                <a:schemeClr val="bg1"/>
              </a:solidFill>
            </a:endParaRPr>
          </a:p>
          <a:p>
            <a:pPr rtl="0"/>
            <a:r>
              <a:rPr lang="en-US" dirty="0">
                <a:solidFill>
                  <a:schemeClr val="bg1"/>
                </a:solidFill>
              </a:rPr>
              <a:t>Here in 1931, Glenwood was still being grazed, mostly by Charlie Martin’s goats but had also been grazed b</a:t>
            </a:r>
            <a:r>
              <a:rPr lang="en-US" baseline="0" dirty="0">
                <a:solidFill>
                  <a:schemeClr val="bg1"/>
                </a:solidFill>
              </a:rPr>
              <a:t>y </a:t>
            </a:r>
            <a:r>
              <a:rPr lang="en-US" dirty="0">
                <a:solidFill>
                  <a:schemeClr val="bg1"/>
                </a:solidFill>
              </a:rPr>
              <a:t>oxen he had used to haul heavy logs.  By 1931, horse</a:t>
            </a:r>
            <a:r>
              <a:rPr lang="en-US" baseline="0" dirty="0">
                <a:solidFill>
                  <a:schemeClr val="bg1"/>
                </a:solidFill>
              </a:rPr>
              <a:t>s and oxen were on their way out.  </a:t>
            </a:r>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1931 aerial photo shows that, </a:t>
            </a:r>
            <a:r>
              <a:rPr lang="en-US" dirty="0" err="1">
                <a:solidFill>
                  <a:schemeClr val="bg1"/>
                </a:solidFill>
              </a:rPr>
              <a:t>rwhen</a:t>
            </a:r>
            <a:r>
              <a:rPr lang="en-US" dirty="0">
                <a:solidFill>
                  <a:schemeClr val="bg1"/>
                </a:solidFill>
              </a:rPr>
              <a:t> it comes to the frequency of disturbance, Glenwood was the exception, rather then the rule, just as it is now to a lesser degree.  It was quite a different landscape than the grasslands tribal peoples had accomplished with regular fire.  What is also to be remembered is that this photo was taken nearly 80 years</a:t>
            </a:r>
            <a:r>
              <a:rPr lang="en-US" baseline="0" dirty="0">
                <a:solidFill>
                  <a:schemeClr val="bg1"/>
                </a:solidFill>
              </a:rPr>
              <a:t> after Charlie Martin settled here.  </a:t>
            </a:r>
            <a:r>
              <a:rPr lang="en-US" dirty="0">
                <a:solidFill>
                  <a:schemeClr val="bg1"/>
                </a:solidFill>
              </a:rPr>
              <a:t>Here we have two dominant types of cover: grasslands and brush fields, with the latter being whatever wasn’t being grazed or tilled.</a:t>
            </a:r>
          </a:p>
          <a:p>
            <a:pPr rtl="0"/>
            <a:endParaRPr lang="en-US" dirty="0">
              <a:solidFill>
                <a:schemeClr val="bg1"/>
              </a:solidFill>
            </a:endParaRPr>
          </a:p>
          <a:p>
            <a:pPr rtl="0"/>
            <a:r>
              <a:rPr lang="en-US" dirty="0">
                <a:solidFill>
                  <a:schemeClr val="bg1"/>
                </a:solidFill>
              </a:rPr>
              <a:t>And whether it</a:t>
            </a:r>
            <a:r>
              <a:rPr lang="en-US" baseline="0" dirty="0">
                <a:solidFill>
                  <a:schemeClr val="bg1"/>
                </a:solidFill>
              </a:rPr>
              <a:t> was grazed, tilled, or left to do its thing, ecology followed human economy, and as you will see, it always has.</a:t>
            </a:r>
            <a:endParaRPr lang="en-US" dirty="0">
              <a:solidFill>
                <a:schemeClr val="bg1"/>
              </a:solidFill>
            </a:endParaRPr>
          </a:p>
          <a:p>
            <a:pPr rtl="0"/>
            <a:endParaRPr lang="en-US" dirty="0">
              <a:solidFill>
                <a:schemeClr val="bg1"/>
              </a:solidFill>
            </a:endParaRPr>
          </a:p>
          <a:p>
            <a:pPr rtl="0"/>
            <a:r>
              <a:rPr lang="en-US" dirty="0">
                <a:solidFill>
                  <a:schemeClr val="bg1"/>
                </a:solidFill>
              </a:rPr>
              <a:t>Certainly redwood is NOT the dominant cover, but then it never was here, nor was oak woodland so dominant as it is today.</a:t>
            </a:r>
          </a:p>
          <a:p>
            <a:pPr rtl="0"/>
            <a:endParaRPr lang="en-US" dirty="0">
              <a:solidFill>
                <a:schemeClr val="bg1"/>
              </a:solidFill>
            </a:endParaRPr>
          </a:p>
          <a:p>
            <a:pPr rtl="0"/>
            <a:r>
              <a:rPr lang="en-US" dirty="0">
                <a:solidFill>
                  <a:schemeClr val="bg1"/>
                </a:solidFill>
              </a:rPr>
              <a:t>What</a:t>
            </a:r>
            <a:r>
              <a:rPr lang="en-US" baseline="0" dirty="0">
                <a:solidFill>
                  <a:schemeClr val="bg1"/>
                </a:solidFill>
              </a:rPr>
              <a:t> is striking when we look closer is how much more redwood cover there was in 1931 than before it was logged. </a:t>
            </a:r>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chemeClr val="accent6">
                    <a:lumMod val="75000"/>
                  </a:schemeClr>
                </a:solidFill>
                <a:cs typeface="Arial"/>
              </a:rPr>
              <a:t>By 1956, Highway 17 had been in use for 15 years.  As a result the rail line was abandoned, the hotel was gone, the Post Office had closed, and most of the orchards and vineyards were abandoned, but the Martin property and Station Ranch were still grazed, but by then Martin’s place had been given to the Catholic Church to become a camp for wayward boys it never became.  What</a:t>
            </a:r>
            <a:r>
              <a:rPr lang="en-US" spc="-6" baseline="0" dirty="0">
                <a:solidFill>
                  <a:schemeClr val="accent6">
                    <a:lumMod val="75000"/>
                  </a:schemeClr>
                </a:solidFill>
                <a:cs typeface="Arial"/>
              </a:rPr>
              <a:t> you also see here is a major change pursuant to the introduction of the automobile: rural residential development here in yellow. </a:t>
            </a:r>
            <a:endParaRPr lang="en-US" spc="-6" dirty="0">
              <a:solidFill>
                <a:schemeClr val="accent6">
                  <a:lumMod val="75000"/>
                </a:schemeClr>
              </a:solidFill>
              <a:cs typeface="Arial"/>
            </a:endParaRPr>
          </a:p>
          <a:p>
            <a:pPr defTabSz="931774">
              <a:defRPr/>
            </a:pPr>
            <a:endParaRPr lang="en-US" spc="-6" dirty="0">
              <a:solidFill>
                <a:srgbClr val="FFFFFF"/>
              </a:solidFill>
              <a:cs typeface="Arial"/>
            </a:endParaRPr>
          </a:p>
          <a:p>
            <a:pPr defTabSz="931774">
              <a:defRPr/>
            </a:pPr>
            <a:r>
              <a:rPr lang="en-US" sz="1000" spc="-6" dirty="0">
                <a:solidFill>
                  <a:srgbClr val="FFFFFF"/>
                </a:solidFill>
                <a:cs typeface="Arial"/>
              </a:rPr>
              <a:t>The old growth stand was still there, but redwood cover in general had hardly increased in area.  So we know that the establishment of those “first growth” stands begun soon after the old growth was logged was a one-time event. </a:t>
            </a:r>
          </a:p>
          <a:p>
            <a:pPr defTabSz="931774">
              <a:defRPr/>
            </a:pPr>
            <a:endParaRPr lang="en-US" sz="1000" spc="-6" dirty="0">
              <a:solidFill>
                <a:srgbClr val="FFFFFF"/>
              </a:solidFill>
              <a:cs typeface="Arial"/>
            </a:endParaRPr>
          </a:p>
          <a:p>
            <a:pPr defTabSz="931774">
              <a:defRPr/>
            </a:pPr>
            <a:r>
              <a:rPr lang="en-US" sz="1000" spc="-6" dirty="0">
                <a:solidFill>
                  <a:srgbClr val="FFFFFF"/>
                </a:solidFill>
                <a:cs typeface="Arial"/>
              </a:rPr>
              <a:t>On our place one can still see where the orchard had been but it was</a:t>
            </a:r>
            <a:r>
              <a:rPr lang="en-US" sz="1000" spc="-6" baseline="0" dirty="0">
                <a:solidFill>
                  <a:srgbClr val="FFFFFF"/>
                </a:solidFill>
                <a:cs typeface="Arial"/>
              </a:rPr>
              <a:t> also being </a:t>
            </a:r>
            <a:r>
              <a:rPr lang="en-US" sz="1000" spc="-6" dirty="0">
                <a:solidFill>
                  <a:srgbClr val="FFFFFF"/>
                </a:solidFill>
                <a:cs typeface="Arial"/>
              </a:rPr>
              <a:t>invaded from the south with brush and oak woodland. </a:t>
            </a: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chemeClr val="accent6">
                    <a:lumMod val="75000"/>
                  </a:schemeClr>
                </a:solidFill>
                <a:cs typeface="Arial"/>
              </a:rPr>
              <a:t>This is 1989, just before we moved in only 33 years</a:t>
            </a:r>
            <a:r>
              <a:rPr lang="en-US" spc="-6" baseline="0" dirty="0">
                <a:solidFill>
                  <a:schemeClr val="accent6">
                    <a:lumMod val="75000"/>
                  </a:schemeClr>
                </a:solidFill>
                <a:cs typeface="Arial"/>
              </a:rPr>
              <a:t> later</a:t>
            </a:r>
            <a:r>
              <a:rPr lang="en-US" spc="-6" dirty="0">
                <a:solidFill>
                  <a:schemeClr val="accent6">
                    <a:lumMod val="75000"/>
                  </a:schemeClr>
                </a:solidFill>
                <a:cs typeface="Arial"/>
              </a:rPr>
              <a:t>.  The orchard on</a:t>
            </a:r>
            <a:r>
              <a:rPr lang="en-US" spc="-6" baseline="0" dirty="0">
                <a:solidFill>
                  <a:schemeClr val="accent6">
                    <a:lumMod val="75000"/>
                  </a:schemeClr>
                </a:solidFill>
                <a:cs typeface="Arial"/>
              </a:rPr>
              <a:t> our property</a:t>
            </a:r>
            <a:r>
              <a:rPr lang="en-US" spc="-6" dirty="0">
                <a:solidFill>
                  <a:schemeClr val="accent6">
                    <a:lumMod val="75000"/>
                  </a:schemeClr>
                </a:solidFill>
                <a:cs typeface="Arial"/>
              </a:rPr>
              <a:t> was long gone.  It was overgrown with French broom and oak woodland with this little spot cleared to sell a house site.  The property was down to 60 species of plants, due to the combination of 10 acres of French broom and vegetative succession.  Yet the redwood stands had not increased in area with the exception of perhaps a dozen stems in two locations.  There were still cattle in Glenwood on what was left of the Martin property on both sides</a:t>
            </a:r>
            <a:r>
              <a:rPr lang="en-US" spc="-6" baseline="0" dirty="0">
                <a:solidFill>
                  <a:schemeClr val="accent6">
                    <a:lumMod val="75000"/>
                  </a:schemeClr>
                </a:solidFill>
                <a:cs typeface="Arial"/>
              </a:rPr>
              <a:t> of Bean Creek </a:t>
            </a:r>
            <a:r>
              <a:rPr lang="en-US" spc="-6" dirty="0">
                <a:solidFill>
                  <a:schemeClr val="accent6">
                    <a:lumMod val="75000"/>
                  </a:schemeClr>
                </a:solidFill>
                <a:cs typeface="Arial"/>
              </a:rPr>
              <a:t>but we can see the steady invasion of the landscape with oak woodland had continued despite the herbivory.  Biodiversity in this landscape is declining rapidly and with it forage value for wildlife. </a:t>
            </a:r>
          </a:p>
          <a:p>
            <a:pPr defTabSz="931774">
              <a:defRPr/>
            </a:pPr>
            <a:endParaRPr lang="en-US" spc="-6" dirty="0">
              <a:solidFill>
                <a:schemeClr val="accent6">
                  <a:lumMod val="75000"/>
                </a:schemeClr>
              </a:solidFill>
              <a:cs typeface="Arial"/>
            </a:endParaRPr>
          </a:p>
          <a:p>
            <a:pPr defTabSz="931774">
              <a:defRPr/>
            </a:pPr>
            <a:endParaRPr lang="en-US" spc="-6" dirty="0">
              <a:solidFill>
                <a:srgbClr val="FFFFFF"/>
              </a:solidFill>
              <a:cs typeface="Arial"/>
            </a:endParaRPr>
          </a:p>
          <a:p>
            <a:pPr defTabSz="931774">
              <a:defRPr/>
            </a:pPr>
            <a:endParaRPr lang="en-US" sz="1000" spc="-6" dirty="0">
              <a:solidFill>
                <a:srgbClr val="FFFFFF"/>
              </a:solidFill>
              <a:cs typeface="Arial"/>
            </a:endParaRP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chemeClr val="accent6">
                    <a:lumMod val="75000"/>
                  </a:schemeClr>
                </a:solidFill>
                <a:cs typeface="Arial"/>
              </a:rPr>
              <a:t>And here we are today.  Grazing has ceased at Glenwood but the hay field is still being mowed.  The</a:t>
            </a:r>
            <a:r>
              <a:rPr lang="en-US" spc="-6" baseline="0" dirty="0">
                <a:solidFill>
                  <a:schemeClr val="accent6">
                    <a:lumMod val="75000"/>
                  </a:schemeClr>
                </a:solidFill>
                <a:cs typeface="Arial"/>
              </a:rPr>
              <a:t> West h</a:t>
            </a:r>
            <a:r>
              <a:rPr lang="en-US" spc="-6" dirty="0">
                <a:solidFill>
                  <a:schemeClr val="accent6">
                    <a:lumMod val="75000"/>
                  </a:schemeClr>
                </a:solidFill>
                <a:cs typeface="Arial"/>
              </a:rPr>
              <a:t>alf of what is left of the Martin property is a vineyard, now being abandoned and the other half is series of personal baronies.  I doubt anyone would disagree that the fire hazards are now spectacular, a process accelerated by an atmosphere enriched with carbon dioxide.  The redwoods are taller, but they still have not spread.</a:t>
            </a:r>
          </a:p>
          <a:p>
            <a:pPr defTabSz="931774">
              <a:defRPr/>
            </a:pPr>
            <a:endParaRPr lang="en-US" spc="-6" dirty="0">
              <a:solidFill>
                <a:schemeClr val="accent6">
                  <a:lumMod val="75000"/>
                </a:schemeClr>
              </a:solidFill>
              <a:cs typeface="Arial"/>
            </a:endParaRPr>
          </a:p>
          <a:p>
            <a:pPr defTabSz="931774">
              <a:defRPr/>
            </a:pPr>
            <a:r>
              <a:rPr lang="en-US" spc="-6" dirty="0">
                <a:solidFill>
                  <a:schemeClr val="accent6">
                    <a:lumMod val="75000"/>
                  </a:schemeClr>
                </a:solidFill>
                <a:cs typeface="Arial"/>
              </a:rPr>
              <a:t>The biggie here in terms of biodiversity is that vegetative succession has hugely depleted grasslands.  Without regular programmatic disturbance, brush will move in, oak woodland will follow, then to be displaced by conifers.  </a:t>
            </a:r>
          </a:p>
          <a:p>
            <a:pPr defTabSz="931774">
              <a:defRPr/>
            </a:pPr>
            <a:endParaRPr lang="en-US" spc="-6" dirty="0">
              <a:solidFill>
                <a:schemeClr val="accent6">
                  <a:lumMod val="75000"/>
                </a:schemeClr>
              </a:solidFill>
              <a:cs typeface="Arial"/>
            </a:endParaRPr>
          </a:p>
          <a:p>
            <a:pPr defTabSz="931774">
              <a:defRPr/>
            </a:pPr>
            <a:r>
              <a:rPr lang="en-US" spc="-6" dirty="0">
                <a:solidFill>
                  <a:schemeClr val="accent6">
                    <a:lumMod val="75000"/>
                  </a:schemeClr>
                </a:solidFill>
                <a:cs typeface="Arial"/>
              </a:rPr>
              <a:t>It is impossible to distinguish in aerials, but the amount of redwood cover has hardly changed since 1931; most of the increase in conifers is Douglas Fir, which first invaded our property in the 1920s.  So how did redwood cover suddenly increase after logging and then stop?   </a:t>
            </a:r>
          </a:p>
          <a:p>
            <a:pPr defTabSz="931774">
              <a:defRPr/>
            </a:pPr>
            <a:endParaRPr lang="en-US" spc="-6" dirty="0">
              <a:solidFill>
                <a:schemeClr val="accent6">
                  <a:lumMod val="75000"/>
                </a:schemeClr>
              </a:solidFill>
              <a:cs typeface="Arial"/>
            </a:endParaRPr>
          </a:p>
          <a:p>
            <a:pPr defTabSz="931774">
              <a:defRPr/>
            </a:pPr>
            <a:r>
              <a:rPr lang="en-US" spc="-6" dirty="0">
                <a:solidFill>
                  <a:schemeClr val="accent6">
                    <a:lumMod val="75000"/>
                  </a:schemeClr>
                </a:solidFill>
                <a:cs typeface="Arial"/>
              </a:rPr>
              <a:t>To understand that, we will first review the reproductive biology of redwood.</a:t>
            </a:r>
          </a:p>
          <a:p>
            <a:pPr defTabSz="931774">
              <a:defRPr/>
            </a:pPr>
            <a:endParaRPr lang="en-US" spc="-6" dirty="0">
              <a:solidFill>
                <a:schemeClr val="accent6">
                  <a:lumMod val="75000"/>
                </a:schemeClr>
              </a:solidFill>
              <a:cs typeface="Arial"/>
            </a:endParaRPr>
          </a:p>
          <a:p>
            <a:pPr defTabSz="931774">
              <a:defRPr/>
            </a:pPr>
            <a:endParaRPr lang="en-US" spc="-6" dirty="0">
              <a:solidFill>
                <a:srgbClr val="FFFFFF"/>
              </a:solidFill>
              <a:cs typeface="Arial"/>
            </a:endParaRPr>
          </a:p>
          <a:p>
            <a:pPr defTabSz="931774">
              <a:defRPr/>
            </a:pPr>
            <a:endParaRPr lang="en-US" sz="1000" spc="-6" dirty="0">
              <a:solidFill>
                <a:srgbClr val="FFFFFF"/>
              </a:solidFill>
              <a:cs typeface="Arial"/>
            </a:endParaRP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effectLst>
                  <a:outerShdw blurRad="38100" dist="38100" dir="2700000" algn="tl">
                    <a:srgbClr val="000000">
                      <a:alpha val="43137"/>
                    </a:srgbClr>
                  </a:outerShdw>
                </a:effectLst>
                <a:cs typeface="Arial"/>
              </a:rPr>
              <a:t>Redwoods produce male and female cones and they aren’t very big. </a:t>
            </a:r>
          </a:p>
          <a:p>
            <a:pPr defTabSz="931774">
              <a:defRPr/>
            </a:pPr>
            <a:endParaRPr lang="en-US" spc="-6" dirty="0">
              <a:solidFill>
                <a:srgbClr val="FFFFFF"/>
              </a:solidFill>
              <a:effectLst>
                <a:outerShdw blurRad="38100" dist="38100" dir="2700000" algn="tl">
                  <a:srgbClr val="000000">
                    <a:alpha val="43137"/>
                  </a:srgbClr>
                </a:outerShdw>
              </a:effectLst>
              <a:cs typeface="Arial"/>
            </a:endParaRPr>
          </a:p>
          <a:p>
            <a:pPr defTabSz="931774">
              <a:defRPr/>
            </a:pPr>
            <a:r>
              <a:rPr lang="en-US" spc="-6" dirty="0">
                <a:solidFill>
                  <a:srgbClr val="FFFFFF"/>
                </a:solidFill>
                <a:effectLst>
                  <a:outerShdw blurRad="38100" dist="38100" dir="2700000" algn="tl">
                    <a:srgbClr val="000000">
                      <a:alpha val="43137"/>
                    </a:srgbClr>
                  </a:outerShdw>
                </a:effectLst>
                <a:cs typeface="Arial"/>
              </a:rPr>
              <a:t>Yet a mature redwood tree produces over a million seeds per year.  </a:t>
            </a:r>
          </a:p>
          <a:p>
            <a:pPr defTabSz="931774">
              <a:defRPr/>
            </a:pPr>
            <a:endParaRPr lang="en-US" spc="-6" dirty="0">
              <a:solidFill>
                <a:srgbClr val="FFFFFF"/>
              </a:solidFill>
              <a:effectLst>
                <a:outerShdw blurRad="38100" dist="38100" dir="2700000" algn="tl">
                  <a:srgbClr val="000000">
                    <a:alpha val="43137"/>
                  </a:srgbClr>
                </a:outerShdw>
              </a:effectLst>
              <a:latin typeface="Trajan Pro" pitchFamily="18" charset="0"/>
              <a:cs typeface="Arial"/>
            </a:endParaRPr>
          </a:p>
          <a:p>
            <a:pPr defTabSz="931774">
              <a:defRPr/>
            </a:pPr>
            <a:r>
              <a:rPr lang="en-US" spc="-6" dirty="0">
                <a:solidFill>
                  <a:srgbClr val="FFFFFF"/>
                </a:solidFill>
                <a:effectLst>
                  <a:outerShdw blurRad="38100" dist="38100" dir="2700000" algn="tl">
                    <a:srgbClr val="000000">
                      <a:alpha val="43137"/>
                    </a:srgbClr>
                  </a:outerShdw>
                </a:effectLst>
                <a:latin typeface="Trajan Pro" pitchFamily="18" charset="0"/>
                <a:cs typeface="Arial"/>
              </a:rPr>
              <a:t>So, why aren’t they taking over?</a:t>
            </a:r>
            <a:endParaRPr lang="en-US" baseline="0" dirty="0"/>
          </a:p>
          <a:p>
            <a:pPr defTabSz="931774">
              <a:defRPr/>
            </a:pPr>
            <a:endParaRPr lang="en-US" b="1" spc="-6" dirty="0">
              <a:solidFill>
                <a:srgbClr val="FFFFFF"/>
              </a:solidFill>
              <a:effectLst>
                <a:outerShdw blurRad="38100" dist="38100" dir="2700000" algn="tl">
                  <a:srgbClr val="000000">
                    <a:alpha val="43137"/>
                  </a:srgbClr>
                </a:outerShdw>
              </a:effectLst>
              <a:cs typeface="Arial"/>
            </a:endParaRPr>
          </a:p>
          <a:p>
            <a:pPr defTabSz="931774">
              <a:defRPr/>
            </a:pPr>
            <a:endParaRPr lang="en-US" b="1" spc="-6" dirty="0">
              <a:solidFill>
                <a:srgbClr val="FFFFFF"/>
              </a:solidFill>
              <a:effectLst>
                <a:outerShdw blurRad="38100" dist="38100" dir="2700000" algn="tl">
                  <a:srgbClr val="000000">
                    <a:alpha val="43137"/>
                  </a:srgbClr>
                </a:outerShdw>
              </a:effectLst>
              <a:cs typeface="Arial"/>
            </a:endParaRPr>
          </a:p>
          <a:p>
            <a:pPr defTabSz="931774">
              <a:defRPr/>
            </a:pPr>
            <a:endParaRPr lang="en-US" b="1" spc="-6" dirty="0">
              <a:solidFill>
                <a:srgbClr val="FFFFFF"/>
              </a:solidFill>
              <a:effectLst>
                <a:outerShdw blurRad="38100" dist="38100" dir="2700000" algn="tl">
                  <a:srgbClr val="000000">
                    <a:alpha val="43137"/>
                  </a:srgbClr>
                </a:outerShdw>
              </a:effectLst>
              <a:cs typeface="Arial"/>
            </a:endParaRPr>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effectLst>
                  <a:outerShdw blurRad="38100" dist="38100" dir="2700000" algn="tl">
                    <a:srgbClr val="000000">
                      <a:alpha val="43137"/>
                    </a:srgbClr>
                  </a:outerShdw>
                </a:effectLst>
                <a:latin typeface="Trajan Pro" pitchFamily="18" charset="0"/>
              </a:rPr>
              <a:t>Redwood seeds are small relative to other conifers</a:t>
            </a:r>
          </a:p>
          <a:p>
            <a:pPr defTabSz="931774">
              <a:defRPr/>
            </a:pPr>
            <a:r>
              <a:rPr lang="en-US" dirty="0"/>
              <a:t>They</a:t>
            </a:r>
            <a:r>
              <a:rPr lang="en-US" baseline="0" dirty="0"/>
              <a:t> don’t have big wings like many other conifers do.  </a:t>
            </a:r>
            <a:r>
              <a:rPr lang="en-US" spc="-6" dirty="0">
                <a:solidFill>
                  <a:srgbClr val="FFFFFF"/>
                </a:solidFill>
                <a:cs typeface="Arial"/>
              </a:rPr>
              <a:t>So they don’t fly very far.</a:t>
            </a:r>
          </a:p>
          <a:p>
            <a:pPr defTabSz="931774">
              <a:defRPr/>
            </a:pPr>
            <a:r>
              <a:rPr lang="en-US" spc="-6" dirty="0">
                <a:solidFill>
                  <a:srgbClr val="FFFFFF"/>
                </a:solidFill>
                <a:cs typeface="Arial"/>
              </a:rPr>
              <a:t>A good limit for seed dispersal is equivalent to </a:t>
            </a:r>
            <a:r>
              <a:rPr lang="en-US" b="1" spc="-6" dirty="0">
                <a:solidFill>
                  <a:srgbClr val="FFFFFF"/>
                </a:solidFill>
                <a:cs typeface="Arial"/>
              </a:rPr>
              <a:t>the height of the tree</a:t>
            </a:r>
            <a:r>
              <a:rPr lang="en-US" spc="-6" dirty="0">
                <a:solidFill>
                  <a:srgbClr val="FFFFFF"/>
                </a:solidFill>
                <a:cs typeface="Arial"/>
              </a:rPr>
              <a:t>.</a:t>
            </a:r>
          </a:p>
          <a:p>
            <a:pPr defTabSz="931774">
              <a:defRPr/>
            </a:pPr>
            <a:endParaRPr lang="en-US" spc="-6" dirty="0">
              <a:solidFill>
                <a:srgbClr val="FFFFFF"/>
              </a:solidFill>
              <a:cs typeface="Arial"/>
            </a:endParaRPr>
          </a:p>
          <a:p>
            <a:pPr defTabSz="931774">
              <a:defRPr/>
            </a:pPr>
            <a:r>
              <a:rPr lang="en-US" baseline="0" dirty="0"/>
              <a:t>The next cut is that less than 1% are viable, and viable dormancy is less than five years</a:t>
            </a:r>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a:p>
            <a:pPr>
              <a:tabLst>
                <a:tab pos="580741" algn="l"/>
                <a:tab pos="1166335" algn="l"/>
              </a:tabLst>
            </a:pPr>
            <a:r>
              <a:rPr lang="en-US" spc="-6" dirty="0">
                <a:solidFill>
                  <a:schemeClr val="bg1"/>
                </a:solidFill>
                <a:effectLst>
                  <a:outerShdw blurRad="38100" dist="38100" dir="2700000" algn="tl">
                    <a:srgbClr val="000000">
                      <a:alpha val="43137"/>
                    </a:srgbClr>
                  </a:outerShdw>
                </a:effectLst>
                <a:latin typeface="Trajan Pro" pitchFamily="18" charset="0"/>
                <a:cs typeface="Arial"/>
              </a:rPr>
              <a:t>Those few viable seeds don’t have the stored energy for their roots to penetrate through duff and then into the soil</a:t>
            </a:r>
          </a:p>
          <a:p>
            <a:pPr>
              <a:tabLst>
                <a:tab pos="580741" algn="l"/>
                <a:tab pos="1166335" algn="l"/>
              </a:tabLst>
            </a:pPr>
            <a:endParaRPr lang="en-US" spc="-6" dirty="0">
              <a:solidFill>
                <a:schemeClr val="bg1"/>
              </a:solidFill>
              <a:effectLst>
                <a:outerShdw blurRad="38100" dist="38100" dir="2700000" algn="tl">
                  <a:srgbClr val="000000">
                    <a:alpha val="43137"/>
                  </a:srgbClr>
                </a:outerShdw>
              </a:effectLst>
              <a:latin typeface="Trajan Pro" pitchFamily="18" charset="0"/>
              <a:cs typeface="Arial"/>
            </a:endParaRPr>
          </a:p>
          <a:p>
            <a:pPr defTabSz="931774">
              <a:defRPr/>
            </a:pPr>
            <a:r>
              <a:rPr lang="en-US" spc="-6" dirty="0">
                <a:solidFill>
                  <a:schemeClr val="bg1"/>
                </a:solidFill>
                <a:effectLst>
                  <a:outerShdw blurRad="38100" dist="38100" dir="2700000" algn="tl">
                    <a:srgbClr val="000000">
                      <a:alpha val="43137"/>
                    </a:srgbClr>
                  </a:outerShdw>
                </a:effectLst>
                <a:latin typeface="Trajan Pro" pitchFamily="18" charset="0"/>
                <a:cs typeface="Arial"/>
              </a:rPr>
              <a:t>So even if they do germinate, a great many dry out in summer but for surprising reasons</a:t>
            </a:r>
            <a:endParaRPr lang="en-US" dirty="0"/>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580741" algn="l"/>
                <a:tab pos="1166335" algn="l"/>
              </a:tabLst>
            </a:pPr>
            <a:r>
              <a:rPr lang="en-US" dirty="0">
                <a:solidFill>
                  <a:schemeClr val="bg1"/>
                </a:solidFill>
                <a:effectLst>
                  <a:outerShdw blurRad="38100" dist="38100" dir="2700000" algn="tl">
                    <a:srgbClr val="000000">
                      <a:alpha val="43137"/>
                    </a:srgbClr>
                  </a:outerShdw>
                </a:effectLst>
                <a:latin typeface="Trajan Pro" pitchFamily="18" charset="0"/>
              </a:rPr>
              <a:t>When any seed germinates, the first thing it does is put out a root.  A redwood seedling starting in a thick layer of duff doesn’t have the stored energy to penetrate through that duff to soil for stored moisture and nutrients.  Redwood germination is more successful in bare mineral soil.</a:t>
            </a:r>
          </a:p>
          <a:p>
            <a:pPr>
              <a:tabLst>
                <a:tab pos="580741" algn="l"/>
                <a:tab pos="1166335" algn="l"/>
              </a:tabLst>
            </a:pPr>
            <a:endParaRPr lang="en-US" dirty="0">
              <a:solidFill>
                <a:schemeClr val="bg1"/>
              </a:solidFill>
              <a:effectLst>
                <a:outerShdw blurRad="38100" dist="38100" dir="2700000" algn="tl">
                  <a:srgbClr val="000000">
                    <a:alpha val="43137"/>
                  </a:srgbClr>
                </a:outerShdw>
              </a:effectLst>
              <a:latin typeface="Trajan Pro" pitchFamily="18" charset="0"/>
            </a:endParaRPr>
          </a:p>
          <a:p>
            <a:pPr>
              <a:tabLst>
                <a:tab pos="580741" algn="l"/>
                <a:tab pos="1166335" algn="l"/>
              </a:tabLst>
            </a:pPr>
            <a:r>
              <a:rPr lang="en-US" dirty="0">
                <a:solidFill>
                  <a:schemeClr val="bg1"/>
                </a:solidFill>
                <a:effectLst>
                  <a:outerShdw blurRad="38100" dist="38100" dir="2700000" algn="tl">
                    <a:srgbClr val="000000">
                      <a:alpha val="43137"/>
                    </a:srgbClr>
                  </a:outerShdw>
                </a:effectLst>
                <a:latin typeface="Trajan Pro" pitchFamily="18" charset="0"/>
              </a:rPr>
              <a:t>Worse, redwood roots do not have root hairs.  With minimal surface area to absorb moisture, they have a hard time competing with other surface plants that do have root hairs which quickly dry out surface soils over that first summer after germination.  Instead redwoods are </a:t>
            </a:r>
            <a:r>
              <a:rPr lang="en-US" dirty="0" err="1">
                <a:solidFill>
                  <a:schemeClr val="bg1"/>
                </a:solidFill>
                <a:effectLst>
                  <a:outerShdw blurRad="38100" dist="38100" dir="2700000" algn="tl">
                    <a:srgbClr val="000000">
                      <a:alpha val="43137"/>
                    </a:srgbClr>
                  </a:outerShdw>
                </a:effectLst>
                <a:latin typeface="Trajan Pro" pitchFamily="18" charset="0"/>
              </a:rPr>
              <a:t>endomycorrizal</a:t>
            </a:r>
            <a:r>
              <a:rPr lang="en-US" dirty="0">
                <a:solidFill>
                  <a:schemeClr val="bg1"/>
                </a:solidFill>
                <a:effectLst>
                  <a:outerShdw blurRad="38100" dist="38100" dir="2700000" algn="tl">
                    <a:srgbClr val="000000">
                      <a:alpha val="43137"/>
                    </a:srgbClr>
                  </a:outerShdw>
                </a:effectLst>
                <a:latin typeface="Trajan Pro" pitchFamily="18" charset="0"/>
              </a:rPr>
              <a:t>, meaning that their roots get moisture and nutrients from fungal networks that penetrate the roots providing water and nutrients in return for sugars from photosynthesis.  That symbiosis takes time a seedling desperate for water doesn’t have. </a:t>
            </a:r>
          </a:p>
          <a:p>
            <a:pPr>
              <a:tabLst>
                <a:tab pos="580741" algn="l"/>
                <a:tab pos="1166335" algn="l"/>
              </a:tabLst>
            </a:pPr>
            <a:endParaRPr lang="en-US" dirty="0">
              <a:solidFill>
                <a:schemeClr val="bg1"/>
              </a:solidFill>
              <a:effectLst>
                <a:outerShdw blurRad="38100" dist="38100" dir="2700000" algn="tl">
                  <a:srgbClr val="000000">
                    <a:alpha val="43137"/>
                  </a:srgbClr>
                </a:outerShdw>
              </a:effectLst>
              <a:latin typeface="Trajan Pro" pitchFamily="18" charset="0"/>
            </a:endParaRPr>
          </a:p>
          <a:p>
            <a:pPr>
              <a:tabLst>
                <a:tab pos="580741" algn="l"/>
                <a:tab pos="1166335" algn="l"/>
              </a:tabLst>
            </a:pPr>
            <a:r>
              <a:rPr lang="en-US" dirty="0">
                <a:solidFill>
                  <a:schemeClr val="bg1"/>
                </a:solidFill>
                <a:effectLst>
                  <a:outerShdw blurRad="38100" dist="38100" dir="2700000" algn="tl">
                    <a:srgbClr val="000000">
                      <a:alpha val="43137"/>
                    </a:srgbClr>
                  </a:outerShdw>
                </a:effectLst>
                <a:latin typeface="Trajan Pro" pitchFamily="18" charset="0"/>
              </a:rPr>
              <a:t>This is why redwood seedling mortality is very high.  They have a much easier time surviving if they germinate in bare mineral soil on a north-facing slope with minimal competition so that they don’t dry out in summer heat before that mycorrhizal relationship establishes.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solidFill>
                  <a:schemeClr val="bg1"/>
                </a:solidFill>
                <a:effectLst>
                  <a:outerShdw blurRad="38100" dist="38100" dir="2700000" algn="tl">
                    <a:srgbClr val="000000">
                      <a:alpha val="43137"/>
                    </a:srgbClr>
                  </a:outerShdw>
                </a:effectLst>
                <a:latin typeface="Trajan Pro" pitchFamily="18" charset="0"/>
              </a:rPr>
              <a:t>Once established, redwood is one of the few conifer </a:t>
            </a:r>
            <a:r>
              <a:rPr lang="en-US" dirty="0" err="1">
                <a:solidFill>
                  <a:schemeClr val="bg1"/>
                </a:solidFill>
                <a:effectLst>
                  <a:outerShdw blurRad="38100" dist="38100" dir="2700000" algn="tl">
                    <a:srgbClr val="000000">
                      <a:alpha val="43137"/>
                    </a:srgbClr>
                  </a:outerShdw>
                </a:effectLst>
                <a:latin typeface="Trajan Pro" pitchFamily="18" charset="0"/>
              </a:rPr>
              <a:t>spacies</a:t>
            </a:r>
            <a:r>
              <a:rPr lang="en-US" dirty="0">
                <a:solidFill>
                  <a:schemeClr val="bg1"/>
                </a:solidFill>
                <a:effectLst>
                  <a:outerShdw blurRad="38100" dist="38100" dir="2700000" algn="tl">
                    <a:srgbClr val="000000">
                      <a:alpha val="43137"/>
                    </a:srgbClr>
                  </a:outerShdw>
                </a:effectLst>
                <a:latin typeface="Trajan Pro" pitchFamily="18" charset="0"/>
              </a:rPr>
              <a:t> which absorb water directly from fog collecting on needles.  They do need fog, but not as much fog drip.  It’s been known since the 1950s that redwoods are lousy at making fog drip because the needles are absorbing so much of the water.  In a light rain shower, one can stay dry under redwood cover. </a:t>
            </a:r>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a:p>
            <a:pPr defTabSz="931774">
              <a:defRPr/>
            </a:pPr>
            <a:r>
              <a:rPr lang="en-US" dirty="0">
                <a:solidFill>
                  <a:schemeClr val="bg1"/>
                </a:solidFill>
                <a:effectLst>
                  <a:outerShdw blurRad="38100" dist="38100" dir="2700000" algn="tl">
                    <a:srgbClr val="000000">
                      <a:alpha val="43137"/>
                    </a:srgbClr>
                  </a:outerShdw>
                </a:effectLst>
                <a:latin typeface="Trajan Pro" pitchFamily="18" charset="0"/>
              </a:rPr>
              <a:t>Most of the fog is at night, so the wood holds the water during the day to support growth. </a:t>
            </a:r>
          </a:p>
          <a:p>
            <a:pPr defTabSz="931774">
              <a:defRPr/>
            </a:pPr>
            <a:endParaRPr lang="en-US" dirty="0">
              <a:solidFill>
                <a:schemeClr val="bg1"/>
              </a:solidFill>
              <a:effectLst>
                <a:outerShdw blurRad="38100" dist="38100" dir="2700000" algn="tl">
                  <a:srgbClr val="000000">
                    <a:alpha val="43137"/>
                  </a:srgbClr>
                </a:outerShdw>
              </a:effectLst>
              <a:latin typeface="Trajan Pro" pitchFamily="18" charset="0"/>
            </a:endParaRPr>
          </a:p>
          <a:p>
            <a:pPr defTabSz="931774">
              <a:defRPr/>
            </a:pPr>
            <a:r>
              <a:rPr lang="en-US" baseline="0" dirty="0"/>
              <a:t>As long as the soil isn’t freezing, redwood will regenerate from its tissues.  Even a downed log can produce new growth. </a:t>
            </a:r>
          </a:p>
          <a:p>
            <a:pPr defTabSz="931774">
              <a:tabLst>
                <a:tab pos="580741" algn="l"/>
                <a:tab pos="1166335" algn="l"/>
              </a:tabLst>
              <a:defRPr/>
            </a:pPr>
            <a:endParaRPr lang="en-US" spc="-6" dirty="0">
              <a:solidFill>
                <a:srgbClr val="FFFFFF"/>
              </a:solidFill>
              <a:cs typeface="Arial"/>
            </a:endParaRPr>
          </a:p>
          <a:p>
            <a:pPr defTabSz="931774">
              <a:defRPr/>
            </a:pPr>
            <a:r>
              <a:rPr lang="en-US" baseline="0" dirty="0"/>
              <a:t>Extra and more dilute water in the tissue ruptures cells in hard freezes</a:t>
            </a:r>
          </a:p>
          <a:p>
            <a:pPr defTabSz="931774">
              <a:defRPr/>
            </a:pPr>
            <a:endParaRPr lang="en-US" baseline="0" dirty="0"/>
          </a:p>
          <a:p>
            <a:pPr>
              <a:tabLst>
                <a:tab pos="580741" algn="l"/>
                <a:tab pos="1166335" algn="l"/>
              </a:tabLst>
            </a:pPr>
            <a:endParaRPr lang="en-US" dirty="0">
              <a:solidFill>
                <a:schemeClr val="bg1"/>
              </a:solidFill>
              <a:effectLst>
                <a:outerShdw blurRad="38100" dist="38100" dir="2700000" algn="tl">
                  <a:srgbClr val="000000">
                    <a:alpha val="43137"/>
                  </a:srgbClr>
                </a:outerShdw>
              </a:effectLst>
              <a:latin typeface="Trajan Pro" pitchFamily="18" charset="0"/>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It is easy to note that the range of redwood ends at the California / Oregon border.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Yet today, they grow in Oregon and Washington just fine.  In fact, redwoods planted 40 years ago on Hood Canal off Puget Sound in Washington State are outgrowing everything else.</a:t>
            </a:r>
          </a:p>
          <a:p>
            <a:pPr defTabSz="931774">
              <a:defRPr/>
            </a:pPr>
            <a:endParaRPr lang="en-US" b="1" spc="-6" dirty="0">
              <a:solidFill>
                <a:srgbClr val="FFFFFF"/>
              </a:solidFill>
              <a:cs typeface="Arial"/>
            </a:endParaRPr>
          </a:p>
          <a:p>
            <a:pPr defTabSz="931774">
              <a:defRPr/>
            </a:pPr>
            <a:r>
              <a:rPr lang="en-US" spc="-6" dirty="0">
                <a:solidFill>
                  <a:srgbClr val="FFFFFF"/>
                </a:solidFill>
                <a:cs typeface="Arial"/>
              </a:rPr>
              <a:t>In other words, we could be planting redwood along the Oregon and Washington coast and those trees might even produce better lumber there because cooler weather produces slower growth and therefore tighter ring count.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So, why do they stop at the California border?  Fortunately, we have only to look to history for why and here I wish to expose you to a hypothesis I’ve had for many years. </a:t>
            </a:r>
          </a:p>
          <a:p>
            <a:pPr defTabSz="931774">
              <a:defRPr/>
            </a:pPr>
            <a:endParaRPr lang="en-US" b="1"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baseline="0" dirty="0"/>
              <a:t>Or this. </a:t>
            </a:r>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79886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spcAft>
                <a:spcPts val="611"/>
              </a:spcAft>
            </a:pPr>
            <a:r>
              <a:rPr lang="en-US" dirty="0">
                <a:solidFill>
                  <a:schemeClr val="bg1"/>
                </a:solidFill>
              </a:rPr>
              <a:t>It is simply strange that the northern cutoff</a:t>
            </a:r>
            <a:r>
              <a:rPr lang="en-US" baseline="0" dirty="0">
                <a:solidFill>
                  <a:schemeClr val="bg1"/>
                </a:solidFill>
              </a:rPr>
              <a:t> is so sharp with so few outlier groups.  </a:t>
            </a:r>
            <a:r>
              <a:rPr lang="en-US" dirty="0">
                <a:solidFill>
                  <a:schemeClr val="bg1"/>
                </a:solidFill>
              </a:rPr>
              <a:t>I suspect that the range of redwood got a “haircut” at the Oregon border because of the Little Ice Age winter temperatures between 1350-1850. There are records of how cold it got from Spanish explorers; </a:t>
            </a:r>
          </a:p>
          <a:p>
            <a:pPr>
              <a:spcAft>
                <a:spcPts val="611"/>
              </a:spcAft>
            </a:pPr>
            <a:endParaRPr lang="en-US" dirty="0">
              <a:solidFill>
                <a:schemeClr val="bg1"/>
              </a:solidFill>
            </a:endParaRPr>
          </a:p>
          <a:p>
            <a:pPr rtl="0">
              <a:spcAft>
                <a:spcPts val="611"/>
              </a:spcAft>
            </a:pPr>
            <a:r>
              <a:rPr lang="en-US" dirty="0">
                <a:solidFill>
                  <a:schemeClr val="bg1"/>
                </a:solidFill>
              </a:rPr>
              <a:t>In 1602, Sebastian Vizcaino found a hand’s breadth thick in a pond in Monterey, less than 100 yards from the Pacific Ocean.  For</a:t>
            </a:r>
            <a:r>
              <a:rPr lang="en-US" baseline="0" dirty="0">
                <a:solidFill>
                  <a:schemeClr val="bg1"/>
                </a:solidFill>
              </a:rPr>
              <a:t> that to be possible so close to the Pacific the temperatures had to be in the single digits.  What would it then have been at the Oregon border?  </a:t>
            </a:r>
            <a:r>
              <a:rPr lang="en-US" dirty="0">
                <a:solidFill>
                  <a:schemeClr val="bg1"/>
                </a:solidFill>
              </a:rPr>
              <a:t>Juan Crespi, diarist of the 1769 Portola Expedition reported that Indians told him that snows would get a yard deep in Paso Robles.  Miguel </a:t>
            </a:r>
            <a:r>
              <a:rPr lang="en-US" dirty="0" err="1">
                <a:solidFill>
                  <a:schemeClr val="bg1"/>
                </a:solidFill>
              </a:rPr>
              <a:t>Costanso</a:t>
            </a:r>
            <a:r>
              <a:rPr lang="en-US" dirty="0">
                <a:solidFill>
                  <a:schemeClr val="bg1"/>
                </a:solidFill>
              </a:rPr>
              <a:t> on a ship supporting the Expedition saw snow covering the mountains from Point Conception to San Diego Bay, which he entered on the first of MAY.  </a:t>
            </a:r>
          </a:p>
          <a:p>
            <a:pPr>
              <a:spcAft>
                <a:spcPts val="611"/>
              </a:spcAft>
            </a:pPr>
            <a:endParaRPr lang="en-US" dirty="0">
              <a:solidFill>
                <a:schemeClr val="bg1"/>
              </a:solidFill>
            </a:endParaRPr>
          </a:p>
          <a:p>
            <a:pPr>
              <a:spcAft>
                <a:spcPts val="611"/>
              </a:spcAft>
            </a:pPr>
            <a:r>
              <a:rPr lang="en-US" dirty="0">
                <a:solidFill>
                  <a:schemeClr val="bg1"/>
                </a:solidFill>
              </a:rPr>
              <a:t>Yes marine pollen studies have</a:t>
            </a:r>
            <a:r>
              <a:rPr lang="en-US" baseline="0" dirty="0">
                <a:solidFill>
                  <a:schemeClr val="bg1"/>
                </a:solidFill>
              </a:rPr>
              <a:t> supposedly shown no redwood signature that far north, but the currents are north to south, and distinguishing redwood pollen from cedar is very difficult, rendering that conclusion questionable.  We do know of isolated redwood stumps as far as Central Oregon, in a manner similar to how far south Big Sur is from the southern end of the Santa Cruz Mountains.  </a:t>
            </a:r>
            <a:endParaRPr lang="en-US" dirty="0">
              <a:solidFill>
                <a:schemeClr val="bg1"/>
              </a:solidFill>
            </a:endParaRPr>
          </a:p>
          <a:p>
            <a:pPr>
              <a:spcAft>
                <a:spcPts val="611"/>
              </a:spcAft>
            </a:pPr>
            <a:endParaRPr lang="en-US" dirty="0">
              <a:solidFill>
                <a:schemeClr val="bg1"/>
              </a:solidFill>
              <a:effectLst>
                <a:outerShdw blurRad="38100" dist="38100" dir="2700000" algn="tl">
                  <a:srgbClr val="000000">
                    <a:alpha val="43137"/>
                  </a:srgbClr>
                </a:outerShdw>
              </a:effectLst>
              <a:latin typeface="Trajan Pro" pitchFamily="18" charset="0"/>
            </a:endParaRPr>
          </a:p>
          <a:p>
            <a:pPr rtl="0">
              <a:spcAft>
                <a:spcPts val="611"/>
              </a:spcAft>
            </a:pPr>
            <a:r>
              <a:rPr lang="en-US" dirty="0">
                <a:solidFill>
                  <a:schemeClr val="bg1"/>
                </a:solidFill>
                <a:effectLst>
                  <a:outerShdw blurRad="38100" dist="38100" dir="2700000" algn="tl">
                    <a:srgbClr val="000000">
                      <a:alpha val="43137"/>
                    </a:srgbClr>
                  </a:outerShdw>
                </a:effectLst>
                <a:latin typeface="Trajan Pro" pitchFamily="18" charset="0"/>
              </a:rPr>
              <a:t>Hence, I have reason to suspect that buried redwood logs might still be found in Oregon and possibly even Washington State today, and should be.  Foresters I know up there have seen partially buried logs they thought were red cedar.  Maybe not.  There is a stump on the beach at Yachats, OR, 75 miles</a:t>
            </a:r>
            <a:r>
              <a:rPr lang="en-US" baseline="0" dirty="0">
                <a:solidFill>
                  <a:schemeClr val="bg1"/>
                </a:solidFill>
                <a:effectLst>
                  <a:outerShdw blurRad="38100" dist="38100" dir="2700000" algn="tl">
                    <a:srgbClr val="000000">
                      <a:alpha val="43137"/>
                    </a:srgbClr>
                  </a:outerShdw>
                </a:effectLst>
                <a:latin typeface="Trajan Pro" pitchFamily="18" charset="0"/>
              </a:rPr>
              <a:t> north of the California border, </a:t>
            </a:r>
            <a:r>
              <a:rPr lang="en-US" dirty="0">
                <a:solidFill>
                  <a:schemeClr val="bg1"/>
                </a:solidFill>
                <a:effectLst>
                  <a:outerShdw blurRad="38100" dist="38100" dir="2700000" algn="tl">
                    <a:srgbClr val="000000">
                      <a:alpha val="43137"/>
                    </a:srgbClr>
                  </a:outerShdw>
                </a:effectLst>
                <a:latin typeface="Trajan Pro" pitchFamily="18" charset="0"/>
              </a:rPr>
              <a:t>and redwood is averse</a:t>
            </a:r>
            <a:r>
              <a:rPr lang="en-US" baseline="0" dirty="0">
                <a:solidFill>
                  <a:schemeClr val="bg1"/>
                </a:solidFill>
                <a:effectLst>
                  <a:outerShdw blurRad="38100" dist="38100" dir="2700000" algn="tl">
                    <a:srgbClr val="000000">
                      <a:alpha val="43137"/>
                    </a:srgbClr>
                  </a:outerShdw>
                </a:effectLst>
                <a:latin typeface="Trajan Pro" pitchFamily="18" charset="0"/>
              </a:rPr>
              <a:t> to salt spray. There had to be more than one tree.  The point is that even if conditions are right, redwood does not spread big distances rapidly.  Something would have to carry the seed against the wind.</a:t>
            </a:r>
            <a:endParaRPr lang="en-US" dirty="0">
              <a:solidFill>
                <a:schemeClr val="bg1"/>
              </a:solidFill>
              <a:effectLst>
                <a:outerShdw blurRad="38100" dist="38100" dir="2700000" algn="tl">
                  <a:srgbClr val="000000">
                    <a:alpha val="43137"/>
                  </a:srgbClr>
                </a:outerShdw>
              </a:effectLst>
              <a:latin typeface="Trajan Pro" pitchFamily="18" charset="0"/>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chemeClr val="accent6">
                    <a:lumMod val="75000"/>
                  </a:schemeClr>
                </a:solidFill>
                <a:cs typeface="Arial"/>
              </a:rPr>
              <a:t>Yet over short distances</a:t>
            </a:r>
            <a:r>
              <a:rPr lang="en-US" spc="-6" baseline="0" dirty="0">
                <a:solidFill>
                  <a:schemeClr val="accent6">
                    <a:lumMod val="75000"/>
                  </a:schemeClr>
                </a:solidFill>
                <a:cs typeface="Arial"/>
              </a:rPr>
              <a:t> and under the right conditions, redwood can be invasive and, once established, it does not let go. </a:t>
            </a:r>
            <a:endParaRPr lang="en-US" spc="-6" dirty="0">
              <a:solidFill>
                <a:schemeClr val="accent6">
                  <a:lumMod val="75000"/>
                </a:schemeClr>
              </a:solidFill>
              <a:cs typeface="Arial"/>
            </a:endParaRPr>
          </a:p>
          <a:p>
            <a:pPr defTabSz="931774">
              <a:defRPr/>
            </a:pPr>
            <a:endParaRPr lang="en-US" spc="-6" dirty="0">
              <a:solidFill>
                <a:schemeClr val="accent6">
                  <a:lumMod val="75000"/>
                </a:schemeClr>
              </a:solidFill>
              <a:cs typeface="Arial"/>
            </a:endParaRPr>
          </a:p>
          <a:p>
            <a:pPr defTabSz="931774" rtl="0">
              <a:defRPr/>
            </a:pPr>
            <a:r>
              <a:rPr lang="en-US" spc="-6" dirty="0">
                <a:solidFill>
                  <a:schemeClr val="accent6">
                    <a:lumMod val="75000"/>
                  </a:schemeClr>
                </a:solidFill>
                <a:cs typeface="Arial"/>
              </a:rPr>
              <a:t>So let’s take a look at our property from that same 1931 aerial photo. </a:t>
            </a:r>
            <a:r>
              <a:rPr lang="en-US" sz="1200" spc="-6" dirty="0">
                <a:solidFill>
                  <a:schemeClr val="accent6">
                    <a:lumMod val="75000"/>
                  </a:schemeClr>
                </a:solidFill>
                <a:cs typeface="Arial"/>
              </a:rPr>
              <a:t>And at this point I’d like to make a pitch for the </a:t>
            </a:r>
            <a:r>
              <a:rPr lang="en-US" sz="1200" spc="-6" dirty="0" err="1">
                <a:solidFill>
                  <a:schemeClr val="accent6">
                    <a:lumMod val="75000"/>
                  </a:schemeClr>
                </a:solidFill>
                <a:cs typeface="Arial"/>
              </a:rPr>
              <a:t>FrameFinder</a:t>
            </a:r>
            <a:r>
              <a:rPr lang="en-US" sz="1200" spc="-6" dirty="0">
                <a:solidFill>
                  <a:schemeClr val="accent6">
                    <a:lumMod val="75000"/>
                  </a:schemeClr>
                </a:solidFill>
                <a:cs typeface="Arial"/>
              </a:rPr>
              <a:t> program at the UC Santa Barbara Library.  They’ve catalogued hundreds of old aerial photos Statewide on an easy to search map.  They digitize the photographs the first-time for a nominal fee and then leave them online thereafter for free access.  I paid for this one.  This is an outstanding library service with very helpful people at the desk.  </a:t>
            </a:r>
            <a:r>
              <a:rPr lang="en-US" spc="-6" dirty="0">
                <a:solidFill>
                  <a:schemeClr val="accent6">
                    <a:lumMod val="75000"/>
                  </a:schemeClr>
                </a:solidFill>
                <a:cs typeface="Arial"/>
              </a:rPr>
              <a:t>It’s the kind of great service one should expect of a public</a:t>
            </a:r>
            <a:r>
              <a:rPr lang="en-US" spc="-6" baseline="0" dirty="0">
                <a:solidFill>
                  <a:schemeClr val="accent6">
                    <a:lumMod val="75000"/>
                  </a:schemeClr>
                </a:solidFill>
                <a:cs typeface="Arial"/>
              </a:rPr>
              <a:t> university. </a:t>
            </a:r>
            <a:endParaRPr lang="en-US" spc="-6" dirty="0">
              <a:solidFill>
                <a:schemeClr val="accent6">
                  <a:lumMod val="75000"/>
                </a:schemeClr>
              </a:solidFill>
              <a:cs typeface="Arial"/>
            </a:endParaRPr>
          </a:p>
          <a:p>
            <a:pPr defTabSz="931774">
              <a:defRPr/>
            </a:pPr>
            <a:endParaRPr lang="en-US" spc="-6" dirty="0">
              <a:solidFill>
                <a:schemeClr val="accent6">
                  <a:lumMod val="75000"/>
                </a:schemeClr>
              </a:solidFill>
              <a:cs typeface="Arial"/>
            </a:endParaRPr>
          </a:p>
          <a:p>
            <a:pPr defTabSz="931774">
              <a:defRPr/>
            </a:pPr>
            <a:r>
              <a:rPr lang="en-US" spc="-6" dirty="0">
                <a:solidFill>
                  <a:schemeClr val="accent6">
                    <a:lumMod val="75000"/>
                  </a:schemeClr>
                </a:solidFill>
                <a:cs typeface="Arial"/>
              </a:rPr>
              <a:t>As you can see here in 1931, much of what appeared to be grassland in the prior photo was actually an orchard with the exception of this slope on the south end, which was also the first to be invaded after the orchard was abandoned.</a:t>
            </a:r>
          </a:p>
        </p:txBody>
      </p:sp>
      <p:sp>
        <p:nvSpPr>
          <p:cNvPr id="4" name="Slide Number Placeholder 3"/>
          <p:cNvSpPr>
            <a:spLocks noGrp="1"/>
          </p:cNvSpPr>
          <p:nvPr>
            <p:ph type="sldNum" sz="quarter" idx="10"/>
          </p:nvPr>
        </p:nvSpPr>
        <p:spPr/>
        <p:txBody>
          <a:bodyPr/>
          <a:lstStyle/>
          <a:p>
            <a:fld id="{63272F48-0AB0-4AC4-94EE-CEF4974E64E0}"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chemeClr val="accent6">
                    <a:lumMod val="75000"/>
                  </a:schemeClr>
                </a:solidFill>
                <a:cs typeface="Arial"/>
              </a:rPr>
              <a:t>We have three stands of redwood here, but </a:t>
            </a:r>
            <a:r>
              <a:rPr lang="en-US" spc="-6" baseline="0" dirty="0">
                <a:solidFill>
                  <a:schemeClr val="accent6">
                    <a:lumMod val="75000"/>
                  </a:schemeClr>
                </a:solidFill>
                <a:cs typeface="Arial"/>
              </a:rPr>
              <a:t>the </a:t>
            </a:r>
            <a:r>
              <a:rPr lang="en-US" spc="-6" dirty="0">
                <a:solidFill>
                  <a:schemeClr val="accent6">
                    <a:lumMod val="75000"/>
                  </a:schemeClr>
                </a:solidFill>
                <a:cs typeface="Arial"/>
              </a:rPr>
              <a:t>mechanics of how they developed are very different. </a:t>
            </a:r>
          </a:p>
          <a:p>
            <a:pPr defTabSz="931774">
              <a:defRPr/>
            </a:pPr>
            <a:endParaRPr lang="en-US" spc="-6" dirty="0">
              <a:solidFill>
                <a:srgbClr val="FFFFFF"/>
              </a:solidFill>
              <a:cs typeface="Arial"/>
            </a:endParaRPr>
          </a:p>
          <a:p>
            <a:pPr defTabSz="931774">
              <a:defRPr/>
            </a:pPr>
            <a:r>
              <a:rPr lang="en-US" spc="-6" dirty="0">
                <a:solidFill>
                  <a:schemeClr val="accent6">
                    <a:lumMod val="75000"/>
                  </a:schemeClr>
                </a:solidFill>
                <a:cs typeface="Arial"/>
              </a:rPr>
              <a:t>What shocks most people who see these</a:t>
            </a:r>
            <a:r>
              <a:rPr lang="en-US" spc="-6" baseline="0" dirty="0">
                <a:solidFill>
                  <a:schemeClr val="accent6">
                    <a:lumMod val="75000"/>
                  </a:schemeClr>
                </a:solidFill>
                <a:cs typeface="Arial"/>
              </a:rPr>
              <a:t> stands today</a:t>
            </a:r>
            <a:r>
              <a:rPr lang="en-US" spc="-6" dirty="0">
                <a:solidFill>
                  <a:schemeClr val="accent6">
                    <a:lumMod val="75000"/>
                  </a:schemeClr>
                </a:solidFill>
                <a:cs typeface="Arial"/>
              </a:rPr>
              <a:t> is that all three are all of Euro-American origin despite the differences in how they developed.  </a:t>
            </a:r>
          </a:p>
          <a:p>
            <a:pPr defTabSz="931774">
              <a:defRPr/>
            </a:pPr>
            <a:endParaRPr lang="en-US" spc="-6" dirty="0">
              <a:solidFill>
                <a:schemeClr val="accent6">
                  <a:lumMod val="75000"/>
                </a:schemeClr>
              </a:solidFill>
              <a:cs typeface="Arial"/>
            </a:endParaRPr>
          </a:p>
          <a:p>
            <a:pPr defTabSz="931774">
              <a:defRPr/>
            </a:pPr>
            <a:r>
              <a:rPr lang="en-US" spc="-6" dirty="0">
                <a:solidFill>
                  <a:schemeClr val="accent6">
                    <a:lumMod val="75000"/>
                  </a:schemeClr>
                </a:solidFill>
                <a:cs typeface="Arial"/>
              </a:rPr>
              <a:t>I’ll be using details from this image to help build an understanding of how that happened. </a:t>
            </a: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31774" rtl="0" eaLnBrk="1" fontAlgn="auto" latinLnBrk="0" hangingPunct="1">
              <a:lnSpc>
                <a:spcPct val="100000"/>
              </a:lnSpc>
              <a:spcBef>
                <a:spcPts val="0"/>
              </a:spcBef>
              <a:spcAft>
                <a:spcPts val="0"/>
              </a:spcAft>
              <a:buClrTx/>
              <a:buSzTx/>
              <a:buFontTx/>
              <a:buNone/>
              <a:tabLst/>
              <a:defRPr/>
            </a:pPr>
            <a:r>
              <a:rPr lang="en-US" spc="-6" dirty="0">
                <a:solidFill>
                  <a:schemeClr val="accent6">
                    <a:lumMod val="75000"/>
                  </a:schemeClr>
                </a:solidFill>
                <a:cs typeface="Arial"/>
              </a:rPr>
              <a:t>There are two obvious fairy rings here (red</a:t>
            </a:r>
            <a:r>
              <a:rPr lang="en-US" spc="-6" baseline="0" dirty="0">
                <a:solidFill>
                  <a:schemeClr val="accent6">
                    <a:lumMod val="75000"/>
                  </a:schemeClr>
                </a:solidFill>
                <a:cs typeface="Arial"/>
              </a:rPr>
              <a:t> arrows</a:t>
            </a:r>
            <a:r>
              <a:rPr lang="en-US" spc="-6" dirty="0">
                <a:solidFill>
                  <a:schemeClr val="accent6">
                    <a:lumMod val="75000"/>
                  </a:schemeClr>
                </a:solidFill>
                <a:cs typeface="Arial"/>
              </a:rPr>
              <a:t>).  When</a:t>
            </a:r>
            <a:r>
              <a:rPr lang="en-US" spc="-6" baseline="0" dirty="0">
                <a:solidFill>
                  <a:schemeClr val="accent6">
                    <a:lumMod val="75000"/>
                  </a:schemeClr>
                </a:solidFill>
                <a:cs typeface="Arial"/>
              </a:rPr>
              <a:t> we arrived in 1989, t</a:t>
            </a:r>
            <a:r>
              <a:rPr lang="en-US" spc="-6" dirty="0">
                <a:solidFill>
                  <a:schemeClr val="accent6">
                    <a:lumMod val="75000"/>
                  </a:schemeClr>
                </a:solidFill>
                <a:cs typeface="Arial"/>
              </a:rPr>
              <a:t>he one on the left had no stump, while the one on the right sprouted from four stumps that were either too small to be “old growth redwoods” when they were logged in the 1880s or they were very young trees when the Spanish cut through the</a:t>
            </a:r>
            <a:r>
              <a:rPr lang="en-US" spc="-6" baseline="0" dirty="0">
                <a:solidFill>
                  <a:schemeClr val="accent6">
                    <a:lumMod val="75000"/>
                  </a:schemeClr>
                </a:solidFill>
                <a:cs typeface="Arial"/>
              </a:rPr>
              <a:t> El Camino mission trail </a:t>
            </a:r>
            <a:r>
              <a:rPr lang="en-US" spc="-6" dirty="0">
                <a:solidFill>
                  <a:schemeClr val="accent6">
                    <a:lumMod val="75000"/>
                  </a:schemeClr>
                </a:solidFill>
                <a:cs typeface="Arial"/>
              </a:rPr>
              <a:t>in</a:t>
            </a:r>
            <a:r>
              <a:rPr lang="en-US" spc="-6" baseline="0" dirty="0">
                <a:solidFill>
                  <a:schemeClr val="accent6">
                    <a:lumMod val="75000"/>
                  </a:schemeClr>
                </a:solidFill>
                <a:cs typeface="Arial"/>
              </a:rPr>
              <a:t> 1791</a:t>
            </a:r>
            <a:r>
              <a:rPr lang="en-US" spc="-6" dirty="0">
                <a:solidFill>
                  <a:schemeClr val="accent6">
                    <a:lumMod val="75000"/>
                  </a:schemeClr>
                </a:solidFill>
                <a:cs typeface="Arial"/>
              </a:rPr>
              <a:t>.</a:t>
            </a:r>
          </a:p>
          <a:p>
            <a:pPr defTabSz="931774" rtl="0">
              <a:defRPr/>
            </a:pPr>
            <a:endParaRPr lang="en-US" spc="-6" dirty="0">
              <a:solidFill>
                <a:schemeClr val="accent6">
                  <a:lumMod val="75000"/>
                </a:schemeClr>
              </a:solidFill>
              <a:cs typeface="Arial"/>
            </a:endParaRPr>
          </a:p>
          <a:p>
            <a:pPr defTabSz="931774">
              <a:defRPr/>
            </a:pPr>
            <a:r>
              <a:rPr lang="en-US" spc="-6" dirty="0">
                <a:solidFill>
                  <a:srgbClr val="FFFFFF"/>
                </a:solidFill>
                <a:cs typeface="Arial"/>
              </a:rPr>
              <a:t>Now, there have been so many arguments as to what constitutes “old growth” that the term has become subjective.  So I hope to make that demarcation clear in Part II of this presentation.  I define “old growth” as </a:t>
            </a:r>
            <a:r>
              <a:rPr lang="en-US" b="1" spc="-6" dirty="0">
                <a:solidFill>
                  <a:srgbClr val="FFFFFF"/>
                </a:solidFill>
                <a:cs typeface="Arial"/>
              </a:rPr>
              <a:t>anything standing before 1793</a:t>
            </a:r>
            <a:r>
              <a:rPr lang="en-US" spc="-6" dirty="0">
                <a:solidFill>
                  <a:srgbClr val="FFFFFF"/>
                </a:solidFill>
                <a:cs typeface="Arial"/>
              </a:rPr>
              <a:t>, when Spanish Governor Jose Joaquin de </a:t>
            </a:r>
            <a:r>
              <a:rPr lang="en-US" spc="-6" dirty="0" err="1">
                <a:solidFill>
                  <a:srgbClr val="FFFFFF"/>
                </a:solidFill>
                <a:cs typeface="Arial"/>
              </a:rPr>
              <a:t>Arillaga</a:t>
            </a:r>
            <a:r>
              <a:rPr lang="en-US" spc="-6" dirty="0">
                <a:solidFill>
                  <a:srgbClr val="FFFFFF"/>
                </a:solidFill>
                <a:cs typeface="Arial"/>
              </a:rPr>
              <a:t> banned Indian burning.  The date refers not only to the end of Indian redwood management, but it also gets to redwood physiology and the risks we face because even </a:t>
            </a:r>
            <a:r>
              <a:rPr lang="en-US" b="1" spc="-6" dirty="0">
                <a:solidFill>
                  <a:srgbClr val="FFFFFF"/>
                </a:solidFill>
                <a:cs typeface="Arial"/>
              </a:rPr>
              <a:t>old growth stand structure is very different today </a:t>
            </a:r>
            <a:r>
              <a:rPr lang="en-US" spc="-6" dirty="0">
                <a:solidFill>
                  <a:srgbClr val="FFFFFF"/>
                </a:solidFill>
                <a:cs typeface="Arial"/>
              </a:rPr>
              <a:t>from what it was 232 years ago </a:t>
            </a:r>
            <a:r>
              <a:rPr lang="en-US" b="1" spc="-6" dirty="0">
                <a:solidFill>
                  <a:srgbClr val="FFFFFF"/>
                </a:solidFill>
                <a:cs typeface="Arial"/>
              </a:rPr>
              <a:t>because</a:t>
            </a:r>
            <a:r>
              <a:rPr lang="en-US" spc="-6" dirty="0">
                <a:solidFill>
                  <a:srgbClr val="FFFFFF"/>
                </a:solidFill>
                <a:cs typeface="Arial"/>
              </a:rPr>
              <a:t> of that change in management.  The reasons for selecting</a:t>
            </a:r>
            <a:r>
              <a:rPr lang="en-US" spc="-6" baseline="0" dirty="0">
                <a:solidFill>
                  <a:srgbClr val="FFFFFF"/>
                </a:solidFill>
                <a:cs typeface="Arial"/>
              </a:rPr>
              <a:t> that date will be obvious by the time we’re done.</a:t>
            </a:r>
            <a:endParaRPr lang="en-US" spc="-6" dirty="0">
              <a:solidFill>
                <a:schemeClr val="accent6">
                  <a:lumMod val="75000"/>
                </a:schemeClr>
              </a:solidFill>
              <a:cs typeface="Arial"/>
            </a:endParaRPr>
          </a:p>
          <a:p>
            <a:pPr defTabSz="931774">
              <a:defRPr/>
            </a:pPr>
            <a:endParaRPr lang="en-US" spc="-6" dirty="0">
              <a:solidFill>
                <a:schemeClr val="accent6">
                  <a:lumMod val="75000"/>
                </a:schemeClr>
              </a:solidFill>
              <a:cs typeface="Arial"/>
            </a:endParaRPr>
          </a:p>
          <a:p>
            <a:pPr defTabSz="931774">
              <a:defRPr/>
            </a:pPr>
            <a:endParaRPr lang="en-US" spc="-6" dirty="0">
              <a:solidFill>
                <a:schemeClr val="accent6">
                  <a:lumMod val="75000"/>
                </a:schemeClr>
              </a:solidFill>
              <a:cs typeface="Arial"/>
            </a:endParaRPr>
          </a:p>
          <a:p>
            <a:pPr defTabSz="931774">
              <a:defRPr/>
            </a:pPr>
            <a:endParaRPr lang="en-US" spc="-6" dirty="0">
              <a:solidFill>
                <a:srgbClr val="FFFFFF"/>
              </a:solidFill>
              <a:cs typeface="Arial"/>
            </a:endParaRPr>
          </a:p>
          <a:p>
            <a:pPr defTabSz="931774">
              <a:defRPr/>
            </a:pPr>
            <a:endParaRPr lang="en-US" sz="1000" spc="-6" dirty="0">
              <a:solidFill>
                <a:srgbClr val="FFFFFF"/>
              </a:solidFill>
              <a:cs typeface="Arial"/>
            </a:endParaRP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chemeClr val="accent6">
                    <a:lumMod val="75000"/>
                  </a:schemeClr>
                </a:solidFill>
                <a:cs typeface="Arial"/>
              </a:rPr>
              <a:t>To give you</a:t>
            </a:r>
            <a:r>
              <a:rPr lang="en-US" spc="-6" baseline="0" dirty="0">
                <a:solidFill>
                  <a:schemeClr val="accent6">
                    <a:lumMod val="75000"/>
                  </a:schemeClr>
                </a:solidFill>
                <a:cs typeface="Arial"/>
              </a:rPr>
              <a:t> a sense of the magnitude of that change, </a:t>
            </a:r>
            <a:r>
              <a:rPr lang="en-US" spc="-6" dirty="0">
                <a:solidFill>
                  <a:schemeClr val="accent6">
                    <a:lumMod val="75000"/>
                  </a:schemeClr>
                </a:solidFill>
                <a:cs typeface="Arial"/>
              </a:rPr>
              <a:t>I will show that in pre-colonial times, before the Spanish Mission Trail was cut through in 1791, there were either </a:t>
            </a:r>
            <a:r>
              <a:rPr lang="en-US" b="1" spc="-6" dirty="0">
                <a:solidFill>
                  <a:schemeClr val="accent6">
                    <a:lumMod val="75000"/>
                  </a:schemeClr>
                </a:solidFill>
                <a:cs typeface="Arial"/>
              </a:rPr>
              <a:t>at most </a:t>
            </a:r>
            <a:r>
              <a:rPr lang="en-US" spc="-6" dirty="0">
                <a:solidFill>
                  <a:schemeClr val="accent6">
                    <a:lumMod val="75000"/>
                  </a:schemeClr>
                </a:solidFill>
                <a:cs typeface="Arial"/>
              </a:rPr>
              <a:t>TWO old-growth redwoods (white arrows) within the property lines</a:t>
            </a:r>
            <a:r>
              <a:rPr lang="en-US" spc="-6" baseline="0" dirty="0">
                <a:solidFill>
                  <a:schemeClr val="accent6">
                    <a:lumMod val="75000"/>
                  </a:schemeClr>
                </a:solidFill>
                <a:cs typeface="Arial"/>
              </a:rPr>
              <a:t> </a:t>
            </a:r>
            <a:r>
              <a:rPr lang="en-US" spc="-6" dirty="0">
                <a:solidFill>
                  <a:schemeClr val="accent6">
                    <a:lumMod val="75000"/>
                  </a:schemeClr>
                </a:solidFill>
                <a:cs typeface="Arial"/>
              </a:rPr>
              <a:t>OR there were five, with four in the right hand fairy ring that would have been very young trees in 1791.  </a:t>
            </a:r>
          </a:p>
          <a:p>
            <a:pPr defTabSz="931774" rtl="0">
              <a:defRPr/>
            </a:pPr>
            <a:endParaRPr lang="en-US" spc="-6" dirty="0">
              <a:solidFill>
                <a:schemeClr val="accent6">
                  <a:lumMod val="75000"/>
                </a:schemeClr>
              </a:solidFill>
              <a:cs typeface="Arial"/>
            </a:endParaRPr>
          </a:p>
          <a:p>
            <a:pPr defTabSz="931774">
              <a:defRPr/>
            </a:pPr>
            <a:endParaRPr lang="en-US" spc="-6" dirty="0">
              <a:solidFill>
                <a:schemeClr val="accent6">
                  <a:lumMod val="75000"/>
                </a:schemeClr>
              </a:solidFill>
              <a:cs typeface="Arial"/>
            </a:endParaRPr>
          </a:p>
          <a:p>
            <a:pPr defTabSz="931774">
              <a:defRPr/>
            </a:pPr>
            <a:endParaRPr lang="en-US" spc="-6" dirty="0">
              <a:solidFill>
                <a:schemeClr val="accent6">
                  <a:lumMod val="75000"/>
                </a:schemeClr>
              </a:solidFill>
              <a:cs typeface="Arial"/>
            </a:endParaRPr>
          </a:p>
          <a:p>
            <a:pPr defTabSz="931774">
              <a:defRPr/>
            </a:pPr>
            <a:endParaRPr lang="en-US" spc="-6" dirty="0">
              <a:solidFill>
                <a:srgbClr val="FFFFFF"/>
              </a:solidFill>
              <a:cs typeface="Arial"/>
            </a:endParaRPr>
          </a:p>
          <a:p>
            <a:pPr defTabSz="931774">
              <a:defRPr/>
            </a:pPr>
            <a:endParaRPr lang="en-US" sz="1000" spc="-6" dirty="0">
              <a:solidFill>
                <a:srgbClr val="FFFFFF"/>
              </a:solidFill>
              <a:cs typeface="Arial"/>
            </a:endParaRP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chemeClr val="accent6">
                    <a:lumMod val="75000"/>
                  </a:schemeClr>
                </a:solidFill>
                <a:cs typeface="Arial"/>
              </a:rPr>
              <a:t>We’re going to start with this first stand with the obvious fairy ring at left because it is the simplest and easiest to understand. </a:t>
            </a: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rgbClr val="FFFFFF"/>
                </a:solidFill>
                <a:cs typeface="Arial"/>
              </a:rPr>
              <a:t>And here it is, fairy ring #1, on the first day we saw the property.  For me this was love at first sight.  I was awestruck.  Having dragged myself out of homelessness on the Oakland waterfront only ten years before, the idea I could “own” something so magnificent was simply alien to me.  Yet this fairy ring had no stump</a:t>
            </a:r>
            <a:r>
              <a:rPr lang="en-US" b="1" spc="-6" dirty="0">
                <a:solidFill>
                  <a:srgbClr val="FFFFFF"/>
                </a:solidFill>
                <a:cs typeface="Arial"/>
              </a:rPr>
              <a:t>.   </a:t>
            </a:r>
            <a:r>
              <a:rPr lang="en-US" spc="-6" dirty="0">
                <a:solidFill>
                  <a:srgbClr val="FFFFFF"/>
                </a:solidFill>
                <a:cs typeface="Arial"/>
              </a:rPr>
              <a:t>But at less than four feet in diameter in 1989, none of these trees were nearly big enough to be “old growth”, but they were quite a bit larger than any tree in the rest of the stand at right.</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These trees</a:t>
            </a:r>
            <a:r>
              <a:rPr lang="en-US" spc="-6" baseline="0" dirty="0">
                <a:solidFill>
                  <a:srgbClr val="FFFFFF"/>
                </a:solidFill>
                <a:cs typeface="Arial"/>
              </a:rPr>
              <a:t> upslope </a:t>
            </a:r>
            <a:r>
              <a:rPr lang="en-US" spc="-6" dirty="0">
                <a:solidFill>
                  <a:srgbClr val="FFFFFF"/>
                </a:solidFill>
                <a:cs typeface="Arial"/>
              </a:rPr>
              <a:t>are smaller and uniformly distributed.  There were no stumps, but there were lots of skinny poles among them, really thin and scraggly.</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What I did not know at the time was that ALL of these trees on the right, including most of the </a:t>
            </a:r>
            <a:r>
              <a:rPr lang="en-US" spc="-6" dirty="0" err="1">
                <a:solidFill>
                  <a:srgbClr val="FFFFFF"/>
                </a:solidFill>
                <a:cs typeface="Arial"/>
              </a:rPr>
              <a:t>spindlies</a:t>
            </a:r>
            <a:r>
              <a:rPr lang="en-US" spc="-6" dirty="0">
                <a:solidFill>
                  <a:srgbClr val="FFFFFF"/>
                </a:solidFill>
                <a:cs typeface="Arial"/>
              </a:rPr>
              <a:t>, are the same age.  I didn’t learn that until I broke out the chainsaw because the one thing I did know at the time is that the old growth forests I had seen in parks as a child didn’t look like this.  There was too much fuel aloft and almost nothing alive on the ground.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31774">
              <a:defRPr/>
            </a:pPr>
            <a:r>
              <a:rPr lang="en-US" dirty="0"/>
              <a:t>Not knowing what else to do </a:t>
            </a:r>
            <a:r>
              <a:rPr lang="en-US" b="0" dirty="0"/>
              <a:t>besides</a:t>
            </a:r>
            <a:r>
              <a:rPr lang="en-US" b="0" baseline="0" dirty="0"/>
              <a:t> working an engineering job in Silicon Valley, killing 10 acres of French broom, removing monster Eucalyptus trees, building a house, thinning the oak forest, and getting rid of Roman candle fir trees along the upper ridge</a:t>
            </a:r>
            <a:r>
              <a:rPr lang="en-US" dirty="0"/>
              <a:t>, the first thing I did with the precious redwood was to start thinning out the junky ones to reduce the hazard of a crown fire.</a:t>
            </a:r>
            <a:r>
              <a:rPr lang="en-US" baseline="0" dirty="0"/>
              <a:t>  </a:t>
            </a:r>
          </a:p>
          <a:p>
            <a:pPr defTabSz="931774">
              <a:defRPr/>
            </a:pPr>
            <a:endParaRPr lang="en-US" baseline="0" dirty="0"/>
          </a:p>
          <a:p>
            <a:pPr defTabSz="931774">
              <a:defRPr/>
            </a:pPr>
            <a:r>
              <a:rPr lang="en-US" baseline="0" dirty="0"/>
              <a:t>I started with the</a:t>
            </a:r>
            <a:r>
              <a:rPr lang="en-US" dirty="0"/>
              <a:t> #1 stand, simply because </a:t>
            </a:r>
            <a:r>
              <a:rPr lang="en-US" baseline="0" dirty="0"/>
              <a:t>it was the only one I could </a:t>
            </a:r>
            <a:r>
              <a:rPr lang="en-US" dirty="0"/>
              <a:t>get to</a:t>
            </a:r>
            <a:r>
              <a:rPr lang="en-US" baseline="0" dirty="0"/>
              <a:t> and thin it within my physical means.  </a:t>
            </a:r>
            <a:r>
              <a:rPr lang="en-US" dirty="0"/>
              <a:t>But when tall trees fall</a:t>
            </a:r>
            <a:r>
              <a:rPr lang="en-US" baseline="0" dirty="0"/>
              <a:t> they can either hang up or do a lot of damage going down.  So I climbed </a:t>
            </a:r>
            <a:r>
              <a:rPr lang="en-US" b="0" baseline="0" dirty="0"/>
              <a:t>this one before I took it down because</a:t>
            </a:r>
            <a:r>
              <a:rPr lang="en-US" b="1" baseline="0" dirty="0"/>
              <a:t> it had a bad top</a:t>
            </a:r>
            <a:r>
              <a:rPr lang="en-US" baseline="0" dirty="0"/>
              <a:t> of multiple stems.  </a:t>
            </a:r>
            <a:r>
              <a:rPr lang="en-US" dirty="0"/>
              <a:t>When</a:t>
            </a:r>
            <a:r>
              <a:rPr lang="en-US" baseline="0" dirty="0"/>
              <a:t> this photo was taken, I was hanging on for dear life as the whole trunk was still swinging around after dropping the those two together.  </a:t>
            </a:r>
            <a:r>
              <a:rPr lang="en-US" dirty="0"/>
              <a:t>What I did not know until I cut </a:t>
            </a:r>
            <a:r>
              <a:rPr lang="en-US" baseline="0" dirty="0" err="1"/>
              <a:t>down</a:t>
            </a:r>
            <a:r>
              <a:rPr lang="en-US" dirty="0" err="1"/>
              <a:t>the</a:t>
            </a:r>
            <a:r>
              <a:rPr lang="en-US" baseline="0" dirty="0"/>
              <a:t> main log </a:t>
            </a:r>
            <a:r>
              <a:rPr lang="en-US" dirty="0"/>
              <a:t>was that</a:t>
            </a:r>
            <a:r>
              <a:rPr lang="en-US" baseline="0" dirty="0"/>
              <a:t> </a:t>
            </a:r>
            <a:r>
              <a:rPr lang="en-US" b="1" baseline="0" dirty="0"/>
              <a:t>the inner heartwood of this tree was rotten</a:t>
            </a:r>
            <a:r>
              <a:rPr lang="en-US" baseline="0" dirty="0"/>
              <a:t>, right down the middle.  Effectively, I had been climbing 80ft up a hollow tube with walls only 3-4 inches thick. </a:t>
            </a:r>
          </a:p>
          <a:p>
            <a:pPr defTabSz="931774">
              <a:defRPr/>
            </a:pPr>
            <a:endParaRPr lang="en-US" baseline="0" dirty="0"/>
          </a:p>
          <a:p>
            <a:pPr defTabSz="931774">
              <a:defRPr/>
            </a:pPr>
            <a:r>
              <a:rPr lang="en-US" baseline="0" dirty="0"/>
              <a:t>From ring counts of both those few bigger trees and the scraggly suckers I cut in the early 90s, they were all about 110 years old.  In other words, they had all germinated between 1880 and 1890.  There were no stumps in the stand. </a:t>
            </a:r>
          </a:p>
          <a:p>
            <a:pPr defTabSz="931774">
              <a:defRPr/>
            </a:pPr>
            <a:endParaRPr lang="en-US" baseline="0" dirty="0"/>
          </a:p>
          <a:p>
            <a:pPr defTabSz="931774">
              <a:defRPr/>
            </a:pPr>
            <a:r>
              <a:rPr lang="en-US" baseline="0" dirty="0"/>
              <a:t>So, we have several problems to solve here:  </a:t>
            </a:r>
            <a:r>
              <a:rPr lang="en-US" b="1" baseline="0" dirty="0"/>
              <a:t>How did we get so many evenly dispersed young trees</a:t>
            </a:r>
            <a:r>
              <a:rPr lang="en-US" baseline="0" dirty="0"/>
              <a:t>, </a:t>
            </a:r>
            <a:r>
              <a:rPr lang="en-US" b="1" baseline="0" dirty="0"/>
              <a:t>all the same age</a:t>
            </a:r>
            <a:r>
              <a:rPr lang="en-US" baseline="0" dirty="0"/>
              <a:t>?  Second, why is there </a:t>
            </a:r>
            <a:r>
              <a:rPr lang="en-US" b="0" baseline="0" dirty="0"/>
              <a:t>no old growth stump </a:t>
            </a:r>
            <a:r>
              <a:rPr lang="en-US" baseline="0" dirty="0"/>
              <a:t>visible?  Third, why is the </a:t>
            </a:r>
            <a:r>
              <a:rPr lang="en-US" b="1" baseline="0" dirty="0"/>
              <a:t>stem spacing </a:t>
            </a:r>
            <a:r>
              <a:rPr lang="en-US" baseline="0" dirty="0"/>
              <a:t>in that fairy ring so large and even?   And finally, </a:t>
            </a:r>
            <a:r>
              <a:rPr lang="en-US" b="1" baseline="0" dirty="0"/>
              <a:t>how many more have rotten cores </a:t>
            </a:r>
            <a:r>
              <a:rPr lang="en-US" baseline="0" dirty="0"/>
              <a:t>like that?  How did that happen?  </a:t>
            </a:r>
          </a:p>
          <a:p>
            <a:pPr defTabSz="931774">
              <a:defRPr/>
            </a:pPr>
            <a:endParaRPr lang="en-US" baseline="0"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Those</a:t>
            </a:r>
            <a:r>
              <a:rPr lang="en-US" baseline="0" dirty="0"/>
              <a:t> questions </a:t>
            </a:r>
            <a:r>
              <a:rPr lang="en-US" b="0" baseline="0" dirty="0"/>
              <a:t>hung in the back of my head for at least 25 years</a:t>
            </a:r>
            <a:r>
              <a:rPr lang="en-US" baseline="0" dirty="0"/>
              <a:t>.  I had other priorities like killing millions of broom sprouts, writing books, home schooling the girls, and dealing with other weeds, while logging costs big money.  Under the laws at the time, I couldn’t sell any logs to offset that cost.  What I did log, I either milled and used here or gave away.  What I could do within my means was intended to improve the health of this forest.</a:t>
            </a:r>
          </a:p>
          <a:p>
            <a:endParaRPr lang="en-US" dirty="0"/>
          </a:p>
          <a:p>
            <a:pPr rtl="0"/>
            <a:r>
              <a:rPr lang="en-US" dirty="0"/>
              <a:t>So let’s fast forward</a:t>
            </a:r>
            <a:r>
              <a:rPr lang="en-US" baseline="0" dirty="0"/>
              <a:t> to the results.  They all put on weight (one in the fairy ring is now over five feet in diameter).  </a:t>
            </a:r>
            <a:r>
              <a:rPr lang="en-US" b="0" baseline="0" dirty="0"/>
              <a:t>I took down one tree </a:t>
            </a:r>
            <a:r>
              <a:rPr lang="en-US" baseline="0" dirty="0"/>
              <a:t>from the clump because it was crowding another and all the suckers, and in this lower part of the </a:t>
            </a:r>
            <a:r>
              <a:rPr lang="en-US" b="0" baseline="0" dirty="0"/>
              <a:t>stand on the right I removed only the suckers</a:t>
            </a:r>
            <a:r>
              <a:rPr lang="en-US" baseline="0" dirty="0"/>
              <a:t>, but everywhere I cut a sucker, I got a wad of sprouts</a:t>
            </a:r>
            <a:r>
              <a:rPr lang="en-US" b="0" baseline="0" dirty="0"/>
              <a:t>.  </a:t>
            </a:r>
            <a:r>
              <a:rPr lang="en-US" baseline="0" dirty="0"/>
              <a:t>No surprises there, redwoods stumps with any light will sprout like crazy.  By the time of this image I had cut them three times. </a:t>
            </a:r>
            <a:endParaRPr lang="en-US" b="0" baseline="0" dirty="0"/>
          </a:p>
          <a:p>
            <a:pPr defTabSz="931774">
              <a:defRPr/>
            </a:pPr>
            <a:endParaRPr lang="en-US" baseline="0" dirty="0"/>
          </a:p>
          <a:p>
            <a:pPr defTabSz="931774">
              <a:defRPr/>
            </a:pPr>
            <a:r>
              <a:rPr lang="en-US" baseline="0" dirty="0"/>
              <a:t>And still, nothing else is alive on the ground but at least they weren’t weeds. </a:t>
            </a:r>
          </a:p>
          <a:p>
            <a:pPr defTabSz="931774">
              <a:defRPr/>
            </a:pPr>
            <a:endParaRPr lang="en-US" baseline="0" dirty="0"/>
          </a:p>
          <a:p>
            <a:pPr defTabSz="931774">
              <a:defRPr/>
            </a:pPr>
            <a:endParaRPr lang="en-US" baseline="0" dirty="0"/>
          </a:p>
          <a:p>
            <a:pPr defTabSz="931774">
              <a:defRPr/>
            </a:pPr>
            <a:endParaRPr lang="en-US" baseline="0"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aseline="0" dirty="0"/>
              <a:t>Farther up the draw where I could get the logs out, </a:t>
            </a:r>
            <a:r>
              <a:rPr lang="en-US" b="0" baseline="0" dirty="0"/>
              <a:t>I thinned about 25% </a:t>
            </a:r>
            <a:r>
              <a:rPr lang="en-US" baseline="0" dirty="0"/>
              <a:t>of the big stems in addition to removing suckers.  So I got a lot of crown sprouts here, both from thinning redwood and surrounding oak and fir allowing in more light, and because the stand is narrower here.  By the time this photo was taken, I’d </a:t>
            </a:r>
            <a:r>
              <a:rPr lang="en-US" b="0" baseline="0" dirty="0"/>
              <a:t>brush cut these 3 times.  Unfortunately, I had to do that in summer after the weed season, when yellow jackets were prevalent.  Forest yellow jackets, (Vespula </a:t>
            </a:r>
            <a:r>
              <a:rPr lang="en-US" b="0" baseline="0" dirty="0" err="1"/>
              <a:t>acadica</a:t>
            </a:r>
            <a:r>
              <a:rPr lang="en-US" b="0" baseline="0" dirty="0"/>
              <a:t>) are no mere annoyance.  It was 25 years before I solved that problem </a:t>
            </a:r>
            <a:endParaRPr lang="en-US" baseline="0" dirty="0"/>
          </a:p>
          <a:p>
            <a:pPr defTabSz="931774">
              <a:defRPr/>
            </a:pPr>
            <a:endParaRPr lang="en-US" baseline="0"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research at Wildergarten involves everything from forestry, to drainage, road construction, soil chemistry, formulation, process equipment and infrastructural development, history, botanical archaeology, and even linguistics.  Much of the necessary research involved comprehensive readings of Spanish, Russian, and American first-contact accounts delving into recovery of Indian proto-agriculture on a landscape scale.  Yet it also involves microbiology of trace mineral soil chemistry, animal behavior, and of course, botany.  That kind of multidisciplinary approach as coupled with detailed backbreaking labor for 37 years is what it takes to bring a living system back from death’s door.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Our results are documented in the Wildergarten Picture Book, available for free online at Wildergarten.org.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rtl="0"/>
            <a:endParaRPr lang="en-US" baseline="0" dirty="0"/>
          </a:p>
        </p:txBody>
      </p:sp>
      <p:sp>
        <p:nvSpPr>
          <p:cNvPr id="4" name="Slide Number Placeholder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117CA959-A694-4102-A21C-010E9A3CDE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66161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aseline="0" dirty="0"/>
              <a:t>So </a:t>
            </a:r>
            <a:r>
              <a:rPr lang="en-US" b="0" baseline="0" dirty="0"/>
              <a:t>after whacking  sprouts over 25 years</a:t>
            </a:r>
            <a:r>
              <a:rPr lang="en-US" baseline="0" dirty="0"/>
              <a:t> with yellow jackets in the process, I got curious about ten years ago.</a:t>
            </a:r>
          </a:p>
          <a:p>
            <a:pPr defTabSz="931774">
              <a:defRPr/>
            </a:pPr>
            <a:endParaRPr lang="en-US" b="1" baseline="0" dirty="0"/>
          </a:p>
          <a:p>
            <a:pPr defTabSz="931774">
              <a:defRPr/>
            </a:pPr>
            <a:r>
              <a:rPr lang="en-US" b="0" baseline="0" dirty="0"/>
              <a:t>“All these trees are the same age, even the skinny poles like this one, and a bunch of them are hollow. </a:t>
            </a:r>
          </a:p>
          <a:p>
            <a:pPr defTabSz="931774">
              <a:defRPr/>
            </a:pPr>
            <a:endParaRPr lang="en-US" b="0" baseline="0" dirty="0"/>
          </a:p>
          <a:p>
            <a:pPr defTabSz="931774">
              <a:defRPr/>
            </a:pPr>
            <a:r>
              <a:rPr lang="en-US" b="0" baseline="0" dirty="0"/>
              <a:t>How did this stand get started, all at the same time?</a:t>
            </a:r>
          </a:p>
        </p:txBody>
      </p:sp>
      <p:sp>
        <p:nvSpPr>
          <p:cNvPr id="4" name="Slide Number Placeholder 3"/>
          <p:cNvSpPr>
            <a:spLocks noGrp="1"/>
          </p:cNvSpPr>
          <p:nvPr>
            <p:ph type="sldNum" sz="quarter" idx="10"/>
          </p:nvPr>
        </p:nvSpPr>
        <p:spPr/>
        <p:txBody>
          <a:bodyPr/>
          <a:lstStyle/>
          <a:p>
            <a:fld id="{63272F48-0AB0-4AC4-94EE-CEF4974E64E0}"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This 1931 aerial image began </a:t>
            </a:r>
            <a:r>
              <a:rPr lang="en-US" spc="-6" baseline="0" dirty="0">
                <a:solidFill>
                  <a:srgbClr val="FFFFFF"/>
                </a:solidFill>
                <a:cs typeface="Arial"/>
              </a:rPr>
              <a:t>the revelation process</a:t>
            </a:r>
            <a:r>
              <a:rPr lang="en-US" spc="-6" dirty="0">
                <a:solidFill>
                  <a:srgbClr val="FFFFFF"/>
                </a:solidFill>
                <a:cs typeface="Arial"/>
              </a:rPr>
              <a:t>.  </a:t>
            </a:r>
          </a:p>
          <a:p>
            <a:pPr defTabSz="931774">
              <a:defRPr/>
            </a:pPr>
            <a:endParaRPr lang="en-US" sz="1000" spc="-6" dirty="0">
              <a:solidFill>
                <a:schemeClr val="accent6">
                  <a:lumMod val="75000"/>
                </a:schemeClr>
              </a:solidFill>
              <a:cs typeface="Arial"/>
            </a:endParaRPr>
          </a:p>
          <a:p>
            <a:pPr defTabSz="931774">
              <a:defRPr/>
            </a:pPr>
            <a:r>
              <a:rPr lang="en-US" sz="1000" spc="-6" dirty="0">
                <a:solidFill>
                  <a:schemeClr val="accent6">
                    <a:lumMod val="75000"/>
                  </a:schemeClr>
                </a:solidFill>
                <a:cs typeface="Arial"/>
              </a:rPr>
              <a:t>One can easily see our three redwood stands and its two obvious “fairy rings.”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rgbClr val="FFFFFF"/>
                </a:solidFill>
                <a:cs typeface="Arial"/>
              </a:rPr>
              <a:t>What is not immediately obvious</a:t>
            </a:r>
            <a:r>
              <a:rPr lang="en-US" spc="-6" baseline="0" dirty="0">
                <a:solidFill>
                  <a:srgbClr val="FFFFFF"/>
                </a:solidFill>
                <a:cs typeface="Arial"/>
              </a:rPr>
              <a:t> is t</a:t>
            </a:r>
            <a:r>
              <a:rPr lang="en-US" spc="-6" dirty="0">
                <a:solidFill>
                  <a:srgbClr val="FFFFFF"/>
                </a:solidFill>
                <a:cs typeface="Arial"/>
              </a:rPr>
              <a:t>he suggestive shape of this #1</a:t>
            </a:r>
            <a:r>
              <a:rPr lang="en-US" spc="-6" baseline="0" dirty="0">
                <a:solidFill>
                  <a:srgbClr val="FFFFFF"/>
                </a:solidFill>
                <a:cs typeface="Arial"/>
              </a:rPr>
              <a:t> </a:t>
            </a:r>
            <a:r>
              <a:rPr lang="en-US" spc="-6" dirty="0">
                <a:solidFill>
                  <a:srgbClr val="FFFFFF"/>
                </a:solidFill>
                <a:cs typeface="Arial"/>
              </a:rPr>
              <a:t>stand. </a:t>
            </a: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spc="-6" dirty="0">
                <a:solidFill>
                  <a:srgbClr val="FFFFFF"/>
                </a:solidFill>
                <a:cs typeface="Arial"/>
              </a:rPr>
              <a:t>With the stand being younger in 1931 and with no trees on this ridgeline, it’s easy to see from cast</a:t>
            </a:r>
            <a:r>
              <a:rPr lang="en-US" spc="-6" baseline="0" dirty="0">
                <a:solidFill>
                  <a:srgbClr val="FFFFFF"/>
                </a:solidFill>
                <a:cs typeface="Arial"/>
              </a:rPr>
              <a:t> shadows</a:t>
            </a:r>
            <a:r>
              <a:rPr lang="en-US" spc="-6" dirty="0">
                <a:solidFill>
                  <a:srgbClr val="FFFFFF"/>
                </a:solidFill>
                <a:cs typeface="Arial"/>
              </a:rPr>
              <a:t> the difference in height between the fairy ring </a:t>
            </a:r>
            <a:r>
              <a:rPr lang="en-US" spc="-6" baseline="0" dirty="0">
                <a:solidFill>
                  <a:srgbClr val="FFFFFF"/>
                </a:solidFill>
                <a:cs typeface="Arial"/>
              </a:rPr>
              <a:t>and the seed trees above it</a:t>
            </a:r>
            <a:endParaRPr lang="en-US" spc="-6" dirty="0">
              <a:solidFill>
                <a:srgbClr val="FFFFFF"/>
              </a:solidFill>
              <a:cs typeface="Arial"/>
            </a:endParaRP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This is a LIDAR image showing the topography.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blue lines are current</a:t>
            </a:r>
            <a:r>
              <a:rPr lang="en-US" spc="-6" baseline="0" dirty="0">
                <a:solidFill>
                  <a:srgbClr val="FFFFFF"/>
                </a:solidFill>
                <a:cs typeface="Arial"/>
              </a:rPr>
              <a:t> </a:t>
            </a:r>
            <a:r>
              <a:rPr lang="en-US" spc="-6" dirty="0">
                <a:solidFill>
                  <a:srgbClr val="FFFFFF"/>
                </a:solidFill>
                <a:cs typeface="Arial"/>
              </a:rPr>
              <a:t>drainages.  There is another abandoned drainage I’ll get to in a bit.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fat white line is a ridge between the stands 1 &amp; 3 that doesn’t have any redwood on it.  </a:t>
            </a:r>
          </a:p>
          <a:p>
            <a:pPr defTabSz="931774">
              <a:defRPr/>
            </a:pPr>
            <a:endParaRPr lang="en-US" b="1" spc="-6" dirty="0">
              <a:solidFill>
                <a:srgbClr val="FFFFFF"/>
              </a:solidFill>
              <a:cs typeface="Arial"/>
            </a:endParaRPr>
          </a:p>
          <a:p>
            <a:pPr defTabSz="931774">
              <a:defRPr/>
            </a:pPr>
            <a:endParaRPr lang="en-US" spc="-6" dirty="0">
              <a:solidFill>
                <a:srgbClr val="FFFFFF"/>
              </a:solidFill>
              <a:cs typeface="Arial"/>
            </a:endParaRP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So here’s what I think happened in Stand #1. </a:t>
            </a:r>
          </a:p>
          <a:p>
            <a:pPr defTabSz="931774">
              <a:defRPr/>
            </a:pPr>
            <a:endParaRPr lang="en-US" spc="-6" dirty="0">
              <a:solidFill>
                <a:srgbClr val="FFFFFF"/>
              </a:solidFill>
              <a:cs typeface="Arial"/>
            </a:endParaRPr>
          </a:p>
          <a:p>
            <a:pPr defTabSz="931774" rtl="0">
              <a:defRPr/>
            </a:pPr>
            <a:r>
              <a:rPr lang="en-US" spc="-6" dirty="0">
                <a:solidFill>
                  <a:srgbClr val="FFFFFF"/>
                </a:solidFill>
                <a:cs typeface="Arial"/>
              </a:rPr>
              <a:t>Charlie Martin’s people logged old growth Tree #1.  The fall line (in green) was upward on the even slope to the left of the drainage both to avoid breakage in the log but also to cut the branches off clean before bucking and rolling the logs downhill into the drainage.  That way the branch stubs wouldn’t dig into the ground while trying to drag the logs out with teams of oxen (the first powered “steam donkeys” weren’t invented until 1880, but there it was no way to get one to Glenwood until the</a:t>
            </a:r>
            <a:r>
              <a:rPr lang="en-US" spc="-6" baseline="0" dirty="0">
                <a:solidFill>
                  <a:srgbClr val="FFFFFF"/>
                </a:solidFill>
                <a:cs typeface="Arial"/>
              </a:rPr>
              <a:t> railroad came through in 1890</a:t>
            </a:r>
            <a:r>
              <a:rPr lang="en-US" spc="-6" dirty="0">
                <a:solidFill>
                  <a:srgbClr val="FFFFFF"/>
                </a:solidFill>
                <a:cs typeface="Arial"/>
              </a:rPr>
              <a:t>).  The cones on the branches up the slope matured seed on the moisture stored in the branches and opened.  The seed fell</a:t>
            </a:r>
            <a:r>
              <a:rPr lang="en-US" spc="-6" baseline="0" dirty="0">
                <a:solidFill>
                  <a:srgbClr val="FFFFFF"/>
                </a:solidFill>
                <a:cs typeface="Arial"/>
              </a:rPr>
              <a:t> to the ground.</a:t>
            </a:r>
            <a:endParaRPr lang="en-US" spc="-6" dirty="0">
              <a:solidFill>
                <a:srgbClr val="FFFFFF"/>
              </a:solidFill>
              <a:cs typeface="Arial"/>
            </a:endParaRPr>
          </a:p>
          <a:p>
            <a:pPr defTabSz="931774">
              <a:defRPr/>
            </a:pPr>
            <a:endParaRPr lang="en-US" spc="-6" dirty="0">
              <a:solidFill>
                <a:srgbClr val="FFFFFF"/>
              </a:solidFill>
              <a:cs typeface="Arial"/>
            </a:endParaRPr>
          </a:p>
          <a:p>
            <a:pPr defTabSz="931774" rtl="0">
              <a:defRPr/>
            </a:pPr>
            <a:r>
              <a:rPr lang="en-US" spc="-6" dirty="0">
                <a:solidFill>
                  <a:srgbClr val="FFFFFF"/>
                </a:solidFill>
                <a:cs typeface="Arial"/>
              </a:rPr>
              <a:t>A year or so later after the branches had dried, Charlie Martin’s people touched off a slash fire.  The slope above it was grazed so the fire wouldn’t carry beyond the road.  The seed was protected from the heat in the cooler soil surface.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The fire made bare mineral soil on a north-facing slope, perfect germination conditions for establishing redwood seedlings.</a:t>
            </a:r>
          </a:p>
        </p:txBody>
      </p:sp>
      <p:sp>
        <p:nvSpPr>
          <p:cNvPr id="4" name="Slide Number Placeholder 3"/>
          <p:cNvSpPr>
            <a:spLocks noGrp="1"/>
          </p:cNvSpPr>
          <p:nvPr>
            <p:ph type="sldNum" sz="quarter" idx="10"/>
          </p:nvPr>
        </p:nvSpPr>
        <p:spPr/>
        <p:txBody>
          <a:bodyPr/>
          <a:lstStyle/>
          <a:p>
            <a:fld id="{63272F48-0AB0-4AC4-94EE-CEF4974E64E0}"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Slash and burn logging is what made Stand #1.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It obviously also made the fairy ring.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But what about that nice spacing the ring</a:t>
            </a:r>
            <a:r>
              <a:rPr lang="en-US" spc="-6" baseline="0" dirty="0">
                <a:solidFill>
                  <a:srgbClr val="FFFFFF"/>
                </a:solidFill>
                <a:cs typeface="Arial"/>
              </a:rPr>
              <a:t> </a:t>
            </a:r>
            <a:r>
              <a:rPr lang="en-US" spc="-6" dirty="0">
                <a:solidFill>
                  <a:srgbClr val="FFFFFF"/>
                </a:solidFill>
                <a:cs typeface="Arial"/>
              </a:rPr>
              <a:t>has now?</a:t>
            </a:r>
          </a:p>
          <a:p>
            <a:pPr defTabSz="931774">
              <a:defRPr/>
            </a:pPr>
            <a:endParaRPr lang="en-US" dirty="0"/>
          </a:p>
        </p:txBody>
      </p:sp>
      <p:sp>
        <p:nvSpPr>
          <p:cNvPr id="4" name="Slide Number Placeholder 3"/>
          <p:cNvSpPr>
            <a:spLocks noGrp="1"/>
          </p:cNvSpPr>
          <p:nvPr>
            <p:ph type="sldNum" sz="quarter" idx="10"/>
          </p:nvPr>
        </p:nvSpPr>
        <p:spPr/>
        <p:txBody>
          <a:bodyPr/>
          <a:lstStyle/>
          <a:p>
            <a:fld id="{63272F48-0AB0-4AC4-94EE-CEF4974E64E0}"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So here is our #1 stump clump.  </a:t>
            </a:r>
          </a:p>
          <a:p>
            <a:endParaRPr lang="en-US" baseline="0" dirty="0"/>
          </a:p>
          <a:p>
            <a:r>
              <a:rPr lang="en-US" spc="-6" dirty="0">
                <a:solidFill>
                  <a:srgbClr val="FFFFFF"/>
                </a:solidFill>
                <a:cs typeface="Arial"/>
              </a:rPr>
              <a:t>And as I said, there is no sign of a stump.  So, what happened to it?  </a:t>
            </a:r>
          </a:p>
          <a:p>
            <a:endParaRPr lang="en-US" dirty="0"/>
          </a:p>
          <a:p>
            <a:r>
              <a:rPr lang="en-US" baseline="0" dirty="0"/>
              <a:t>Most of t</a:t>
            </a:r>
            <a:r>
              <a:rPr lang="en-US" dirty="0"/>
              <a:t>he side</a:t>
            </a:r>
            <a:r>
              <a:rPr lang="en-US" baseline="0" dirty="0"/>
              <a:t> </a:t>
            </a:r>
            <a:r>
              <a:rPr lang="en-US" dirty="0"/>
              <a:t>walls of this </a:t>
            </a:r>
            <a:r>
              <a:rPr lang="en-US" b="0" dirty="0"/>
              <a:t>drainage</a:t>
            </a:r>
            <a:r>
              <a:rPr lang="en-US" b="0" baseline="0" dirty="0"/>
              <a:t> are steep</a:t>
            </a:r>
            <a:r>
              <a:rPr lang="en-US" baseline="0" dirty="0"/>
              <a:t> with the channel at the bottom </a:t>
            </a:r>
            <a:r>
              <a:rPr lang="en-US" b="0" baseline="0" dirty="0"/>
              <a:t>only a few feet wide</a:t>
            </a:r>
            <a:r>
              <a:rPr lang="en-US" baseline="0" dirty="0"/>
              <a:t>. </a:t>
            </a:r>
          </a:p>
          <a:p>
            <a:endParaRPr lang="en-US" baseline="0" dirty="0"/>
          </a:p>
          <a:p>
            <a:r>
              <a:rPr lang="en-US" baseline="0" dirty="0"/>
              <a:t>But not here. </a:t>
            </a:r>
            <a:endParaRPr lang="en-US" dirty="0"/>
          </a:p>
          <a:p>
            <a:pPr rtl="0"/>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baseline="0" dirty="0"/>
              <a:t>The upper part of the channel is V shaped.</a:t>
            </a:r>
          </a:p>
          <a:p>
            <a:pPr defTabSz="931774">
              <a:defRPr/>
            </a:pPr>
            <a:endParaRPr lang="en-US" dirty="0"/>
          </a:p>
          <a:p>
            <a:pPr defTabSz="931774">
              <a:defRPr/>
            </a:pPr>
            <a:r>
              <a:rPr lang="en-US" dirty="0"/>
              <a:t>Yet when it gets</a:t>
            </a:r>
            <a:r>
              <a:rPr lang="en-US" baseline="0" dirty="0"/>
              <a:t> to about 70’ upstream of</a:t>
            </a:r>
            <a:r>
              <a:rPr lang="en-US" dirty="0"/>
              <a:t> the clump, it’s as if there</a:t>
            </a:r>
            <a:r>
              <a:rPr lang="en-US" baseline="0" dirty="0"/>
              <a:t> is no channel at all. </a:t>
            </a:r>
          </a:p>
          <a:p>
            <a:pPr defTabSz="931774">
              <a:defRPr/>
            </a:pPr>
            <a:endParaRPr lang="en-US" baseline="0" dirty="0"/>
          </a:p>
          <a:p>
            <a:pPr defTabSz="931774">
              <a:defRPr/>
            </a:pPr>
            <a:r>
              <a:rPr lang="en-US" baseline="0" dirty="0"/>
              <a:t>Instead, that area slowly widens until it gets to the clump.  </a:t>
            </a:r>
          </a:p>
          <a:p>
            <a:pPr defTabSz="931774">
              <a:defRPr/>
            </a:pPr>
            <a:endParaRPr lang="en-US" baseline="0" dirty="0"/>
          </a:p>
          <a:p>
            <a:pPr defTabSz="931774">
              <a:defRPr/>
            </a:pPr>
            <a:r>
              <a:rPr lang="en-US" baseline="0" dirty="0"/>
              <a:t>The grade from the top down of this basin is about an inch/foot. </a:t>
            </a:r>
          </a:p>
          <a:p>
            <a:pPr defTabSz="931774">
              <a:defRPr/>
            </a:pPr>
            <a:endParaRPr lang="en-US" baseline="0" dirty="0"/>
          </a:p>
          <a:p>
            <a:pPr rtl="0"/>
            <a:endParaRPr lang="en-US" dirty="0"/>
          </a:p>
          <a:p>
            <a:endParaRPr lang="en-US" baseline="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b="0" baseline="0" dirty="0"/>
              <a:t>Below the clump, the channel quickly returns to its more usual incised “V” shape, with the clump sitting atop this blob of dirt full of roots. </a:t>
            </a:r>
            <a:endParaRPr lang="en-US" b="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baseline="0" dirty="0"/>
              <a:t>This talk in three parts will focus upon redwood, treating forests as elements of total systems involving seasonal streams, grasslands, brush, and hardwood.  Part I will discuss the three types of redwood stands we have today: old growth, second growth, and what I call “first growth redwood.”  These are stands that developed over the last 150 years in places where there had been no redwood before European colonization.  In fact, these first-growth stands are likely the majority of redwood trees we have in this County today!  Part II will focus upon the biology of redwood response to fire and logging.  Part III will then propose what we might do to reverse some of their adverse consequences toward restoring old growth stand structure.  </a:t>
            </a:r>
          </a:p>
          <a:p>
            <a:pPr rtl="0"/>
            <a:endParaRPr lang="en-US" baseline="0" dirty="0"/>
          </a:p>
          <a:p>
            <a:pPr rtl="0"/>
            <a:r>
              <a:rPr lang="en-US" baseline="0" dirty="0"/>
              <a:t>This set of ideas is not to force my goals on anybody; I just want to learn how to do this.  Along the way I have done research I’m sharing here, to impart a new understanding of how we might learn to secure redwood forests for the future.  That learning process starts with recognizing that old growth forests took the original shape they did as a direct consequence of human behavior, just as they are still doing today.  Yes, it turns out that PEOPLE always have been key to developing groves of 300’ tall trees, the big trees we all admire.  Now people are really making a tragic mess of things, but it isn’t obvious as to why or how.  It doesn’t have to be this way!</a:t>
            </a:r>
          </a:p>
        </p:txBody>
      </p:sp>
      <p:sp>
        <p:nvSpPr>
          <p:cNvPr id="4" name="Slide Number Placeholder 3"/>
          <p:cNvSpPr>
            <a:spLocks noGrp="1"/>
          </p:cNvSpPr>
          <p:nvPr>
            <p:ph type="sldNum" sz="quarter" idx="10"/>
          </p:nvPr>
        </p:nvSpPr>
        <p:spPr/>
        <p:txBody>
          <a:bodyPr/>
          <a:lstStyle/>
          <a:p>
            <a:fld id="{117CA959-A694-4102-A21C-010E9A3CDEF0}" type="slidenum">
              <a:rPr lang="en-US" smtClean="0"/>
              <a:pPr/>
              <a:t>6</a:t>
            </a:fld>
            <a:endParaRPr lang="en-US"/>
          </a:p>
        </p:txBody>
      </p:sp>
    </p:spTree>
    <p:extLst>
      <p:ext uri="{BB962C8B-B14F-4D97-AF65-F5344CB8AC3E}">
        <p14:creationId xmlns:p14="http://schemas.microsoft.com/office/powerpoint/2010/main" val="21957423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dirty="0"/>
              <a:t>It’s as if that channel had </a:t>
            </a:r>
            <a:r>
              <a:rPr lang="en-US" b="0" dirty="0"/>
              <a:t>been dammed</a:t>
            </a:r>
            <a:r>
              <a:rPr lang="en-US" b="0" baseline="0" dirty="0"/>
              <a:t> </a:t>
            </a:r>
            <a:r>
              <a:rPr lang="en-US" baseline="0" dirty="0"/>
              <a:t>holding a </a:t>
            </a:r>
            <a:r>
              <a:rPr lang="en-US" b="0" baseline="0" dirty="0"/>
              <a:t>pond of sediment </a:t>
            </a:r>
            <a:r>
              <a:rPr lang="en-US" baseline="0" dirty="0"/>
              <a:t>that filled in behind it.</a:t>
            </a:r>
          </a:p>
          <a:p>
            <a:endParaRPr lang="en-US" baseline="0" dirty="0"/>
          </a:p>
          <a:p>
            <a:r>
              <a:rPr lang="en-US" baseline="0" dirty="0"/>
              <a:t>Well I think that is exactly what happened</a:t>
            </a:r>
          </a:p>
          <a:p>
            <a:endParaRPr lang="en-US" baseline="0" dirty="0"/>
          </a:p>
          <a:p>
            <a:r>
              <a:rPr lang="en-US" b="0" baseline="0" dirty="0"/>
              <a:t>I’ve seen this process </a:t>
            </a:r>
            <a:r>
              <a:rPr lang="en-US" baseline="0" dirty="0"/>
              <a:t>before where I did some logging. </a:t>
            </a:r>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a:t>
            </a:r>
            <a:r>
              <a:rPr lang="en-US" baseline="0" dirty="0"/>
              <a:t> the drainage containing </a:t>
            </a:r>
            <a:r>
              <a:rPr lang="en-US" b="0" baseline="0" dirty="0"/>
              <a:t>stand #3</a:t>
            </a:r>
            <a:r>
              <a:rPr lang="en-US" baseline="0" dirty="0"/>
              <a:t>, the stream bed had been cutting a channel outside the base of a redwood clump.   I thought that deepening incised channel might destabilize the support for the trees.  It was a wall of wood with half a foundation.</a:t>
            </a:r>
          </a:p>
          <a:p>
            <a:endParaRPr lang="en-US" baseline="0" dirty="0"/>
          </a:p>
          <a:p>
            <a:r>
              <a:rPr lang="en-US" baseline="0" dirty="0"/>
              <a:t>So when Steve Liebenberg and I thinned out that clump in 2000, I </a:t>
            </a:r>
            <a:r>
              <a:rPr lang="en-US" b="0" baseline="0" dirty="0"/>
              <a:t>rerouted the stream </a:t>
            </a:r>
            <a:r>
              <a:rPr lang="en-US" baseline="0" dirty="0"/>
              <a:t>through the stump clump on the hypothesis that roots would inhibit the incision.  It took several days with a Pulaski and a shovel moving about ten yards of dirt shot through with roots to make a channel through the clump.</a:t>
            </a:r>
          </a:p>
          <a:p>
            <a:pPr rtl="0"/>
            <a:endParaRPr lang="en-US" baseline="0" dirty="0"/>
          </a:p>
          <a:p>
            <a:pPr rtl="0"/>
            <a:r>
              <a:rPr lang="en-US" baseline="0" dirty="0"/>
              <a:t>It looked good, and it worked for about 20 years, that is…. </a:t>
            </a:r>
            <a:endParaRPr lang="en-US" b="0" baseline="0" dirty="0"/>
          </a:p>
          <a:p>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…until the wad of crown sprouts was so dense that it captured enough silt and debris that it could deflect storm runoff back into the old incised channel outside the clump.  Hell, the sprouts captured this 8” bay log about 7’ long brought downstream by storm water.  </a:t>
            </a:r>
          </a:p>
          <a:p>
            <a:endParaRPr lang="en-US" baseline="0" dirty="0"/>
          </a:p>
          <a:p>
            <a:r>
              <a:rPr lang="en-US" baseline="0" dirty="0"/>
              <a:t>There is so much sediment in this mess now that it eats my saw chain in no time.  </a:t>
            </a:r>
            <a:r>
              <a:rPr lang="en-US" b="0" baseline="0" dirty="0"/>
              <a:t>Since then, I’ve been working on the sprouting problem elsewhere, so I may get back to this, someday, maybe… </a:t>
            </a:r>
            <a:r>
              <a:rPr lang="en-US" baseline="0" dirty="0"/>
              <a:t>The only way to fix it now would be with carbide… which I can now do.  But over the long run, unless I have a way to prevent all that crown sprouting, this experiment in rerouting the channel was a failure.  </a:t>
            </a:r>
          </a:p>
          <a:p>
            <a:endParaRPr lang="en-US" baseline="0" dirty="0"/>
          </a:p>
          <a:p>
            <a:r>
              <a:rPr lang="en-US" baseline="0" dirty="0"/>
              <a:t>But it was successful in that </a:t>
            </a:r>
            <a:r>
              <a:rPr lang="en-US" b="0" baseline="0" dirty="0"/>
              <a:t>I learned something. </a:t>
            </a:r>
          </a:p>
        </p:txBody>
      </p:sp>
      <p:sp>
        <p:nvSpPr>
          <p:cNvPr id="4" name="Slide Number Placeholder 3"/>
          <p:cNvSpPr>
            <a:spLocks noGrp="1"/>
          </p:cNvSpPr>
          <p:nvPr>
            <p:ph type="sldNum" sz="quarter" idx="10"/>
          </p:nvPr>
        </p:nvSpPr>
        <p:spPr/>
        <p:txBody>
          <a:bodyPr/>
          <a:lstStyle/>
          <a:p>
            <a:fld id="{117CA959-A694-4102-A21C-010E9A3CDEF0}"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rtl="0">
              <a:defRPr/>
            </a:pPr>
            <a:r>
              <a:rPr lang="en-US" baseline="0" dirty="0"/>
              <a:t>So the current hypothesis is that the </a:t>
            </a:r>
            <a:r>
              <a:rPr lang="en-US" b="0" baseline="0" dirty="0"/>
              <a:t>#1 stump clump was originally near the bottom of the channel on the north facing side.  When it was cut, it produced a ton of sprouts </a:t>
            </a:r>
            <a:r>
              <a:rPr lang="en-US" baseline="0" dirty="0"/>
              <a:t>which </a:t>
            </a:r>
            <a:r>
              <a:rPr lang="en-US" dirty="0"/>
              <a:t>captured</a:t>
            </a:r>
            <a:r>
              <a:rPr lang="en-US" baseline="0" dirty="0"/>
              <a:t> branches left over from the logging that washed down the slope after burning off the twigs and needles.  Stump sprouts captured that wad of organic material and made the dam which captured the sediment. </a:t>
            </a:r>
          </a:p>
          <a:p>
            <a:pPr defTabSz="931774">
              <a:defRPr/>
            </a:pPr>
            <a:endParaRPr lang="en-US" baseline="0" dirty="0"/>
          </a:p>
          <a:p>
            <a:pPr defTabSz="931774">
              <a:defRPr/>
            </a:pPr>
            <a:r>
              <a:rPr lang="en-US" baseline="0" dirty="0"/>
              <a:t>I like to call that sediment buildup a </a:t>
            </a:r>
            <a:r>
              <a:rPr lang="en-US" b="0" baseline="0" dirty="0"/>
              <a:t>“stump clump hump.”</a:t>
            </a:r>
          </a:p>
          <a:p>
            <a:pPr defTabSz="931774">
              <a:defRPr/>
            </a:pPr>
            <a:endParaRPr lang="en-US" baseline="0" dirty="0"/>
          </a:p>
          <a:p>
            <a:pPr defTabSz="931774">
              <a:defRPr/>
            </a:pPr>
            <a:r>
              <a:rPr lang="en-US" baseline="0" dirty="0"/>
              <a:t>Redwoods </a:t>
            </a:r>
            <a:r>
              <a:rPr lang="en-US" b="0" baseline="0" dirty="0"/>
              <a:t>stems are known to put out new roots into </a:t>
            </a:r>
            <a:r>
              <a:rPr lang="en-US" baseline="0" dirty="0"/>
              <a:t>accumulated sediments around the trunk, making stump crowns you see here today. So my guess is that, if there still is a #1 stump, it’s underground.</a:t>
            </a:r>
          </a:p>
          <a:p>
            <a:pPr defTabSz="931774">
              <a:defRPr/>
            </a:pPr>
            <a:endParaRPr lang="en-US" baseline="0"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But if this was off one stump, </a:t>
            </a:r>
            <a:r>
              <a:rPr lang="en-US" b="0" baseline="0" dirty="0"/>
              <a:t>how did it make such a </a:t>
            </a:r>
            <a:r>
              <a:rPr lang="en-US" b="1" baseline="0" dirty="0"/>
              <a:t>wide</a:t>
            </a:r>
            <a:r>
              <a:rPr lang="en-US" b="0" baseline="0" dirty="0"/>
              <a:t> dam of over 30ft</a:t>
            </a:r>
            <a:r>
              <a:rPr lang="en-US" baseline="0" dirty="0"/>
              <a:t>?  What caused the nice spacing?  </a:t>
            </a:r>
            <a:r>
              <a:rPr lang="en-US" spc="-6" dirty="0">
                <a:solidFill>
                  <a:srgbClr val="FFFFFF"/>
                </a:solidFill>
                <a:cs typeface="Arial"/>
              </a:rPr>
              <a:t>The trees are far enough apart that they started fairly straight.  That makes better lumber, and a better prospect of an old growth structure, albeit there should be fewer trees.</a:t>
            </a:r>
          </a:p>
          <a:p>
            <a:pPr defTabSz="931774">
              <a:defRPr/>
            </a:pPr>
            <a:endParaRPr lang="en-US" b="1" spc="-6" dirty="0">
              <a:solidFill>
                <a:srgbClr val="FFFFFF"/>
              </a:solidFill>
              <a:cs typeface="Arial"/>
            </a:endParaRPr>
          </a:p>
          <a:p>
            <a:pPr defTabSz="931774">
              <a:defRPr/>
            </a:pPr>
            <a:r>
              <a:rPr lang="en-US" spc="-6" dirty="0">
                <a:solidFill>
                  <a:srgbClr val="FFFFFF"/>
                </a:solidFill>
                <a:cs typeface="Arial"/>
              </a:rPr>
              <a:t>There are seven here now (there were 8) and I will take three more to give them room to get bigger and learn to deal with the sprouts.  But there are clues abounding nearby as to what I might do to prevent that problem. </a:t>
            </a:r>
          </a:p>
          <a:p>
            <a:pPr defTabSz="931774">
              <a:defRPr/>
            </a:pPr>
            <a:endParaRPr lang="en-US" spc="-6" dirty="0">
              <a:solidFill>
                <a:srgbClr val="FFFFFF"/>
              </a:solidFill>
              <a:cs typeface="Arial"/>
            </a:endParaRPr>
          </a:p>
        </p:txBody>
      </p:sp>
      <p:sp>
        <p:nvSpPr>
          <p:cNvPr id="4" name="Slide Number Placeholder 3"/>
          <p:cNvSpPr>
            <a:spLocks noGrp="1"/>
          </p:cNvSpPr>
          <p:nvPr>
            <p:ph type="sldNum" sz="quarter" idx="10"/>
          </p:nvPr>
        </p:nvSpPr>
        <p:spPr/>
        <p:txBody>
          <a:bodyPr/>
          <a:lstStyle/>
          <a:p>
            <a:fld id="{63272F48-0AB0-4AC4-94EE-CEF4974E64E0}"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bmk="">
                <a:solidFill>
                  <a:schemeClr val="bg1"/>
                </a:solidFill>
                <a:latin typeface="Arial" pitchFamily="34" charset="0"/>
                <a:ea typeface="Times New Roman" pitchFamily="18" charset="0"/>
                <a:cs typeface="Arial" pitchFamily="34" charset="0"/>
              </a:rPr>
              <a:t>Here is an example.  In the first logging of this area (1880~1900), the labor to hand saw the tree meant they didn’t cut at the ground line, but crown sprouts didn’t come up so close together because of the heat from the slash fire AND a century of accumulated branches and duff piled around the stump.  The fires were so hot that it prevented development of adventitious buds on the stump itself, which should concern us about the long term consequences of the CZU Fires for some of those old growth trees.  </a:t>
            </a:r>
          </a:p>
          <a:p>
            <a:pPr rtl="0"/>
            <a:endParaRPr lang="en-US" dirty="0" bmk="">
              <a:solidFill>
                <a:schemeClr val="bg1"/>
              </a:solidFill>
              <a:latin typeface="Arial" pitchFamily="34" charset="0"/>
              <a:ea typeface="Times New Roman" pitchFamily="18" charset="0"/>
              <a:cs typeface="Arial" pitchFamily="34" charset="0"/>
            </a:endParaRPr>
          </a:p>
          <a:p>
            <a:pPr rtl="0"/>
            <a:r>
              <a:rPr lang="en-US" dirty="0" bmk="">
                <a:solidFill>
                  <a:schemeClr val="bg1"/>
                </a:solidFill>
                <a:latin typeface="Arial" pitchFamily="34" charset="0"/>
                <a:ea typeface="Times New Roman" pitchFamily="18" charset="0"/>
                <a:cs typeface="Arial" pitchFamily="34" charset="0"/>
              </a:rPr>
              <a:t>After that burn, fewer new trees sprouted from deeper on the root crown and farther from the stump with a better opportunity to grow straighter, developing better structural support around their bases.  </a:t>
            </a:r>
          </a:p>
          <a:p>
            <a:endParaRPr lang="en-US" dirty="0" bmk="">
              <a:solidFill>
                <a:schemeClr val="bg1"/>
              </a:solidFill>
              <a:latin typeface="Arial" pitchFamily="34" charset="0"/>
              <a:ea typeface="Times New Roman" pitchFamily="18" charset="0"/>
              <a:cs typeface="Arial" pitchFamily="34" charset="0"/>
            </a:endParaRPr>
          </a:p>
          <a:p>
            <a:r>
              <a:rPr lang="en-US" dirty="0" bmk="">
                <a:solidFill>
                  <a:schemeClr val="bg1"/>
                </a:solidFill>
                <a:latin typeface="Arial" pitchFamily="34" charset="0"/>
                <a:ea typeface="Times New Roman" pitchFamily="18" charset="0"/>
                <a:cs typeface="Arial" pitchFamily="34" charset="0"/>
              </a:rPr>
              <a:t>So in this respect, “slash and burn” wasn’t so bad, although one can infer from the stump clump hump how much soil was lost here</a:t>
            </a:r>
            <a:endParaRPr lang="en-US" dirty="0" bmk="">
              <a:solidFill>
                <a:schemeClr val="bg1"/>
              </a:solidFill>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117CA959-A694-4102-A21C-010E9A3CDEF0}"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b="0" dirty="0" bmk="">
                <a:solidFill>
                  <a:schemeClr val="bg1"/>
                </a:solidFill>
                <a:latin typeface="Arial" pitchFamily="34" charset="0"/>
                <a:ea typeface="Times New Roman" pitchFamily="18" charset="0"/>
                <a:cs typeface="Arial" pitchFamily="34" charset="0"/>
              </a:rPr>
              <a:t>This is </a:t>
            </a:r>
            <a:r>
              <a:rPr lang="en-US" b="1" dirty="0" bmk="">
                <a:solidFill>
                  <a:schemeClr val="bg1"/>
                </a:solidFill>
                <a:latin typeface="Arial" pitchFamily="34" charset="0"/>
                <a:ea typeface="Times New Roman" pitchFamily="18" charset="0"/>
                <a:cs typeface="Arial" pitchFamily="34" charset="0"/>
              </a:rPr>
              <a:t>typical </a:t>
            </a:r>
            <a:r>
              <a:rPr lang="en-US" dirty="0" bmk="">
                <a:solidFill>
                  <a:schemeClr val="bg1"/>
                </a:solidFill>
                <a:latin typeface="Arial" pitchFamily="34" charset="0"/>
                <a:ea typeface="Times New Roman" pitchFamily="18" charset="0"/>
                <a:cs typeface="Arial" pitchFamily="34" charset="0"/>
              </a:rPr>
              <a:t>of stumps logged after slash burning was banned.  You can see the weak sprouts hanging on the side.  Those can break off and do.</a:t>
            </a:r>
          </a:p>
          <a:p>
            <a:pPr rtl="0"/>
            <a:endParaRPr lang="en-US" dirty="0" bmk="">
              <a:solidFill>
                <a:schemeClr val="bg1"/>
              </a:solidFill>
              <a:latin typeface="Arial" pitchFamily="34" charset="0"/>
              <a:ea typeface="Times New Roman" pitchFamily="18"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bmk="">
                <a:solidFill>
                  <a:schemeClr val="bg1"/>
                </a:solidFill>
                <a:latin typeface="Arial" pitchFamily="34" charset="0"/>
                <a:ea typeface="Times New Roman" pitchFamily="18" charset="0"/>
                <a:cs typeface="Arial" pitchFamily="34" charset="0"/>
              </a:rPr>
              <a:t>Cleaning up messes like this is about 20% of the cost of a logging job. </a:t>
            </a:r>
          </a:p>
          <a:p>
            <a:pPr rtl="0"/>
            <a:endParaRPr lang="en-US" dirty="0" bmk="">
              <a:solidFill>
                <a:schemeClr val="bg1"/>
              </a:solidFill>
              <a:latin typeface="Arial" pitchFamily="34" charset="0"/>
              <a:ea typeface="Times New Roman" pitchFamily="18" charset="0"/>
              <a:cs typeface="Arial" pitchFamily="34" charset="0"/>
            </a:endParaRPr>
          </a:p>
          <a:p>
            <a:pPr rtl="0"/>
            <a:r>
              <a:rPr lang="en-US" dirty="0" bmk="">
                <a:solidFill>
                  <a:schemeClr val="bg1"/>
                </a:solidFill>
                <a:latin typeface="Arial" pitchFamily="34" charset="0"/>
                <a:ea typeface="Times New Roman" pitchFamily="18" charset="0"/>
                <a:cs typeface="Arial" pitchFamily="34" charset="0"/>
              </a:rPr>
              <a:t>We cut them lower now, but adequate spacing is still a problem as the sprouts get bigger and the trees lean away from each other.  </a:t>
            </a:r>
          </a:p>
          <a:p>
            <a:pPr rtl="0"/>
            <a:endParaRPr lang="en-US" dirty="0" bmk="">
              <a:solidFill>
                <a:schemeClr val="bg1"/>
              </a:solidFill>
              <a:latin typeface="Arial" pitchFamily="34" charset="0"/>
              <a:ea typeface="Times New Roman" pitchFamily="18" charset="0"/>
              <a:cs typeface="Arial" pitchFamily="34" charset="0"/>
            </a:endParaRPr>
          </a:p>
          <a:p>
            <a:pPr rtl="0"/>
            <a:r>
              <a:rPr lang="en-US" dirty="0" bmk="">
                <a:solidFill>
                  <a:schemeClr val="bg1"/>
                </a:solidFill>
                <a:latin typeface="Arial" pitchFamily="34" charset="0"/>
                <a:cs typeface="Arial" pitchFamily="34" charset="0"/>
              </a:rPr>
              <a:t>Dealing</a:t>
            </a:r>
            <a:r>
              <a:rPr lang="en-US" baseline="0" dirty="0" bmk="">
                <a:solidFill>
                  <a:schemeClr val="bg1"/>
                </a:solidFill>
                <a:latin typeface="Arial" pitchFamily="34" charset="0"/>
                <a:cs typeface="Arial" pitchFamily="34" charset="0"/>
              </a:rPr>
              <a:t> with sprouts is</a:t>
            </a:r>
            <a:r>
              <a:rPr lang="en-US" dirty="0" bmk="">
                <a:solidFill>
                  <a:schemeClr val="bg1"/>
                </a:solidFill>
                <a:latin typeface="Arial" pitchFamily="34" charset="0"/>
                <a:cs typeface="Arial" pitchFamily="34" charset="0"/>
              </a:rPr>
              <a:t> a maintenance</a:t>
            </a:r>
            <a:r>
              <a:rPr lang="en-US" baseline="0" dirty="0" bmk="">
                <a:solidFill>
                  <a:schemeClr val="bg1"/>
                </a:solidFill>
                <a:latin typeface="Arial" pitchFamily="34" charset="0"/>
                <a:cs typeface="Arial" pitchFamily="34" charset="0"/>
              </a:rPr>
              <a:t> treadmill. </a:t>
            </a:r>
            <a:endParaRPr lang="en-US" dirty="0" bmk="">
              <a:solidFill>
                <a:schemeClr val="bg1"/>
              </a:solidFill>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66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US" spc="-6" dirty="0">
                <a:solidFill>
                  <a:srgbClr val="FFFFFF"/>
                </a:solidFill>
                <a:cs typeface="Arial"/>
              </a:rPr>
              <a:t>This was Calaveras Big Trees State Park, in 1959.  The kid on the right is me, Mark Edward Vande Pol.  When it came time for the ride home in a</a:t>
            </a:r>
            <a:r>
              <a:rPr lang="en-US" spc="-6" baseline="0" dirty="0">
                <a:solidFill>
                  <a:srgbClr val="FFFFFF"/>
                </a:solidFill>
                <a:cs typeface="Arial"/>
              </a:rPr>
              <a:t> blue ‘53 Plymouth Suburban station wagon, I’d sit </a:t>
            </a:r>
            <a:r>
              <a:rPr lang="en-US" spc="-6" dirty="0">
                <a:solidFill>
                  <a:srgbClr val="FFFFFF"/>
                </a:solidFill>
                <a:cs typeface="Arial"/>
              </a:rPr>
              <a:t>in the back and weep, much to my mother’s amusement… well at least at first.  You see, whether it was Calaveras Big Trees or</a:t>
            </a:r>
            <a:r>
              <a:rPr lang="en-US" spc="-6" baseline="0" dirty="0">
                <a:solidFill>
                  <a:srgbClr val="FFFFFF"/>
                </a:solidFill>
                <a:cs typeface="Arial"/>
              </a:rPr>
              <a:t> Muir Woods, </a:t>
            </a:r>
            <a:r>
              <a:rPr lang="en-US" spc="-6" dirty="0">
                <a:solidFill>
                  <a:srgbClr val="FFFFFF"/>
                </a:solidFill>
                <a:cs typeface="Arial"/>
              </a:rPr>
              <a:t>I wanted to stay there.  I wanted to go back to the Big Trees.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So my intention in starting this way is to let you know how long I’ve been passionate about redwood forests, and not just the trees but the groundcovers too.  I want to learn how to grow an old growth style forest without it blowing up first, a future in harmony with these monster trees as we and our tools grow both in capability and sophistication.  I want to redress the past when things were harder, and wood was the only material to build economically here in</a:t>
            </a:r>
            <a:r>
              <a:rPr lang="en-US" spc="-6" baseline="0" dirty="0">
                <a:solidFill>
                  <a:srgbClr val="FFFFFF"/>
                </a:solidFill>
                <a:cs typeface="Arial"/>
              </a:rPr>
              <a:t> earthquake country</a:t>
            </a:r>
            <a:r>
              <a:rPr lang="en-US" spc="-6" dirty="0">
                <a:solidFill>
                  <a:srgbClr val="FFFFFF"/>
                </a:solidFill>
                <a:cs typeface="Arial"/>
              </a:rPr>
              <a:t>.  </a:t>
            </a:r>
          </a:p>
          <a:p>
            <a:pPr defTabSz="931774">
              <a:defRPr/>
            </a:pPr>
            <a:endParaRPr lang="en-US" spc="-6" dirty="0">
              <a:solidFill>
                <a:srgbClr val="FFFFFF"/>
              </a:solidFill>
              <a:cs typeface="Arial"/>
            </a:endParaRPr>
          </a:p>
          <a:p>
            <a:pPr defTabSz="931774">
              <a:defRPr/>
            </a:pPr>
            <a:r>
              <a:rPr lang="en-US" spc="-6" dirty="0">
                <a:solidFill>
                  <a:srgbClr val="FFFFFF"/>
                </a:solidFill>
                <a:cs typeface="Arial"/>
              </a:rPr>
              <a:t>And along the way, as I make room for bigger trees on our property, I hope to get some really nice lumber to make beautiful things that last. </a:t>
            </a:r>
          </a:p>
        </p:txBody>
      </p:sp>
      <p:sp>
        <p:nvSpPr>
          <p:cNvPr id="4" name="Slide Number Placeholder 3"/>
          <p:cNvSpPr>
            <a:spLocks noGrp="1"/>
          </p:cNvSpPr>
          <p:nvPr>
            <p:ph type="sldNum" sz="quarter" idx="10"/>
          </p:nvPr>
        </p:nvSpPr>
        <p:spPr/>
        <p:txBody>
          <a:bodyPr/>
          <a:lstStyle/>
          <a:p>
            <a:fld id="{63272F48-0AB0-4AC4-94EE-CEF4974E64E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I’ll start with a sequence of “old growth” images, to show what these stands have in common and some of what they don’t.  These are photos taken by other people I’ve grabbed for educational purposes, and what they really show is how the photographer saw what they captured and why it impressed them.</a:t>
            </a:r>
          </a:p>
          <a:p>
            <a:pPr rtl="0"/>
            <a:endParaRPr lang="en-US" dirty="0">
              <a:solidFill>
                <a:schemeClr val="bg1"/>
              </a:solidFill>
            </a:endParaRPr>
          </a:p>
          <a:p>
            <a:pPr rtl="0"/>
            <a:r>
              <a:rPr lang="en-US" dirty="0">
                <a:solidFill>
                  <a:schemeClr val="bg1"/>
                </a:solidFill>
              </a:rPr>
              <a:t>This is the classical ‘filtered streams of light’ image.  And what we should notice is that stand density here is low enough that </a:t>
            </a:r>
            <a:r>
              <a:rPr lang="en-US" dirty="0" err="1">
                <a:solidFill>
                  <a:schemeClr val="bg1"/>
                </a:solidFill>
              </a:rPr>
              <a:t>dirct</a:t>
            </a:r>
            <a:r>
              <a:rPr lang="en-US" dirty="0">
                <a:solidFill>
                  <a:schemeClr val="bg1"/>
                </a:solidFill>
              </a:rPr>
              <a:t> sunlight can get through at all.  Here at least there is enough light here to support a rich groundcover.  That isn’t always the case, even in old growth stands today.</a:t>
            </a:r>
          </a:p>
          <a:p>
            <a:pPr rtl="0"/>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solidFill>
                  <a:schemeClr val="bg1"/>
                </a:solidFill>
              </a:rPr>
              <a:t>This is an “old growth” redwood forest too, or is it really?  </a:t>
            </a:r>
          </a:p>
          <a:p>
            <a:pPr rtl="0"/>
            <a:endParaRPr lang="en-US" dirty="0">
              <a:solidFill>
                <a:schemeClr val="bg1"/>
              </a:solidFill>
            </a:endParaRPr>
          </a:p>
          <a:p>
            <a:pPr rtl="0"/>
            <a:r>
              <a:rPr lang="en-US" dirty="0">
                <a:solidFill>
                  <a:schemeClr val="bg1"/>
                </a:solidFill>
              </a:rPr>
              <a:t>The vast majority of these trees are certainly not “old.”  In fact, it’s hard to pick out more than a few ancient giants.  </a:t>
            </a:r>
          </a:p>
          <a:p>
            <a:pPr rtl="0"/>
            <a:endParaRPr lang="en-US" dirty="0">
              <a:solidFill>
                <a:schemeClr val="bg1"/>
              </a:solidFill>
            </a:endParaRPr>
          </a:p>
          <a:p>
            <a:pPr rtl="0"/>
            <a:r>
              <a:rPr lang="en-US" dirty="0">
                <a:solidFill>
                  <a:schemeClr val="bg1"/>
                </a:solidFill>
              </a:rPr>
              <a:t>Was it always like this?  I can tell you for certain, the answer is “No!!!” </a:t>
            </a:r>
          </a:p>
          <a:p>
            <a:pPr rtl="0"/>
            <a:endParaRPr lang="en-US" dirty="0">
              <a:solidFill>
                <a:schemeClr val="bg1"/>
              </a:solidFill>
            </a:endParaRPr>
          </a:p>
          <a:p>
            <a:pPr rtl="0"/>
            <a:r>
              <a:rPr lang="en-US" dirty="0">
                <a:solidFill>
                  <a:schemeClr val="bg1"/>
                </a:solidFill>
              </a:rPr>
              <a:t>In a way, this stand is telling us </a:t>
            </a:r>
            <a:r>
              <a:rPr lang="en-US" baseline="0" dirty="0">
                <a:solidFill>
                  <a:schemeClr val="bg1"/>
                </a:solidFill>
              </a:rPr>
              <a:t>what we haven’t done. </a:t>
            </a:r>
            <a:r>
              <a:rPr lang="en-US" dirty="0">
                <a:solidFill>
                  <a:schemeClr val="bg1"/>
                </a:solidFill>
              </a:rPr>
              <a:t> To me, it’s begging for help. </a:t>
            </a:r>
          </a:p>
          <a:p>
            <a:pPr rtl="0"/>
            <a:endParaRPr lang="en-US" dirty="0">
              <a:solidFill>
                <a:schemeClr val="bg1"/>
              </a:solidFill>
            </a:endParaRPr>
          </a:p>
          <a:p>
            <a:pPr rtl="0"/>
            <a:r>
              <a:rPr lang="en-US" dirty="0">
                <a:solidFill>
                  <a:schemeClr val="bg1"/>
                </a:solidFill>
              </a:rPr>
              <a:t>What we are making of it is without raising a finger, too afraid of our past to help the few towering giants in this stand to have a secure future beyond the next fire.</a:t>
            </a:r>
          </a:p>
          <a:p>
            <a:pPr rtl="0"/>
            <a:endParaRPr lang="en-US" dirty="0">
              <a:solidFill>
                <a:schemeClr val="bg1"/>
              </a:solidFill>
            </a:endParaRPr>
          </a:p>
          <a:p>
            <a:pPr rtl="0"/>
            <a:endParaRPr lang="en-US" dirty="0">
              <a:solidFill>
                <a:schemeClr val="bg1"/>
              </a:solidFill>
            </a:endParaRPr>
          </a:p>
        </p:txBody>
      </p:sp>
      <p:sp>
        <p:nvSpPr>
          <p:cNvPr id="4" name="Slide Number Placeholder 3"/>
          <p:cNvSpPr>
            <a:spLocks noGrp="1"/>
          </p:cNvSpPr>
          <p:nvPr>
            <p:ph type="sldNum" sz="quarter" idx="10"/>
          </p:nvPr>
        </p:nvSpPr>
        <p:spPr/>
        <p:txBody>
          <a:bodyPr/>
          <a:lstStyle/>
          <a:p>
            <a:fld id="{117CA959-A694-4102-A21C-010E9A3CDEF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1"/>
            <a:ext cx="9326880" cy="1764030"/>
          </a:xfrm>
        </p:spPr>
        <p:txBody>
          <a:bodyPr/>
          <a:lstStyle/>
          <a:p>
            <a:r>
              <a:rPr lang="en-US"/>
              <a:t>Click to edit Master title style</a:t>
            </a:r>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20000"/>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822960" y="2556360"/>
            <a:ext cx="9326520" cy="1763640"/>
          </a:xfrm>
          <a:prstGeom prst="rect">
            <a:avLst/>
          </a:prstGeom>
          <a:noFill/>
          <a:ln w="0">
            <a:noFill/>
          </a:ln>
        </p:spPr>
        <p:txBody>
          <a:bodyPr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3" name="PlaceHolder 2"/>
          <p:cNvSpPr>
            <a:spLocks noGrp="1"/>
          </p:cNvSpPr>
          <p:nvPr>
            <p:ph type="dt" idx="1"/>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4" name="PlaceHolder 3"/>
          <p:cNvSpPr>
            <a:spLocks noGrp="1"/>
          </p:cNvSpPr>
          <p:nvPr>
            <p:ph type="ftr" idx="2"/>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5" name="PlaceHolder 4"/>
          <p:cNvSpPr>
            <a:spLocks noGrp="1"/>
          </p:cNvSpPr>
          <p:nvPr>
            <p:ph type="sldNum" idx="3"/>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308E13CA-5BC6-476C-99C1-60214AD7185E}"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
        <p:nvSpPr>
          <p:cNvPr id="6" name="PlaceHolder 5"/>
          <p:cNvSpPr>
            <a:spLocks noGrp="1"/>
          </p:cNvSpPr>
          <p:nvPr>
            <p:ph type="body"/>
          </p:nvPr>
        </p:nvSpPr>
        <p:spPr>
          <a:xfrm>
            <a:off x="548640" y="1925640"/>
            <a:ext cx="9875160" cy="4772520"/>
          </a:xfrm>
          <a:prstGeom prst="rect">
            <a:avLst/>
          </a:prstGeom>
          <a:noFill/>
          <a:ln w="0">
            <a:noFill/>
          </a:ln>
        </p:spPr>
        <p:txBody>
          <a:bodyPr lIns="0" tIns="0" rIns="0" bIns="0" anchor="t">
            <a:normAutofit/>
          </a:bodyPr>
          <a:lstStyle>
            <a:lvl1pPr algn="l" defTabSz="1097280">
              <a:spcBef>
                <a:spcPts val="760"/>
              </a:spcBef>
              <a:buClr>
                <a:srgbClr val="000000"/>
              </a:buClr>
              <a:buFont typeface="Arial"/>
              <a:buChar char="•"/>
              <a:defRPr lang="en-US" sz="3800" b="0" u="none" strike="noStrike">
                <a:solidFill>
                  <a:schemeClr val="dk1"/>
                </a:solidFill>
                <a:effectLst/>
                <a:uFillTx/>
                <a:latin typeface="Calibri"/>
              </a:defRPr>
            </a:lvl1pPr>
            <a:lvl2pPr lvl="1" algn="l" defTabSz="1097280">
              <a:spcBef>
                <a:spcPts val="680"/>
              </a:spcBef>
              <a:buClr>
                <a:srgbClr val="FFFFFF"/>
              </a:buClr>
              <a:buSzPct val="75000"/>
              <a:buFont typeface="Symbol" charset="2"/>
              <a:buChar char=""/>
              <a:defRPr lang="en-US" sz="3400" b="0" u="none" strike="noStrike">
                <a:solidFill>
                  <a:schemeClr val="dk1"/>
                </a:solidFill>
                <a:effectLst/>
                <a:uFillTx/>
                <a:latin typeface="Calibri"/>
              </a:defRPr>
            </a:lvl2pPr>
            <a:lvl3pPr lvl="2" algn="l" defTabSz="1097280">
              <a:spcBef>
                <a:spcPts val="581"/>
              </a:spcBef>
              <a:buClr>
                <a:srgbClr val="FFFFFF"/>
              </a:buClr>
              <a:buSzPct val="45000"/>
              <a:buFont typeface="Wingdings" charset="2"/>
              <a:buChar char=""/>
              <a:defRPr lang="en-US" sz="2900" b="0" u="none" strike="noStrike">
                <a:solidFill>
                  <a:schemeClr val="dk1"/>
                </a:solidFill>
                <a:effectLst/>
                <a:uFillTx/>
                <a:latin typeface="Calibri"/>
              </a:defRPr>
            </a:lvl3pPr>
            <a:lvl4pPr lvl="3" algn="l" defTabSz="1097280">
              <a:spcBef>
                <a:spcPts val="479"/>
              </a:spcBef>
              <a:buClr>
                <a:srgbClr val="FFFFFF"/>
              </a:buClr>
              <a:buSzPct val="75000"/>
              <a:buFont typeface="Symbol" charset="2"/>
              <a:buChar char=""/>
              <a:defRPr lang="en-US" sz="2400" b="0" u="none" strike="noStrike">
                <a:solidFill>
                  <a:schemeClr val="dk1"/>
                </a:solidFill>
                <a:effectLst/>
                <a:uFillTx/>
                <a:latin typeface="Calibri"/>
              </a:defRPr>
            </a:lvl4pPr>
            <a:lvl5pPr lvl="4" algn="l" defTabSz="1097280">
              <a:spcBef>
                <a:spcPts val="479"/>
              </a:spcBef>
              <a:buClr>
                <a:srgbClr val="FFFFFF"/>
              </a:buClr>
              <a:buSzPct val="45000"/>
              <a:buFont typeface="Wingdings" charset="2"/>
              <a:buChar char=""/>
              <a:defRPr lang="en-US" sz="2400" b="0" u="none" strike="noStrike">
                <a:solidFill>
                  <a:schemeClr val="dk1"/>
                </a:solidFill>
                <a:effectLst/>
                <a:uFillTx/>
                <a:latin typeface="Calibri"/>
              </a:defRPr>
            </a:lvl5pPr>
            <a:lvl6pPr lvl="5" algn="l" defTabSz="1097280">
              <a:spcBef>
                <a:spcPts val="283"/>
              </a:spcBef>
              <a:buClr>
                <a:srgbClr val="FFFFFF"/>
              </a:buClr>
              <a:buSzPct val="45000"/>
              <a:buFont typeface="Wingdings" charset="2"/>
              <a:buChar char=""/>
              <a:defRPr lang="en-US" sz="2000" b="0" u="none" strike="noStrike">
                <a:solidFill>
                  <a:schemeClr val="dk1"/>
                </a:solidFill>
                <a:effectLst/>
                <a:uFillTx/>
                <a:latin typeface="Calibri"/>
              </a:defRPr>
            </a:lvl6pPr>
            <a:lvl7pPr lvl="6" algn="l" defTabSz="1097280">
              <a:spcBef>
                <a:spcPts val="283"/>
              </a:spcBef>
              <a:buClr>
                <a:srgbClr val="FFFFFF"/>
              </a:buClr>
              <a:buSzPct val="45000"/>
              <a:buFont typeface="Wingdings" charset="2"/>
              <a:buChar char=""/>
              <a:defRPr lang="en-US" sz="2000" b="0" u="none" strike="noStrike">
                <a:solidFill>
                  <a:schemeClr val="dk1"/>
                </a:solidFill>
                <a:effectLst/>
                <a:uFillTx/>
                <a:latin typeface="Calibri"/>
              </a:defRPr>
            </a:lvl7pPr>
          </a:lstStyle>
          <a:p>
            <a:pPr marL="411480" indent="-411480" algn="l" defTabSz="1097280">
              <a:spcBef>
                <a:spcPts val="760"/>
              </a:spcBef>
              <a:buClr>
                <a:srgbClr val="000000"/>
              </a:buClr>
              <a:buFont typeface="Arial"/>
              <a:buChar char="•"/>
            </a:pPr>
            <a:r>
              <a:rPr lang="en-US" sz="3800" b="0" u="none" strike="noStrike">
                <a:solidFill>
                  <a:schemeClr val="dk1"/>
                </a:solidFill>
                <a:effectLst/>
                <a:uFillTx/>
                <a:latin typeface="Calibri"/>
              </a:rPr>
              <a:t>Click to edit the outline text format</a:t>
            </a:r>
          </a:p>
          <a:p>
            <a:pPr marL="864000" lvl="1" indent="-324000" algn="l" defTabSz="1097280">
              <a:spcBef>
                <a:spcPts val="680"/>
              </a:spcBef>
              <a:buClr>
                <a:srgbClr val="FFFFFF"/>
              </a:buClr>
              <a:buSzPct val="75000"/>
              <a:buFont typeface="Symbol" charset="2"/>
              <a:buChar char=""/>
            </a:pPr>
            <a:r>
              <a:rPr lang="en-US" sz="3400" b="0" u="none" strike="noStrike">
                <a:solidFill>
                  <a:schemeClr val="dk1"/>
                </a:solidFill>
                <a:effectLst/>
                <a:uFillTx/>
                <a:latin typeface="Calibri"/>
              </a:rPr>
              <a:t>Second Outline Level</a:t>
            </a:r>
          </a:p>
          <a:p>
            <a:pPr marL="1296000" lvl="2" indent="-288000" algn="l" defTabSz="1097280">
              <a:spcBef>
                <a:spcPts val="581"/>
              </a:spcBef>
              <a:buClr>
                <a:srgbClr val="FFFFFF"/>
              </a:buClr>
              <a:buSzPct val="45000"/>
              <a:buFont typeface="Wingdings" charset="2"/>
              <a:buChar char=""/>
            </a:pPr>
            <a:r>
              <a:rPr lang="en-US" sz="2900" b="0" u="none" strike="noStrike">
                <a:solidFill>
                  <a:schemeClr val="dk1"/>
                </a:solidFill>
                <a:effectLst/>
                <a:uFillTx/>
                <a:latin typeface="Calibri"/>
              </a:rPr>
              <a:t>Third Outline Level</a:t>
            </a:r>
          </a:p>
          <a:p>
            <a:pPr marL="1728000" lvl="3" indent="-216000" algn="l" defTabSz="1097280">
              <a:spcBef>
                <a:spcPts val="479"/>
              </a:spcBef>
              <a:buClr>
                <a:srgbClr val="FFFFFF"/>
              </a:buClr>
              <a:buSzPct val="75000"/>
              <a:buFont typeface="Symbol" charset="2"/>
              <a:buChar char=""/>
            </a:pPr>
            <a:r>
              <a:rPr lang="en-US" sz="2400" b="0" u="none" strike="noStrike">
                <a:solidFill>
                  <a:schemeClr val="dk1"/>
                </a:solidFill>
                <a:effectLst/>
                <a:uFillTx/>
                <a:latin typeface="Calibri"/>
              </a:rPr>
              <a:t>Fourth Outline Level</a:t>
            </a:r>
          </a:p>
          <a:p>
            <a:pPr marL="2160000" lvl="4" indent="-216000" algn="l" defTabSz="1097280">
              <a:spcBef>
                <a:spcPts val="479"/>
              </a:spcBef>
              <a:buClr>
                <a:srgbClr val="FFFFFF"/>
              </a:buClr>
              <a:buSzPct val="45000"/>
              <a:buFont typeface="Wingdings" charset="2"/>
              <a:buChar char=""/>
            </a:pPr>
            <a:r>
              <a:rPr lang="en-US" sz="2400" b="0" u="none" strike="noStrike">
                <a:solidFill>
                  <a:schemeClr val="dk1"/>
                </a:solidFill>
                <a:effectLst/>
                <a:uFillTx/>
                <a:latin typeface="Calibri"/>
              </a:rPr>
              <a:t>Fifth Outline Level</a:t>
            </a:r>
          </a:p>
          <a:p>
            <a:pPr marL="2592000" lvl="5" indent="-216000" algn="l" defTabSz="1097280">
              <a:spcBef>
                <a:spcPts val="283"/>
              </a:spcBef>
              <a:buClr>
                <a:srgbClr val="FFFFFF"/>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defTabSz="1097280">
              <a:spcBef>
                <a:spcPts val="283"/>
              </a:spcBef>
              <a:buClr>
                <a:srgbClr val="FFFFFF"/>
              </a:buClr>
              <a:buSzPct val="45000"/>
              <a:buFont typeface="Wingdings" charset="2"/>
              <a:buChar char=""/>
            </a:pPr>
            <a:r>
              <a:rPr lang="en-US" sz="2000" b="0" u="none" strike="noStrike">
                <a:solidFill>
                  <a:schemeClr val="dk1"/>
                </a:solidFill>
                <a:effectLst/>
                <a:uFillTx/>
                <a:latin typeface="Calibri"/>
              </a:rPr>
              <a:t>Seventh Outline Level</a:t>
            </a:r>
          </a:p>
        </p:txBody>
      </p:sp>
    </p:spTree>
    <p:extLst>
      <p:ext uri="{BB962C8B-B14F-4D97-AF65-F5344CB8AC3E}">
        <p14:creationId xmlns:p14="http://schemas.microsoft.com/office/powerpoint/2010/main" val="3845245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220000"/>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548640" y="329400"/>
            <a:ext cx="9875160" cy="1371240"/>
          </a:xfrm>
          <a:prstGeom prst="rect">
            <a:avLst/>
          </a:prstGeom>
          <a:noFill/>
          <a:ln w="0">
            <a:noFill/>
          </a:ln>
        </p:spPr>
        <p:txBody>
          <a:bodyPr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8" name="PlaceHolder 2"/>
          <p:cNvSpPr>
            <a:spLocks noGrp="1"/>
          </p:cNvSpPr>
          <p:nvPr>
            <p:ph type="body"/>
          </p:nvPr>
        </p:nvSpPr>
        <p:spPr>
          <a:xfrm>
            <a:off x="548640" y="1920240"/>
            <a:ext cx="9875160" cy="5430960"/>
          </a:xfrm>
          <a:prstGeom prst="rect">
            <a:avLst/>
          </a:prstGeom>
          <a:noFill/>
          <a:ln w="0">
            <a:noFill/>
          </a:ln>
        </p:spPr>
        <p:txBody>
          <a:bodyPr vert="eaVert" lIns="109800" tIns="54720" rIns="109800" bIns="54720" anchor="t">
            <a:noAutofit/>
          </a:bodyPr>
          <a:lstStyle>
            <a:lvl1pPr algn="l" defTabSz="1097280">
              <a:lnSpc>
                <a:spcPct val="100000"/>
              </a:lnSpc>
              <a:spcBef>
                <a:spcPts val="760"/>
              </a:spcBef>
              <a:buClr>
                <a:srgbClr val="000000"/>
              </a:buClr>
              <a:buFont typeface="Arial"/>
              <a:buChar char="•"/>
              <a:defRPr lang="en-US" sz="3800" b="0" u="none" strike="noStrike">
                <a:solidFill>
                  <a:schemeClr val="dk1"/>
                </a:solidFill>
                <a:effectLst/>
                <a:uFillTx/>
                <a:latin typeface="Calibri"/>
              </a:defRPr>
            </a:lvl1pPr>
            <a:lvl2pPr lvl="1" algn="l" defTabSz="1097280">
              <a:lnSpc>
                <a:spcPct val="100000"/>
              </a:lnSpc>
              <a:spcBef>
                <a:spcPts val="680"/>
              </a:spcBef>
              <a:buClr>
                <a:srgbClr val="000000"/>
              </a:buClr>
              <a:buFont typeface="Arial"/>
              <a:buChar char="–"/>
              <a:defRPr lang="en-US" sz="3400" b="0" u="none" strike="noStrike">
                <a:solidFill>
                  <a:schemeClr val="dk1"/>
                </a:solidFill>
                <a:effectLst/>
                <a:uFillTx/>
                <a:latin typeface="Calibri"/>
              </a:defRPr>
            </a:lvl2pPr>
            <a:lvl3pPr lvl="2" algn="l" defTabSz="1097280">
              <a:lnSpc>
                <a:spcPct val="100000"/>
              </a:lnSpc>
              <a:spcBef>
                <a:spcPts val="581"/>
              </a:spcBef>
              <a:buClr>
                <a:srgbClr val="000000"/>
              </a:buClr>
              <a:buFont typeface="Arial"/>
              <a:buChar char="•"/>
              <a:defRPr lang="en-US" sz="2900" b="0" u="none" strike="noStrike">
                <a:solidFill>
                  <a:schemeClr val="dk1"/>
                </a:solidFill>
                <a:effectLst/>
                <a:uFillTx/>
                <a:latin typeface="Calibri"/>
              </a:defRPr>
            </a:lvl3pPr>
            <a:lvl4pPr lvl="3"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4pPr>
            <a:lvl5pPr lvl="4"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5pPr>
          </a:lstStyle>
          <a:p>
            <a:pPr marL="411480" indent="-411480" algn="l" defTabSz="1097280">
              <a:lnSpc>
                <a:spcPct val="100000"/>
              </a:lnSpc>
              <a:spcBef>
                <a:spcPts val="760"/>
              </a:spcBef>
              <a:buClr>
                <a:srgbClr val="000000"/>
              </a:buClr>
              <a:buFont typeface="Arial"/>
              <a:buChar char="•"/>
            </a:pPr>
            <a:r>
              <a:rPr lang="en-US" sz="3800" b="0" u="none" strike="noStrike">
                <a:solidFill>
                  <a:schemeClr val="dk1"/>
                </a:solidFill>
                <a:effectLst/>
                <a:uFillTx/>
                <a:latin typeface="Calibri"/>
              </a:rPr>
              <a:t>Click to edit Master text styles</a:t>
            </a:r>
          </a:p>
          <a:p>
            <a:pPr marL="891720" lvl="1" indent="-343080" algn="l" defTabSz="1097280">
              <a:lnSpc>
                <a:spcPct val="100000"/>
              </a:lnSpc>
              <a:spcBef>
                <a:spcPts val="680"/>
              </a:spcBef>
              <a:buClr>
                <a:srgbClr val="000000"/>
              </a:buClr>
              <a:buFont typeface="Arial"/>
              <a:buChar char="–"/>
            </a:pPr>
            <a:r>
              <a:rPr lang="en-US" sz="3400" b="0" u="none" strike="noStrike">
                <a:solidFill>
                  <a:schemeClr val="dk1"/>
                </a:solidFill>
                <a:effectLst/>
                <a:uFillTx/>
                <a:latin typeface="Calibri"/>
              </a:rPr>
              <a:t>Second level</a:t>
            </a:r>
          </a:p>
          <a:p>
            <a:pPr marL="1371600" lvl="2" indent="-274320" algn="l" defTabSz="1097280">
              <a:lnSpc>
                <a:spcPct val="100000"/>
              </a:lnSpc>
              <a:spcBef>
                <a:spcPts val="581"/>
              </a:spcBef>
              <a:buClr>
                <a:srgbClr val="000000"/>
              </a:buClr>
              <a:buFont typeface="Arial"/>
              <a:buChar char="•"/>
            </a:pPr>
            <a:r>
              <a:rPr lang="en-US" sz="2900" b="0" u="none" strike="noStrike">
                <a:solidFill>
                  <a:schemeClr val="dk1"/>
                </a:solidFill>
                <a:effectLst/>
                <a:uFillTx/>
                <a:latin typeface="Calibri"/>
              </a:rPr>
              <a:t>Third level</a:t>
            </a:r>
          </a:p>
          <a:p>
            <a:pPr marL="1920240" lvl="3"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Fourth level</a:t>
            </a:r>
          </a:p>
          <a:p>
            <a:pPr marL="2468880" lvl="4"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Fifth level</a:t>
            </a:r>
          </a:p>
        </p:txBody>
      </p:sp>
      <p:sp>
        <p:nvSpPr>
          <p:cNvPr id="9" name="PlaceHolder 3"/>
          <p:cNvSpPr>
            <a:spLocks noGrp="1"/>
          </p:cNvSpPr>
          <p:nvPr>
            <p:ph type="dt" idx="4"/>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10" name="PlaceHolder 4"/>
          <p:cNvSpPr>
            <a:spLocks noGrp="1"/>
          </p:cNvSpPr>
          <p:nvPr>
            <p:ph type="ftr" idx="5"/>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11" name="PlaceHolder 5"/>
          <p:cNvSpPr>
            <a:spLocks noGrp="1"/>
          </p:cNvSpPr>
          <p:nvPr>
            <p:ph type="sldNum" idx="6"/>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5346F070-A581-445A-BB28-A9247EBECDA2}"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1886538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220000"/>
        </a:soli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7955280" y="329400"/>
            <a:ext cx="2468520" cy="7021440"/>
          </a:xfrm>
          <a:prstGeom prst="rect">
            <a:avLst/>
          </a:prstGeom>
          <a:noFill/>
          <a:ln w="0">
            <a:noFill/>
          </a:ln>
        </p:spPr>
        <p:txBody>
          <a:bodyPr vert="eaVert"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13" name="PlaceHolder 2"/>
          <p:cNvSpPr>
            <a:spLocks noGrp="1"/>
          </p:cNvSpPr>
          <p:nvPr>
            <p:ph type="body"/>
          </p:nvPr>
        </p:nvSpPr>
        <p:spPr>
          <a:xfrm>
            <a:off x="548640" y="329400"/>
            <a:ext cx="7223400" cy="7021440"/>
          </a:xfrm>
          <a:prstGeom prst="rect">
            <a:avLst/>
          </a:prstGeom>
          <a:noFill/>
          <a:ln w="0">
            <a:noFill/>
          </a:ln>
        </p:spPr>
        <p:txBody>
          <a:bodyPr vert="eaVert" lIns="109800" tIns="54720" rIns="109800" bIns="54720" anchor="t">
            <a:noAutofit/>
          </a:bodyPr>
          <a:lstStyle>
            <a:lvl1pPr algn="l" defTabSz="1097280">
              <a:lnSpc>
                <a:spcPct val="100000"/>
              </a:lnSpc>
              <a:spcBef>
                <a:spcPts val="760"/>
              </a:spcBef>
              <a:buClr>
                <a:srgbClr val="000000"/>
              </a:buClr>
              <a:buFont typeface="Arial"/>
              <a:buChar char="•"/>
              <a:defRPr lang="en-US" sz="3800" b="0" u="none" strike="noStrike">
                <a:solidFill>
                  <a:schemeClr val="dk1"/>
                </a:solidFill>
                <a:effectLst/>
                <a:uFillTx/>
                <a:latin typeface="Calibri"/>
              </a:defRPr>
            </a:lvl1pPr>
            <a:lvl2pPr lvl="1" algn="l" defTabSz="1097280">
              <a:lnSpc>
                <a:spcPct val="100000"/>
              </a:lnSpc>
              <a:spcBef>
                <a:spcPts val="680"/>
              </a:spcBef>
              <a:buClr>
                <a:srgbClr val="000000"/>
              </a:buClr>
              <a:buFont typeface="Arial"/>
              <a:buChar char="–"/>
              <a:defRPr lang="en-US" sz="3400" b="0" u="none" strike="noStrike">
                <a:solidFill>
                  <a:schemeClr val="dk1"/>
                </a:solidFill>
                <a:effectLst/>
                <a:uFillTx/>
                <a:latin typeface="Calibri"/>
              </a:defRPr>
            </a:lvl2pPr>
            <a:lvl3pPr lvl="2" algn="l" defTabSz="1097280">
              <a:lnSpc>
                <a:spcPct val="100000"/>
              </a:lnSpc>
              <a:spcBef>
                <a:spcPts val="581"/>
              </a:spcBef>
              <a:buClr>
                <a:srgbClr val="000000"/>
              </a:buClr>
              <a:buFont typeface="Arial"/>
              <a:buChar char="•"/>
              <a:defRPr lang="en-US" sz="2900" b="0" u="none" strike="noStrike">
                <a:solidFill>
                  <a:schemeClr val="dk1"/>
                </a:solidFill>
                <a:effectLst/>
                <a:uFillTx/>
                <a:latin typeface="Calibri"/>
              </a:defRPr>
            </a:lvl3pPr>
            <a:lvl4pPr lvl="3"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4pPr>
            <a:lvl5pPr lvl="4"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5pPr>
          </a:lstStyle>
          <a:p>
            <a:pPr marL="411480" indent="-411480" algn="l" defTabSz="1097280">
              <a:lnSpc>
                <a:spcPct val="100000"/>
              </a:lnSpc>
              <a:spcBef>
                <a:spcPts val="760"/>
              </a:spcBef>
              <a:buClr>
                <a:srgbClr val="000000"/>
              </a:buClr>
              <a:buFont typeface="Arial"/>
              <a:buChar char="•"/>
            </a:pPr>
            <a:r>
              <a:rPr lang="en-US" sz="3800" b="0" u="none" strike="noStrike">
                <a:solidFill>
                  <a:schemeClr val="dk1"/>
                </a:solidFill>
                <a:effectLst/>
                <a:uFillTx/>
                <a:latin typeface="Calibri"/>
              </a:rPr>
              <a:t>Click to edit Master text styles</a:t>
            </a:r>
          </a:p>
          <a:p>
            <a:pPr marL="891720" lvl="1" indent="-343080" algn="l" defTabSz="1097280">
              <a:lnSpc>
                <a:spcPct val="100000"/>
              </a:lnSpc>
              <a:spcBef>
                <a:spcPts val="680"/>
              </a:spcBef>
              <a:buClr>
                <a:srgbClr val="000000"/>
              </a:buClr>
              <a:buFont typeface="Arial"/>
              <a:buChar char="–"/>
            </a:pPr>
            <a:r>
              <a:rPr lang="en-US" sz="3400" b="0" u="none" strike="noStrike">
                <a:solidFill>
                  <a:schemeClr val="dk1"/>
                </a:solidFill>
                <a:effectLst/>
                <a:uFillTx/>
                <a:latin typeface="Calibri"/>
              </a:rPr>
              <a:t>Second level</a:t>
            </a:r>
          </a:p>
          <a:p>
            <a:pPr marL="1371600" lvl="2" indent="-274320" algn="l" defTabSz="1097280">
              <a:lnSpc>
                <a:spcPct val="100000"/>
              </a:lnSpc>
              <a:spcBef>
                <a:spcPts val="581"/>
              </a:spcBef>
              <a:buClr>
                <a:srgbClr val="000000"/>
              </a:buClr>
              <a:buFont typeface="Arial"/>
              <a:buChar char="•"/>
            </a:pPr>
            <a:r>
              <a:rPr lang="en-US" sz="2900" b="0" u="none" strike="noStrike">
                <a:solidFill>
                  <a:schemeClr val="dk1"/>
                </a:solidFill>
                <a:effectLst/>
                <a:uFillTx/>
                <a:latin typeface="Calibri"/>
              </a:rPr>
              <a:t>Third level</a:t>
            </a:r>
          </a:p>
          <a:p>
            <a:pPr marL="1920240" lvl="3"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Fourth level</a:t>
            </a:r>
          </a:p>
          <a:p>
            <a:pPr marL="2468880" lvl="4"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Fifth level</a:t>
            </a:r>
          </a:p>
        </p:txBody>
      </p:sp>
      <p:sp>
        <p:nvSpPr>
          <p:cNvPr id="14" name="PlaceHolder 3"/>
          <p:cNvSpPr>
            <a:spLocks noGrp="1"/>
          </p:cNvSpPr>
          <p:nvPr>
            <p:ph type="dt" idx="7"/>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15" name="PlaceHolder 4"/>
          <p:cNvSpPr>
            <a:spLocks noGrp="1"/>
          </p:cNvSpPr>
          <p:nvPr>
            <p:ph type="ftr" idx="8"/>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16" name="PlaceHolder 5"/>
          <p:cNvSpPr>
            <a:spLocks noGrp="1"/>
          </p:cNvSpPr>
          <p:nvPr>
            <p:ph type="sldNum" idx="9"/>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1C555B26-DD12-4AB0-93E9-0375EF947ED3}"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2738066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220000"/>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548640" y="329400"/>
            <a:ext cx="9875160" cy="1371240"/>
          </a:xfrm>
          <a:prstGeom prst="rect">
            <a:avLst/>
          </a:prstGeom>
          <a:noFill/>
          <a:ln w="0">
            <a:noFill/>
          </a:ln>
        </p:spPr>
        <p:txBody>
          <a:bodyPr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18" name="PlaceHolder 2"/>
          <p:cNvSpPr>
            <a:spLocks noGrp="1"/>
          </p:cNvSpPr>
          <p:nvPr>
            <p:ph type="body"/>
          </p:nvPr>
        </p:nvSpPr>
        <p:spPr>
          <a:xfrm>
            <a:off x="548640" y="1920240"/>
            <a:ext cx="9875160" cy="5430960"/>
          </a:xfrm>
          <a:prstGeom prst="rect">
            <a:avLst/>
          </a:prstGeom>
          <a:noFill/>
          <a:ln w="0">
            <a:noFill/>
          </a:ln>
        </p:spPr>
        <p:txBody>
          <a:bodyPr lIns="109800" tIns="54720" rIns="109800" bIns="54720" anchor="t">
            <a:noAutofit/>
          </a:bodyPr>
          <a:lstStyle>
            <a:lvl1pPr algn="l" defTabSz="1097280">
              <a:lnSpc>
                <a:spcPct val="100000"/>
              </a:lnSpc>
              <a:spcBef>
                <a:spcPts val="760"/>
              </a:spcBef>
              <a:buClr>
                <a:srgbClr val="000000"/>
              </a:buClr>
              <a:buFont typeface="Arial"/>
              <a:buChar char="•"/>
              <a:defRPr lang="en-US" sz="3800" b="0" u="none" strike="noStrike">
                <a:solidFill>
                  <a:schemeClr val="dk1"/>
                </a:solidFill>
                <a:effectLst/>
                <a:uFillTx/>
                <a:latin typeface="Calibri"/>
              </a:defRPr>
            </a:lvl1pPr>
            <a:lvl2pPr lvl="1" algn="l" defTabSz="1097280">
              <a:lnSpc>
                <a:spcPct val="100000"/>
              </a:lnSpc>
              <a:spcBef>
                <a:spcPts val="680"/>
              </a:spcBef>
              <a:buClr>
                <a:srgbClr val="000000"/>
              </a:buClr>
              <a:buFont typeface="Arial"/>
              <a:buChar char="–"/>
              <a:defRPr lang="en-US" sz="3400" b="0" u="none" strike="noStrike">
                <a:solidFill>
                  <a:schemeClr val="dk1"/>
                </a:solidFill>
                <a:effectLst/>
                <a:uFillTx/>
                <a:latin typeface="Calibri"/>
              </a:defRPr>
            </a:lvl2pPr>
            <a:lvl3pPr lvl="2" algn="l" defTabSz="1097280">
              <a:lnSpc>
                <a:spcPct val="100000"/>
              </a:lnSpc>
              <a:spcBef>
                <a:spcPts val="581"/>
              </a:spcBef>
              <a:buClr>
                <a:srgbClr val="000000"/>
              </a:buClr>
              <a:buFont typeface="Arial"/>
              <a:buChar char="•"/>
              <a:defRPr lang="en-US" sz="2900" b="0" u="none" strike="noStrike">
                <a:solidFill>
                  <a:schemeClr val="dk1"/>
                </a:solidFill>
                <a:effectLst/>
                <a:uFillTx/>
                <a:latin typeface="Calibri"/>
              </a:defRPr>
            </a:lvl3pPr>
            <a:lvl4pPr lvl="3"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4pPr>
            <a:lvl5pPr lvl="4"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5pPr>
          </a:lstStyle>
          <a:p>
            <a:pPr marL="411480" indent="-411480" algn="l" defTabSz="1097280">
              <a:lnSpc>
                <a:spcPct val="100000"/>
              </a:lnSpc>
              <a:spcBef>
                <a:spcPts val="760"/>
              </a:spcBef>
              <a:buClr>
                <a:srgbClr val="000000"/>
              </a:buClr>
              <a:buFont typeface="Arial"/>
              <a:buChar char="•"/>
            </a:pPr>
            <a:r>
              <a:rPr lang="en-US" sz="3800" b="0" u="none" strike="noStrike">
                <a:solidFill>
                  <a:schemeClr val="dk1"/>
                </a:solidFill>
                <a:effectLst/>
                <a:uFillTx/>
                <a:latin typeface="Calibri"/>
              </a:rPr>
              <a:t>Click to edit Master text styles</a:t>
            </a:r>
          </a:p>
          <a:p>
            <a:pPr marL="891720" lvl="1" indent="-343080" algn="l" defTabSz="1097280">
              <a:lnSpc>
                <a:spcPct val="100000"/>
              </a:lnSpc>
              <a:spcBef>
                <a:spcPts val="680"/>
              </a:spcBef>
              <a:buClr>
                <a:srgbClr val="000000"/>
              </a:buClr>
              <a:buFont typeface="Arial"/>
              <a:buChar char="–"/>
            </a:pPr>
            <a:r>
              <a:rPr lang="en-US" sz="3400" b="0" u="none" strike="noStrike">
                <a:solidFill>
                  <a:schemeClr val="dk1"/>
                </a:solidFill>
                <a:effectLst/>
                <a:uFillTx/>
                <a:latin typeface="Calibri"/>
              </a:rPr>
              <a:t>Second level</a:t>
            </a:r>
          </a:p>
          <a:p>
            <a:pPr marL="1371600" lvl="2" indent="-274320" algn="l" defTabSz="1097280">
              <a:lnSpc>
                <a:spcPct val="100000"/>
              </a:lnSpc>
              <a:spcBef>
                <a:spcPts val="581"/>
              </a:spcBef>
              <a:buClr>
                <a:srgbClr val="000000"/>
              </a:buClr>
              <a:buFont typeface="Arial"/>
              <a:buChar char="•"/>
            </a:pPr>
            <a:r>
              <a:rPr lang="en-US" sz="2900" b="0" u="none" strike="noStrike">
                <a:solidFill>
                  <a:schemeClr val="dk1"/>
                </a:solidFill>
                <a:effectLst/>
                <a:uFillTx/>
                <a:latin typeface="Calibri"/>
              </a:rPr>
              <a:t>Third level</a:t>
            </a:r>
          </a:p>
          <a:p>
            <a:pPr marL="1920240" lvl="3"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Fourth level</a:t>
            </a:r>
          </a:p>
          <a:p>
            <a:pPr marL="2468880" lvl="4"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Fifth level</a:t>
            </a:r>
          </a:p>
        </p:txBody>
      </p:sp>
      <p:sp>
        <p:nvSpPr>
          <p:cNvPr id="19" name="PlaceHolder 3"/>
          <p:cNvSpPr>
            <a:spLocks noGrp="1"/>
          </p:cNvSpPr>
          <p:nvPr>
            <p:ph type="dt" idx="10"/>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20" name="PlaceHolder 4"/>
          <p:cNvSpPr>
            <a:spLocks noGrp="1"/>
          </p:cNvSpPr>
          <p:nvPr>
            <p:ph type="ftr" idx="11"/>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21" name="PlaceHolder 5"/>
          <p:cNvSpPr>
            <a:spLocks noGrp="1"/>
          </p:cNvSpPr>
          <p:nvPr>
            <p:ph type="sldNum" idx="12"/>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02400827-7E94-4297-83FE-60B5B306495D}"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1916094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Section Header">
    <p:bg>
      <p:bgPr>
        <a:solidFill>
          <a:srgbClr val="220000"/>
        </a:solidFill>
        <a:effectLst/>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866880" y="5288400"/>
            <a:ext cx="9326520" cy="1634040"/>
          </a:xfrm>
          <a:prstGeom prst="rect">
            <a:avLst/>
          </a:prstGeom>
          <a:noFill/>
          <a:ln w="0">
            <a:noFill/>
          </a:ln>
        </p:spPr>
        <p:txBody>
          <a:bodyPr lIns="109800" tIns="54720" rIns="109800" bIns="54720" anchor="t">
            <a:noAutofit/>
          </a:bodyPr>
          <a:lstStyle>
            <a:lvl1pPr indent="0" algn="l" defTabSz="1097280">
              <a:lnSpc>
                <a:spcPct val="100000"/>
              </a:lnSpc>
              <a:buNone/>
              <a:defRPr lang="en-US" sz="4800" b="1" u="none" strike="noStrike" cap="all">
                <a:solidFill>
                  <a:schemeClr val="dk1"/>
                </a:solidFill>
                <a:effectLst/>
                <a:uFillTx/>
                <a:latin typeface="Calibri"/>
              </a:defRPr>
            </a:lvl1pPr>
          </a:lstStyle>
          <a:p>
            <a:pPr indent="0" algn="l" defTabSz="1097280">
              <a:lnSpc>
                <a:spcPct val="100000"/>
              </a:lnSpc>
              <a:buNone/>
            </a:pPr>
            <a:r>
              <a:rPr lang="en-US" sz="4800" b="1" u="none" strike="noStrike" cap="all">
                <a:solidFill>
                  <a:schemeClr val="dk1"/>
                </a:solidFill>
                <a:effectLst/>
                <a:uFillTx/>
                <a:latin typeface="Calibri"/>
              </a:rPr>
              <a:t>Click to edit Master title style</a:t>
            </a:r>
          </a:p>
        </p:txBody>
      </p:sp>
      <p:sp>
        <p:nvSpPr>
          <p:cNvPr id="23" name="PlaceHolder 2"/>
          <p:cNvSpPr>
            <a:spLocks noGrp="1"/>
          </p:cNvSpPr>
          <p:nvPr>
            <p:ph type="body"/>
          </p:nvPr>
        </p:nvSpPr>
        <p:spPr>
          <a:xfrm>
            <a:off x="866880" y="3488040"/>
            <a:ext cx="9326520" cy="1800000"/>
          </a:xfrm>
          <a:prstGeom prst="rect">
            <a:avLst/>
          </a:prstGeom>
          <a:noFill/>
          <a:ln w="0">
            <a:noFill/>
          </a:ln>
        </p:spPr>
        <p:txBody>
          <a:bodyPr lIns="109800" tIns="54720" rIns="109800" bIns="54720" anchor="b">
            <a:noAutofit/>
          </a:bodyPr>
          <a:lstStyle>
            <a:lvl1pPr indent="0" algn="l" defTabSz="1097280">
              <a:lnSpc>
                <a:spcPct val="100000"/>
              </a:lnSpc>
              <a:spcBef>
                <a:spcPts val="479"/>
              </a:spcBef>
              <a:buNone/>
              <a:tabLst>
                <a:tab pos="0" algn="l"/>
              </a:tabLst>
              <a:defRPr lang="en-US" sz="2400" b="0" u="none" strike="noStrike">
                <a:solidFill>
                  <a:schemeClr val="dk1">
                    <a:tint val="75000"/>
                  </a:schemeClr>
                </a:solidFill>
                <a:effectLst/>
                <a:uFillTx/>
                <a:latin typeface="Calibri"/>
              </a:defRPr>
            </a:lvl1pPr>
          </a:lstStyle>
          <a:p>
            <a:pPr indent="0" algn="l" defTabSz="1097280">
              <a:lnSpc>
                <a:spcPct val="100000"/>
              </a:lnSpc>
              <a:spcBef>
                <a:spcPts val="479"/>
              </a:spcBef>
              <a:buNone/>
              <a:tabLst>
                <a:tab pos="0" algn="l"/>
              </a:tabLst>
            </a:pPr>
            <a:r>
              <a:rPr lang="en-US" sz="2400" b="0" u="none" strike="noStrike">
                <a:solidFill>
                  <a:schemeClr val="dk1">
                    <a:tint val="75000"/>
                  </a:schemeClr>
                </a:solidFill>
                <a:effectLst/>
                <a:uFillTx/>
                <a:latin typeface="Calibri"/>
              </a:rPr>
              <a:t>Click to edit Master text styles</a:t>
            </a:r>
          </a:p>
        </p:txBody>
      </p:sp>
      <p:sp>
        <p:nvSpPr>
          <p:cNvPr id="24" name="PlaceHolder 3"/>
          <p:cNvSpPr>
            <a:spLocks noGrp="1"/>
          </p:cNvSpPr>
          <p:nvPr>
            <p:ph type="dt" idx="13"/>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25" name="PlaceHolder 4"/>
          <p:cNvSpPr>
            <a:spLocks noGrp="1"/>
          </p:cNvSpPr>
          <p:nvPr>
            <p:ph type="ftr" idx="14"/>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26" name="PlaceHolder 5"/>
          <p:cNvSpPr>
            <a:spLocks noGrp="1"/>
          </p:cNvSpPr>
          <p:nvPr>
            <p:ph type="sldNum" idx="15"/>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3A064E53-6549-411E-9BBD-484F73BF2AE0}"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2195699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220000"/>
        </a:solidFill>
        <a:effectLst/>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548640" y="329400"/>
            <a:ext cx="9875160" cy="1371240"/>
          </a:xfrm>
          <a:prstGeom prst="rect">
            <a:avLst/>
          </a:prstGeom>
          <a:noFill/>
          <a:ln w="0">
            <a:noFill/>
          </a:ln>
        </p:spPr>
        <p:txBody>
          <a:bodyPr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28" name="PlaceHolder 2"/>
          <p:cNvSpPr>
            <a:spLocks noGrp="1"/>
          </p:cNvSpPr>
          <p:nvPr>
            <p:ph type="body"/>
          </p:nvPr>
        </p:nvSpPr>
        <p:spPr>
          <a:xfrm>
            <a:off x="548640" y="1920240"/>
            <a:ext cx="4845960" cy="5430960"/>
          </a:xfrm>
          <a:prstGeom prst="rect">
            <a:avLst/>
          </a:prstGeom>
          <a:noFill/>
          <a:ln w="0">
            <a:noFill/>
          </a:ln>
        </p:spPr>
        <p:txBody>
          <a:bodyPr lIns="109800" tIns="54720" rIns="109800" bIns="54720" anchor="t">
            <a:noAutofit/>
          </a:bodyPr>
          <a:lstStyle>
            <a:lvl1pPr algn="l" defTabSz="1097280">
              <a:lnSpc>
                <a:spcPct val="100000"/>
              </a:lnSpc>
              <a:spcBef>
                <a:spcPts val="680"/>
              </a:spcBef>
              <a:buClr>
                <a:srgbClr val="000000"/>
              </a:buClr>
              <a:buFont typeface="Arial"/>
              <a:buChar char="•"/>
              <a:defRPr lang="en-US" sz="3400" b="0" u="none" strike="noStrike">
                <a:solidFill>
                  <a:schemeClr val="dk1"/>
                </a:solidFill>
                <a:effectLst/>
                <a:uFillTx/>
                <a:latin typeface="Calibri"/>
              </a:defRPr>
            </a:lvl1pPr>
            <a:lvl2pPr lvl="1" algn="l" defTabSz="1097280">
              <a:lnSpc>
                <a:spcPct val="100000"/>
              </a:lnSpc>
              <a:spcBef>
                <a:spcPts val="581"/>
              </a:spcBef>
              <a:buClr>
                <a:srgbClr val="000000"/>
              </a:buClr>
              <a:buFont typeface="Arial"/>
              <a:buChar char="–"/>
              <a:defRPr lang="en-US" sz="2900" b="0" u="none" strike="noStrike">
                <a:solidFill>
                  <a:schemeClr val="dk1"/>
                </a:solidFill>
                <a:effectLst/>
                <a:uFillTx/>
                <a:latin typeface="Calibri"/>
              </a:defRPr>
            </a:lvl2pPr>
            <a:lvl3pPr lvl="2"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3pPr>
            <a:lvl4pPr lvl="3" algn="l" defTabSz="1097280">
              <a:lnSpc>
                <a:spcPct val="100000"/>
              </a:lnSpc>
              <a:spcBef>
                <a:spcPts val="439"/>
              </a:spcBef>
              <a:buClr>
                <a:srgbClr val="000000"/>
              </a:buClr>
              <a:buFont typeface="Arial"/>
              <a:buChar char="–"/>
              <a:defRPr lang="en-US" sz="2200" b="0" u="none" strike="noStrike">
                <a:solidFill>
                  <a:schemeClr val="dk1"/>
                </a:solidFill>
                <a:effectLst/>
                <a:uFillTx/>
                <a:latin typeface="Calibri"/>
              </a:defRPr>
            </a:lvl4pPr>
            <a:lvl5pPr lvl="4" algn="l" defTabSz="1097280">
              <a:lnSpc>
                <a:spcPct val="100000"/>
              </a:lnSpc>
              <a:spcBef>
                <a:spcPts val="439"/>
              </a:spcBef>
              <a:buClr>
                <a:srgbClr val="000000"/>
              </a:buClr>
              <a:buFont typeface="Arial"/>
              <a:buChar char="»"/>
              <a:defRPr lang="en-US" sz="2200" b="0" u="none" strike="noStrike">
                <a:solidFill>
                  <a:schemeClr val="dk1"/>
                </a:solidFill>
                <a:effectLst/>
                <a:uFillTx/>
                <a:latin typeface="Calibri"/>
              </a:defRPr>
            </a:lvl5pPr>
          </a:lstStyle>
          <a:p>
            <a:pPr marL="411480" indent="-411480" algn="l" defTabSz="1097280">
              <a:lnSpc>
                <a:spcPct val="100000"/>
              </a:lnSpc>
              <a:spcBef>
                <a:spcPts val="680"/>
              </a:spcBef>
              <a:buClr>
                <a:srgbClr val="000000"/>
              </a:buClr>
              <a:buFont typeface="Arial"/>
              <a:buChar char="•"/>
            </a:pPr>
            <a:r>
              <a:rPr lang="en-US" sz="3400" b="0" u="none" strike="noStrike">
                <a:solidFill>
                  <a:schemeClr val="dk1"/>
                </a:solidFill>
                <a:effectLst/>
                <a:uFillTx/>
                <a:latin typeface="Calibri"/>
              </a:rPr>
              <a:t>Click to edit Master text styles</a:t>
            </a:r>
          </a:p>
          <a:p>
            <a:pPr marL="891720" lvl="1" indent="-343080" algn="l" defTabSz="1097280">
              <a:lnSpc>
                <a:spcPct val="100000"/>
              </a:lnSpc>
              <a:spcBef>
                <a:spcPts val="581"/>
              </a:spcBef>
              <a:buClr>
                <a:srgbClr val="000000"/>
              </a:buClr>
              <a:buFont typeface="Arial"/>
              <a:buChar char="–"/>
            </a:pPr>
            <a:r>
              <a:rPr lang="en-US" sz="2900" b="0" u="none" strike="noStrike">
                <a:solidFill>
                  <a:schemeClr val="dk1"/>
                </a:solidFill>
                <a:effectLst/>
                <a:uFillTx/>
                <a:latin typeface="Calibri"/>
              </a:rPr>
              <a:t>Second level</a:t>
            </a:r>
          </a:p>
          <a:p>
            <a:pPr marL="1371600" lvl="2"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920240" lvl="3" indent="-274320" algn="l" defTabSz="1097280">
              <a:lnSpc>
                <a:spcPct val="100000"/>
              </a:lnSpc>
              <a:spcBef>
                <a:spcPts val="439"/>
              </a:spcBef>
              <a:buClr>
                <a:srgbClr val="000000"/>
              </a:buClr>
              <a:buFont typeface="Arial"/>
              <a:buChar char="–"/>
            </a:pPr>
            <a:r>
              <a:rPr lang="en-US" sz="2200" b="0" u="none" strike="noStrike">
                <a:solidFill>
                  <a:schemeClr val="dk1"/>
                </a:solidFill>
                <a:effectLst/>
                <a:uFillTx/>
                <a:latin typeface="Calibri"/>
              </a:rPr>
              <a:t>Fourth level</a:t>
            </a:r>
          </a:p>
          <a:p>
            <a:pPr marL="2468880" lvl="4" indent="-274320" algn="l" defTabSz="1097280">
              <a:lnSpc>
                <a:spcPct val="100000"/>
              </a:lnSpc>
              <a:spcBef>
                <a:spcPts val="439"/>
              </a:spcBef>
              <a:buClr>
                <a:srgbClr val="000000"/>
              </a:buClr>
              <a:buFont typeface="Arial"/>
              <a:buChar char="»"/>
            </a:pPr>
            <a:r>
              <a:rPr lang="en-US" sz="2200" b="0" u="none" strike="noStrike">
                <a:solidFill>
                  <a:schemeClr val="dk1"/>
                </a:solidFill>
                <a:effectLst/>
                <a:uFillTx/>
                <a:latin typeface="Calibri"/>
              </a:rPr>
              <a:t>Fifth level</a:t>
            </a:r>
          </a:p>
        </p:txBody>
      </p:sp>
      <p:sp>
        <p:nvSpPr>
          <p:cNvPr id="29" name="PlaceHolder 3"/>
          <p:cNvSpPr>
            <a:spLocks noGrp="1"/>
          </p:cNvSpPr>
          <p:nvPr>
            <p:ph type="body"/>
          </p:nvPr>
        </p:nvSpPr>
        <p:spPr>
          <a:xfrm>
            <a:off x="5577840" y="1920240"/>
            <a:ext cx="4845960" cy="5430960"/>
          </a:xfrm>
          <a:prstGeom prst="rect">
            <a:avLst/>
          </a:prstGeom>
          <a:noFill/>
          <a:ln w="0">
            <a:noFill/>
          </a:ln>
        </p:spPr>
        <p:txBody>
          <a:bodyPr lIns="109800" tIns="54720" rIns="109800" bIns="54720" anchor="t">
            <a:noAutofit/>
          </a:bodyPr>
          <a:lstStyle>
            <a:lvl1pPr algn="l" defTabSz="1097280">
              <a:lnSpc>
                <a:spcPct val="100000"/>
              </a:lnSpc>
              <a:spcBef>
                <a:spcPts val="680"/>
              </a:spcBef>
              <a:buClr>
                <a:srgbClr val="000000"/>
              </a:buClr>
              <a:buFont typeface="Arial"/>
              <a:buChar char="•"/>
              <a:defRPr lang="en-US" sz="3400" b="0" u="none" strike="noStrike">
                <a:solidFill>
                  <a:schemeClr val="dk1"/>
                </a:solidFill>
                <a:effectLst/>
                <a:uFillTx/>
                <a:latin typeface="Calibri"/>
              </a:defRPr>
            </a:lvl1pPr>
            <a:lvl2pPr lvl="1" algn="l" defTabSz="1097280">
              <a:lnSpc>
                <a:spcPct val="100000"/>
              </a:lnSpc>
              <a:spcBef>
                <a:spcPts val="581"/>
              </a:spcBef>
              <a:buClr>
                <a:srgbClr val="000000"/>
              </a:buClr>
              <a:buFont typeface="Arial"/>
              <a:buChar char="–"/>
              <a:defRPr lang="en-US" sz="2900" b="0" u="none" strike="noStrike">
                <a:solidFill>
                  <a:schemeClr val="dk1"/>
                </a:solidFill>
                <a:effectLst/>
                <a:uFillTx/>
                <a:latin typeface="Calibri"/>
              </a:defRPr>
            </a:lvl2pPr>
            <a:lvl3pPr lvl="2"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3pPr>
            <a:lvl4pPr lvl="3" algn="l" defTabSz="1097280">
              <a:lnSpc>
                <a:spcPct val="100000"/>
              </a:lnSpc>
              <a:spcBef>
                <a:spcPts val="439"/>
              </a:spcBef>
              <a:buClr>
                <a:srgbClr val="000000"/>
              </a:buClr>
              <a:buFont typeface="Arial"/>
              <a:buChar char="–"/>
              <a:defRPr lang="en-US" sz="2200" b="0" u="none" strike="noStrike">
                <a:solidFill>
                  <a:schemeClr val="dk1"/>
                </a:solidFill>
                <a:effectLst/>
                <a:uFillTx/>
                <a:latin typeface="Calibri"/>
              </a:defRPr>
            </a:lvl4pPr>
            <a:lvl5pPr lvl="4" algn="l" defTabSz="1097280">
              <a:lnSpc>
                <a:spcPct val="100000"/>
              </a:lnSpc>
              <a:spcBef>
                <a:spcPts val="439"/>
              </a:spcBef>
              <a:buClr>
                <a:srgbClr val="000000"/>
              </a:buClr>
              <a:buFont typeface="Arial"/>
              <a:buChar char="»"/>
              <a:defRPr lang="en-US" sz="2200" b="0" u="none" strike="noStrike">
                <a:solidFill>
                  <a:schemeClr val="dk1"/>
                </a:solidFill>
                <a:effectLst/>
                <a:uFillTx/>
                <a:latin typeface="Calibri"/>
              </a:defRPr>
            </a:lvl5pPr>
          </a:lstStyle>
          <a:p>
            <a:pPr marL="411480" indent="-411480" algn="l" defTabSz="1097280">
              <a:lnSpc>
                <a:spcPct val="100000"/>
              </a:lnSpc>
              <a:spcBef>
                <a:spcPts val="680"/>
              </a:spcBef>
              <a:buClr>
                <a:srgbClr val="000000"/>
              </a:buClr>
              <a:buFont typeface="Arial"/>
              <a:buChar char="•"/>
            </a:pPr>
            <a:r>
              <a:rPr lang="en-US" sz="3400" b="0" u="none" strike="noStrike">
                <a:solidFill>
                  <a:schemeClr val="dk1"/>
                </a:solidFill>
                <a:effectLst/>
                <a:uFillTx/>
                <a:latin typeface="Calibri"/>
              </a:rPr>
              <a:t>Click to edit Master text styles</a:t>
            </a:r>
          </a:p>
          <a:p>
            <a:pPr marL="891720" lvl="1" indent="-343080" algn="l" defTabSz="1097280">
              <a:lnSpc>
                <a:spcPct val="100000"/>
              </a:lnSpc>
              <a:spcBef>
                <a:spcPts val="581"/>
              </a:spcBef>
              <a:buClr>
                <a:srgbClr val="000000"/>
              </a:buClr>
              <a:buFont typeface="Arial"/>
              <a:buChar char="–"/>
            </a:pPr>
            <a:r>
              <a:rPr lang="en-US" sz="2900" b="0" u="none" strike="noStrike">
                <a:solidFill>
                  <a:schemeClr val="dk1"/>
                </a:solidFill>
                <a:effectLst/>
                <a:uFillTx/>
                <a:latin typeface="Calibri"/>
              </a:rPr>
              <a:t>Second level</a:t>
            </a:r>
          </a:p>
          <a:p>
            <a:pPr marL="1371600" lvl="2"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Third level</a:t>
            </a:r>
          </a:p>
          <a:p>
            <a:pPr marL="1920240" lvl="3" indent="-274320" algn="l" defTabSz="1097280">
              <a:lnSpc>
                <a:spcPct val="100000"/>
              </a:lnSpc>
              <a:spcBef>
                <a:spcPts val="439"/>
              </a:spcBef>
              <a:buClr>
                <a:srgbClr val="000000"/>
              </a:buClr>
              <a:buFont typeface="Arial"/>
              <a:buChar char="–"/>
            </a:pPr>
            <a:r>
              <a:rPr lang="en-US" sz="2200" b="0" u="none" strike="noStrike">
                <a:solidFill>
                  <a:schemeClr val="dk1"/>
                </a:solidFill>
                <a:effectLst/>
                <a:uFillTx/>
                <a:latin typeface="Calibri"/>
              </a:rPr>
              <a:t>Fourth level</a:t>
            </a:r>
          </a:p>
          <a:p>
            <a:pPr marL="2468880" lvl="4" indent="-274320" algn="l" defTabSz="1097280">
              <a:lnSpc>
                <a:spcPct val="100000"/>
              </a:lnSpc>
              <a:spcBef>
                <a:spcPts val="439"/>
              </a:spcBef>
              <a:buClr>
                <a:srgbClr val="000000"/>
              </a:buClr>
              <a:buFont typeface="Arial"/>
              <a:buChar char="»"/>
            </a:pPr>
            <a:r>
              <a:rPr lang="en-US" sz="2200" b="0" u="none" strike="noStrike">
                <a:solidFill>
                  <a:schemeClr val="dk1"/>
                </a:solidFill>
                <a:effectLst/>
                <a:uFillTx/>
                <a:latin typeface="Calibri"/>
              </a:rPr>
              <a:t>Fifth level</a:t>
            </a:r>
          </a:p>
        </p:txBody>
      </p:sp>
      <p:sp>
        <p:nvSpPr>
          <p:cNvPr id="30" name="PlaceHolder 4"/>
          <p:cNvSpPr>
            <a:spLocks noGrp="1"/>
          </p:cNvSpPr>
          <p:nvPr>
            <p:ph type="dt" idx="16"/>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31" name="PlaceHolder 5"/>
          <p:cNvSpPr>
            <a:spLocks noGrp="1"/>
          </p:cNvSpPr>
          <p:nvPr>
            <p:ph type="ftr" idx="17"/>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32" name="PlaceHolder 6"/>
          <p:cNvSpPr>
            <a:spLocks noGrp="1"/>
          </p:cNvSpPr>
          <p:nvPr>
            <p:ph type="sldNum" idx="18"/>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841230EA-E44A-4D68-A81A-60A457A8986B}"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3567623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Comparison">
    <p:bg>
      <p:bgPr>
        <a:solidFill>
          <a:srgbClr val="220000"/>
        </a:solidFill>
        <a:effectLst/>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548640" y="329400"/>
            <a:ext cx="9875160" cy="1371240"/>
          </a:xfrm>
          <a:prstGeom prst="rect">
            <a:avLst/>
          </a:prstGeom>
          <a:noFill/>
          <a:ln w="0">
            <a:noFill/>
          </a:ln>
        </p:spPr>
        <p:txBody>
          <a:bodyPr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34" name="PlaceHolder 2"/>
          <p:cNvSpPr>
            <a:spLocks noGrp="1"/>
          </p:cNvSpPr>
          <p:nvPr>
            <p:ph type="body"/>
          </p:nvPr>
        </p:nvSpPr>
        <p:spPr>
          <a:xfrm>
            <a:off x="548640" y="1842120"/>
            <a:ext cx="4847760" cy="767520"/>
          </a:xfrm>
          <a:prstGeom prst="rect">
            <a:avLst/>
          </a:prstGeom>
          <a:noFill/>
          <a:ln w="0">
            <a:noFill/>
          </a:ln>
        </p:spPr>
        <p:txBody>
          <a:bodyPr lIns="109800" tIns="54720" rIns="109800" bIns="54720" anchor="b">
            <a:noAutofit/>
          </a:bodyPr>
          <a:lstStyle>
            <a:lvl1pPr indent="0" algn="l" defTabSz="1097280">
              <a:lnSpc>
                <a:spcPct val="100000"/>
              </a:lnSpc>
              <a:spcBef>
                <a:spcPts val="581"/>
              </a:spcBef>
              <a:buNone/>
              <a:tabLst>
                <a:tab pos="0" algn="l"/>
              </a:tabLst>
              <a:defRPr lang="en-US" sz="2900" b="1" u="none" strike="noStrike">
                <a:solidFill>
                  <a:schemeClr val="dk1"/>
                </a:solidFill>
                <a:effectLst/>
                <a:uFillTx/>
                <a:latin typeface="Calibri"/>
              </a:defRPr>
            </a:lvl1pPr>
          </a:lstStyle>
          <a:p>
            <a:pPr indent="0" algn="l" defTabSz="1097280">
              <a:lnSpc>
                <a:spcPct val="100000"/>
              </a:lnSpc>
              <a:spcBef>
                <a:spcPts val="581"/>
              </a:spcBef>
              <a:buNone/>
              <a:tabLst>
                <a:tab pos="0" algn="l"/>
              </a:tabLst>
            </a:pPr>
            <a:r>
              <a:rPr lang="en-US" sz="2900" b="1" u="none" strike="noStrike">
                <a:solidFill>
                  <a:schemeClr val="dk1"/>
                </a:solidFill>
                <a:effectLst/>
                <a:uFillTx/>
                <a:latin typeface="Calibri"/>
              </a:rPr>
              <a:t>Click to edit Master text styles</a:t>
            </a:r>
            <a:endParaRPr lang="en-US" sz="2900" b="0" u="none" strike="noStrike">
              <a:solidFill>
                <a:schemeClr val="dk1"/>
              </a:solidFill>
              <a:effectLst/>
              <a:uFillTx/>
              <a:latin typeface="Calibri"/>
            </a:endParaRPr>
          </a:p>
        </p:txBody>
      </p:sp>
      <p:sp>
        <p:nvSpPr>
          <p:cNvPr id="35" name="PlaceHolder 3"/>
          <p:cNvSpPr>
            <a:spLocks noGrp="1"/>
          </p:cNvSpPr>
          <p:nvPr>
            <p:ph type="body"/>
          </p:nvPr>
        </p:nvSpPr>
        <p:spPr>
          <a:xfrm>
            <a:off x="548640" y="2610000"/>
            <a:ext cx="4847760" cy="4741200"/>
          </a:xfrm>
          <a:prstGeom prst="rect">
            <a:avLst/>
          </a:prstGeom>
          <a:noFill/>
          <a:ln w="0">
            <a:noFill/>
          </a:ln>
        </p:spPr>
        <p:txBody>
          <a:bodyPr lIns="109800" tIns="54720" rIns="109800" bIns="54720" anchor="t">
            <a:noAutofit/>
          </a:bodyPr>
          <a:lstStyle>
            <a:lvl1pPr algn="l" defTabSz="1097280">
              <a:lnSpc>
                <a:spcPct val="100000"/>
              </a:lnSpc>
              <a:spcBef>
                <a:spcPts val="581"/>
              </a:spcBef>
              <a:buClr>
                <a:srgbClr val="000000"/>
              </a:buClr>
              <a:buFont typeface="Arial"/>
              <a:buChar char="•"/>
              <a:tabLst>
                <a:tab pos="0" algn="l"/>
              </a:tabLst>
              <a:defRPr lang="en-US" sz="2900" b="0" u="none" strike="noStrike">
                <a:solidFill>
                  <a:schemeClr val="dk1"/>
                </a:solidFill>
                <a:effectLst/>
                <a:uFillTx/>
                <a:latin typeface="Calibri"/>
              </a:defRPr>
            </a:lvl1pPr>
            <a:lvl2pPr lvl="1" algn="l" defTabSz="1097280">
              <a:lnSpc>
                <a:spcPct val="100000"/>
              </a:lnSpc>
              <a:spcBef>
                <a:spcPts val="479"/>
              </a:spcBef>
              <a:buClr>
                <a:srgbClr val="000000"/>
              </a:buClr>
              <a:buFont typeface="Arial"/>
              <a:buChar char="–"/>
              <a:tabLst>
                <a:tab pos="0" algn="l"/>
              </a:tabLst>
              <a:defRPr lang="en-US" sz="2400" b="0" u="none" strike="noStrike">
                <a:solidFill>
                  <a:schemeClr val="dk1"/>
                </a:solidFill>
                <a:effectLst/>
                <a:uFillTx/>
                <a:latin typeface="Calibri"/>
              </a:defRPr>
            </a:lvl2pPr>
            <a:lvl3pPr lvl="2" algn="l" defTabSz="1097280">
              <a:lnSpc>
                <a:spcPct val="100000"/>
              </a:lnSpc>
              <a:spcBef>
                <a:spcPts val="439"/>
              </a:spcBef>
              <a:buClr>
                <a:srgbClr val="000000"/>
              </a:buClr>
              <a:buFont typeface="Arial"/>
              <a:buChar char="•"/>
              <a:tabLst>
                <a:tab pos="0" algn="l"/>
              </a:tabLst>
              <a:defRPr lang="en-US" sz="2200" b="0" u="none" strike="noStrike">
                <a:solidFill>
                  <a:schemeClr val="dk1"/>
                </a:solidFill>
                <a:effectLst/>
                <a:uFillTx/>
                <a:latin typeface="Calibri"/>
              </a:defRPr>
            </a:lvl3pPr>
            <a:lvl4pPr lvl="3" algn="l" defTabSz="1097280">
              <a:lnSpc>
                <a:spcPct val="100000"/>
              </a:lnSpc>
              <a:spcBef>
                <a:spcPts val="380"/>
              </a:spcBef>
              <a:buClr>
                <a:srgbClr val="000000"/>
              </a:buClr>
              <a:buFont typeface="Arial"/>
              <a:buChar char="–"/>
              <a:tabLst>
                <a:tab pos="0" algn="l"/>
              </a:tabLst>
              <a:defRPr lang="en-US" sz="1900" b="0" u="none" strike="noStrike">
                <a:solidFill>
                  <a:schemeClr val="dk1"/>
                </a:solidFill>
                <a:effectLst/>
                <a:uFillTx/>
                <a:latin typeface="Calibri"/>
              </a:defRPr>
            </a:lvl4pPr>
            <a:lvl5pPr lvl="4" algn="l" defTabSz="1097280">
              <a:lnSpc>
                <a:spcPct val="100000"/>
              </a:lnSpc>
              <a:spcBef>
                <a:spcPts val="380"/>
              </a:spcBef>
              <a:buClr>
                <a:srgbClr val="000000"/>
              </a:buClr>
              <a:buFont typeface="Arial"/>
              <a:buChar char="»"/>
              <a:tabLst>
                <a:tab pos="0" algn="l"/>
              </a:tabLst>
              <a:defRPr lang="en-US" sz="1900" b="0" u="none" strike="noStrike">
                <a:solidFill>
                  <a:schemeClr val="dk1"/>
                </a:solidFill>
                <a:effectLst/>
                <a:uFillTx/>
                <a:latin typeface="Calibri"/>
              </a:defRPr>
            </a:lvl5pPr>
          </a:lstStyle>
          <a:p>
            <a:pPr marL="411480" indent="-411480" algn="l" defTabSz="1097280">
              <a:lnSpc>
                <a:spcPct val="100000"/>
              </a:lnSpc>
              <a:spcBef>
                <a:spcPts val="581"/>
              </a:spcBef>
              <a:buClr>
                <a:srgbClr val="000000"/>
              </a:buClr>
              <a:buFont typeface="Arial"/>
              <a:buChar char="•"/>
              <a:tabLst>
                <a:tab pos="0" algn="l"/>
              </a:tabLst>
            </a:pPr>
            <a:r>
              <a:rPr lang="en-US" sz="2900" b="0" u="none" strike="noStrike">
                <a:solidFill>
                  <a:schemeClr val="dk1"/>
                </a:solidFill>
                <a:effectLst/>
                <a:uFillTx/>
                <a:latin typeface="Calibri"/>
              </a:rPr>
              <a:t>Click to edit Master text styles</a:t>
            </a:r>
          </a:p>
          <a:p>
            <a:pPr marL="891720" lvl="1" indent="-343080" algn="l" defTabSz="1097280">
              <a:lnSpc>
                <a:spcPct val="100000"/>
              </a:lnSpc>
              <a:spcBef>
                <a:spcPts val="479"/>
              </a:spcBef>
              <a:buClr>
                <a:srgbClr val="000000"/>
              </a:buClr>
              <a:buFont typeface="Arial"/>
              <a:buChar char="–"/>
              <a:tabLst>
                <a:tab pos="0" algn="l"/>
              </a:tabLst>
            </a:pPr>
            <a:r>
              <a:rPr lang="en-US" sz="2400" b="0" u="none" strike="noStrike">
                <a:solidFill>
                  <a:schemeClr val="dk1"/>
                </a:solidFill>
                <a:effectLst/>
                <a:uFillTx/>
                <a:latin typeface="Calibri"/>
              </a:rPr>
              <a:t>Second level</a:t>
            </a:r>
          </a:p>
          <a:p>
            <a:pPr marL="1371600" lvl="2" indent="-274320" algn="l" defTabSz="1097280">
              <a:lnSpc>
                <a:spcPct val="100000"/>
              </a:lnSpc>
              <a:spcBef>
                <a:spcPts val="439"/>
              </a:spcBef>
              <a:buClr>
                <a:srgbClr val="000000"/>
              </a:buClr>
              <a:buFont typeface="Arial"/>
              <a:buChar char="•"/>
              <a:tabLst>
                <a:tab pos="0" algn="l"/>
              </a:tabLst>
            </a:pPr>
            <a:r>
              <a:rPr lang="en-US" sz="2200" b="0" u="none" strike="noStrike">
                <a:solidFill>
                  <a:schemeClr val="dk1"/>
                </a:solidFill>
                <a:effectLst/>
                <a:uFillTx/>
                <a:latin typeface="Calibri"/>
              </a:rPr>
              <a:t>Third level</a:t>
            </a:r>
          </a:p>
          <a:p>
            <a:pPr marL="1920240" lvl="3" indent="-274320" algn="l" defTabSz="1097280">
              <a:lnSpc>
                <a:spcPct val="100000"/>
              </a:lnSpc>
              <a:spcBef>
                <a:spcPts val="380"/>
              </a:spcBef>
              <a:buClr>
                <a:srgbClr val="000000"/>
              </a:buClr>
              <a:buFont typeface="Arial"/>
              <a:buChar char="–"/>
              <a:tabLst>
                <a:tab pos="0" algn="l"/>
              </a:tabLst>
            </a:pPr>
            <a:r>
              <a:rPr lang="en-US" sz="1900" b="0" u="none" strike="noStrike">
                <a:solidFill>
                  <a:schemeClr val="dk1"/>
                </a:solidFill>
                <a:effectLst/>
                <a:uFillTx/>
                <a:latin typeface="Calibri"/>
              </a:rPr>
              <a:t>Fourth level</a:t>
            </a:r>
          </a:p>
          <a:p>
            <a:pPr marL="2468880" lvl="4" indent="-274320" algn="l" defTabSz="1097280">
              <a:lnSpc>
                <a:spcPct val="100000"/>
              </a:lnSpc>
              <a:spcBef>
                <a:spcPts val="380"/>
              </a:spcBef>
              <a:buClr>
                <a:srgbClr val="000000"/>
              </a:buClr>
              <a:buFont typeface="Arial"/>
              <a:buChar char="»"/>
              <a:tabLst>
                <a:tab pos="0" algn="l"/>
              </a:tabLst>
            </a:pPr>
            <a:r>
              <a:rPr lang="en-US" sz="1900" b="0" u="none" strike="noStrike">
                <a:solidFill>
                  <a:schemeClr val="dk1"/>
                </a:solidFill>
                <a:effectLst/>
                <a:uFillTx/>
                <a:latin typeface="Calibri"/>
              </a:rPr>
              <a:t>Fifth level</a:t>
            </a:r>
          </a:p>
        </p:txBody>
      </p:sp>
      <p:sp>
        <p:nvSpPr>
          <p:cNvPr id="36" name="PlaceHolder 4"/>
          <p:cNvSpPr>
            <a:spLocks noGrp="1"/>
          </p:cNvSpPr>
          <p:nvPr>
            <p:ph type="body"/>
          </p:nvPr>
        </p:nvSpPr>
        <p:spPr>
          <a:xfrm>
            <a:off x="5573880" y="1842120"/>
            <a:ext cx="4849920" cy="767520"/>
          </a:xfrm>
          <a:prstGeom prst="rect">
            <a:avLst/>
          </a:prstGeom>
          <a:noFill/>
          <a:ln w="0">
            <a:noFill/>
          </a:ln>
        </p:spPr>
        <p:txBody>
          <a:bodyPr lIns="109800" tIns="54720" rIns="109800" bIns="54720" anchor="b">
            <a:noAutofit/>
          </a:bodyPr>
          <a:lstStyle>
            <a:lvl1pPr indent="0" algn="l" defTabSz="1097280">
              <a:lnSpc>
                <a:spcPct val="100000"/>
              </a:lnSpc>
              <a:spcBef>
                <a:spcPts val="581"/>
              </a:spcBef>
              <a:buNone/>
              <a:tabLst>
                <a:tab pos="0" algn="l"/>
              </a:tabLst>
              <a:defRPr lang="en-US" sz="2900" b="1" u="none" strike="noStrike">
                <a:solidFill>
                  <a:schemeClr val="dk1"/>
                </a:solidFill>
                <a:effectLst/>
                <a:uFillTx/>
                <a:latin typeface="Calibri"/>
              </a:defRPr>
            </a:lvl1pPr>
          </a:lstStyle>
          <a:p>
            <a:pPr indent="0" algn="l" defTabSz="1097280">
              <a:lnSpc>
                <a:spcPct val="100000"/>
              </a:lnSpc>
              <a:spcBef>
                <a:spcPts val="581"/>
              </a:spcBef>
              <a:buNone/>
              <a:tabLst>
                <a:tab pos="0" algn="l"/>
              </a:tabLst>
            </a:pPr>
            <a:r>
              <a:rPr lang="en-US" sz="2900" b="1" u="none" strike="noStrike">
                <a:solidFill>
                  <a:schemeClr val="dk1"/>
                </a:solidFill>
                <a:effectLst/>
                <a:uFillTx/>
                <a:latin typeface="Calibri"/>
              </a:rPr>
              <a:t>Click to edit Master text styles</a:t>
            </a:r>
            <a:endParaRPr lang="en-US" sz="2900" b="0" u="none" strike="noStrike">
              <a:solidFill>
                <a:schemeClr val="dk1"/>
              </a:solidFill>
              <a:effectLst/>
              <a:uFillTx/>
              <a:latin typeface="Calibri"/>
            </a:endParaRPr>
          </a:p>
        </p:txBody>
      </p:sp>
      <p:sp>
        <p:nvSpPr>
          <p:cNvPr id="37" name="PlaceHolder 5"/>
          <p:cNvSpPr>
            <a:spLocks noGrp="1"/>
          </p:cNvSpPr>
          <p:nvPr>
            <p:ph type="body"/>
          </p:nvPr>
        </p:nvSpPr>
        <p:spPr>
          <a:xfrm>
            <a:off x="5573880" y="2610000"/>
            <a:ext cx="4849920" cy="4741200"/>
          </a:xfrm>
          <a:prstGeom prst="rect">
            <a:avLst/>
          </a:prstGeom>
          <a:noFill/>
          <a:ln w="0">
            <a:noFill/>
          </a:ln>
        </p:spPr>
        <p:txBody>
          <a:bodyPr lIns="109800" tIns="54720" rIns="109800" bIns="54720" anchor="t">
            <a:noAutofit/>
          </a:bodyPr>
          <a:lstStyle>
            <a:lvl1pPr algn="l" defTabSz="1097280">
              <a:lnSpc>
                <a:spcPct val="100000"/>
              </a:lnSpc>
              <a:spcBef>
                <a:spcPts val="581"/>
              </a:spcBef>
              <a:buClr>
                <a:srgbClr val="000000"/>
              </a:buClr>
              <a:buFont typeface="Arial"/>
              <a:buChar char="•"/>
              <a:tabLst>
                <a:tab pos="0" algn="l"/>
              </a:tabLst>
              <a:defRPr lang="en-US" sz="2900" b="0" u="none" strike="noStrike">
                <a:solidFill>
                  <a:schemeClr val="dk1"/>
                </a:solidFill>
                <a:effectLst/>
                <a:uFillTx/>
                <a:latin typeface="Calibri"/>
              </a:defRPr>
            </a:lvl1pPr>
            <a:lvl2pPr lvl="1" algn="l" defTabSz="1097280">
              <a:lnSpc>
                <a:spcPct val="100000"/>
              </a:lnSpc>
              <a:spcBef>
                <a:spcPts val="479"/>
              </a:spcBef>
              <a:buClr>
                <a:srgbClr val="000000"/>
              </a:buClr>
              <a:buFont typeface="Arial"/>
              <a:buChar char="–"/>
              <a:tabLst>
                <a:tab pos="0" algn="l"/>
              </a:tabLst>
              <a:defRPr lang="en-US" sz="2400" b="0" u="none" strike="noStrike">
                <a:solidFill>
                  <a:schemeClr val="dk1"/>
                </a:solidFill>
                <a:effectLst/>
                <a:uFillTx/>
                <a:latin typeface="Calibri"/>
              </a:defRPr>
            </a:lvl2pPr>
            <a:lvl3pPr lvl="2" algn="l" defTabSz="1097280">
              <a:lnSpc>
                <a:spcPct val="100000"/>
              </a:lnSpc>
              <a:spcBef>
                <a:spcPts val="439"/>
              </a:spcBef>
              <a:buClr>
                <a:srgbClr val="000000"/>
              </a:buClr>
              <a:buFont typeface="Arial"/>
              <a:buChar char="•"/>
              <a:tabLst>
                <a:tab pos="0" algn="l"/>
              </a:tabLst>
              <a:defRPr lang="en-US" sz="2200" b="0" u="none" strike="noStrike">
                <a:solidFill>
                  <a:schemeClr val="dk1"/>
                </a:solidFill>
                <a:effectLst/>
                <a:uFillTx/>
                <a:latin typeface="Calibri"/>
              </a:defRPr>
            </a:lvl3pPr>
            <a:lvl4pPr lvl="3" algn="l" defTabSz="1097280">
              <a:lnSpc>
                <a:spcPct val="100000"/>
              </a:lnSpc>
              <a:spcBef>
                <a:spcPts val="380"/>
              </a:spcBef>
              <a:buClr>
                <a:srgbClr val="000000"/>
              </a:buClr>
              <a:buFont typeface="Arial"/>
              <a:buChar char="–"/>
              <a:tabLst>
                <a:tab pos="0" algn="l"/>
              </a:tabLst>
              <a:defRPr lang="en-US" sz="1900" b="0" u="none" strike="noStrike">
                <a:solidFill>
                  <a:schemeClr val="dk1"/>
                </a:solidFill>
                <a:effectLst/>
                <a:uFillTx/>
                <a:latin typeface="Calibri"/>
              </a:defRPr>
            </a:lvl4pPr>
            <a:lvl5pPr lvl="4" algn="l" defTabSz="1097280">
              <a:lnSpc>
                <a:spcPct val="100000"/>
              </a:lnSpc>
              <a:spcBef>
                <a:spcPts val="380"/>
              </a:spcBef>
              <a:buClr>
                <a:srgbClr val="000000"/>
              </a:buClr>
              <a:buFont typeface="Arial"/>
              <a:buChar char="»"/>
              <a:tabLst>
                <a:tab pos="0" algn="l"/>
              </a:tabLst>
              <a:defRPr lang="en-US" sz="1900" b="0" u="none" strike="noStrike">
                <a:solidFill>
                  <a:schemeClr val="dk1"/>
                </a:solidFill>
                <a:effectLst/>
                <a:uFillTx/>
                <a:latin typeface="Calibri"/>
              </a:defRPr>
            </a:lvl5pPr>
          </a:lstStyle>
          <a:p>
            <a:pPr marL="411480" indent="-411480" algn="l" defTabSz="1097280">
              <a:lnSpc>
                <a:spcPct val="100000"/>
              </a:lnSpc>
              <a:spcBef>
                <a:spcPts val="581"/>
              </a:spcBef>
              <a:buClr>
                <a:srgbClr val="000000"/>
              </a:buClr>
              <a:buFont typeface="Arial"/>
              <a:buChar char="•"/>
              <a:tabLst>
                <a:tab pos="0" algn="l"/>
              </a:tabLst>
            </a:pPr>
            <a:r>
              <a:rPr lang="en-US" sz="2900" b="0" u="none" strike="noStrike">
                <a:solidFill>
                  <a:schemeClr val="dk1"/>
                </a:solidFill>
                <a:effectLst/>
                <a:uFillTx/>
                <a:latin typeface="Calibri"/>
              </a:rPr>
              <a:t>Click to edit Master text styles</a:t>
            </a:r>
          </a:p>
          <a:p>
            <a:pPr marL="891720" lvl="1" indent="-343080" algn="l" defTabSz="1097280">
              <a:lnSpc>
                <a:spcPct val="100000"/>
              </a:lnSpc>
              <a:spcBef>
                <a:spcPts val="479"/>
              </a:spcBef>
              <a:buClr>
                <a:srgbClr val="000000"/>
              </a:buClr>
              <a:buFont typeface="Arial"/>
              <a:buChar char="–"/>
              <a:tabLst>
                <a:tab pos="0" algn="l"/>
              </a:tabLst>
            </a:pPr>
            <a:r>
              <a:rPr lang="en-US" sz="2400" b="0" u="none" strike="noStrike">
                <a:solidFill>
                  <a:schemeClr val="dk1"/>
                </a:solidFill>
                <a:effectLst/>
                <a:uFillTx/>
                <a:latin typeface="Calibri"/>
              </a:rPr>
              <a:t>Second level</a:t>
            </a:r>
          </a:p>
          <a:p>
            <a:pPr marL="1371600" lvl="2" indent="-274320" algn="l" defTabSz="1097280">
              <a:lnSpc>
                <a:spcPct val="100000"/>
              </a:lnSpc>
              <a:spcBef>
                <a:spcPts val="439"/>
              </a:spcBef>
              <a:buClr>
                <a:srgbClr val="000000"/>
              </a:buClr>
              <a:buFont typeface="Arial"/>
              <a:buChar char="•"/>
              <a:tabLst>
                <a:tab pos="0" algn="l"/>
              </a:tabLst>
            </a:pPr>
            <a:r>
              <a:rPr lang="en-US" sz="2200" b="0" u="none" strike="noStrike">
                <a:solidFill>
                  <a:schemeClr val="dk1"/>
                </a:solidFill>
                <a:effectLst/>
                <a:uFillTx/>
                <a:latin typeface="Calibri"/>
              </a:rPr>
              <a:t>Third level</a:t>
            </a:r>
          </a:p>
          <a:p>
            <a:pPr marL="1920240" lvl="3" indent="-274320" algn="l" defTabSz="1097280">
              <a:lnSpc>
                <a:spcPct val="100000"/>
              </a:lnSpc>
              <a:spcBef>
                <a:spcPts val="380"/>
              </a:spcBef>
              <a:buClr>
                <a:srgbClr val="000000"/>
              </a:buClr>
              <a:buFont typeface="Arial"/>
              <a:buChar char="–"/>
              <a:tabLst>
                <a:tab pos="0" algn="l"/>
              </a:tabLst>
            </a:pPr>
            <a:r>
              <a:rPr lang="en-US" sz="1900" b="0" u="none" strike="noStrike">
                <a:solidFill>
                  <a:schemeClr val="dk1"/>
                </a:solidFill>
                <a:effectLst/>
                <a:uFillTx/>
                <a:latin typeface="Calibri"/>
              </a:rPr>
              <a:t>Fourth level</a:t>
            </a:r>
          </a:p>
          <a:p>
            <a:pPr marL="2468880" lvl="4" indent="-274320" algn="l" defTabSz="1097280">
              <a:lnSpc>
                <a:spcPct val="100000"/>
              </a:lnSpc>
              <a:spcBef>
                <a:spcPts val="380"/>
              </a:spcBef>
              <a:buClr>
                <a:srgbClr val="000000"/>
              </a:buClr>
              <a:buFont typeface="Arial"/>
              <a:buChar char="»"/>
              <a:tabLst>
                <a:tab pos="0" algn="l"/>
              </a:tabLst>
            </a:pPr>
            <a:r>
              <a:rPr lang="en-US" sz="1900" b="0" u="none" strike="noStrike">
                <a:solidFill>
                  <a:schemeClr val="dk1"/>
                </a:solidFill>
                <a:effectLst/>
                <a:uFillTx/>
                <a:latin typeface="Calibri"/>
              </a:rPr>
              <a:t>Fifth level</a:t>
            </a:r>
          </a:p>
        </p:txBody>
      </p:sp>
      <p:sp>
        <p:nvSpPr>
          <p:cNvPr id="38" name="PlaceHolder 6"/>
          <p:cNvSpPr>
            <a:spLocks noGrp="1"/>
          </p:cNvSpPr>
          <p:nvPr>
            <p:ph type="dt" idx="19"/>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39" name="PlaceHolder 7"/>
          <p:cNvSpPr>
            <a:spLocks noGrp="1"/>
          </p:cNvSpPr>
          <p:nvPr>
            <p:ph type="ftr" idx="20"/>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40" name="PlaceHolder 8"/>
          <p:cNvSpPr>
            <a:spLocks noGrp="1"/>
          </p:cNvSpPr>
          <p:nvPr>
            <p:ph type="sldNum" idx="21"/>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A916A8E2-FBEA-4C0B-A372-C32B5A8F8297}"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718496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220000"/>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548640" y="329400"/>
            <a:ext cx="9875160" cy="1371240"/>
          </a:xfrm>
          <a:prstGeom prst="rect">
            <a:avLst/>
          </a:prstGeom>
          <a:noFill/>
          <a:ln w="0">
            <a:noFill/>
          </a:ln>
        </p:spPr>
        <p:txBody>
          <a:bodyPr lIns="109800" tIns="54720" rIns="109800" bIns="54720" anchor="ctr">
            <a:noAutofit/>
          </a:bodyPr>
          <a:lstStyle>
            <a:lvl1pPr indent="0" algn="ctr" defTabSz="1097280">
              <a:lnSpc>
                <a:spcPct val="100000"/>
              </a:lnSpc>
              <a:buNone/>
              <a:defRPr lang="en-US" sz="5300" b="0" u="none" strike="noStrike">
                <a:solidFill>
                  <a:schemeClr val="dk1"/>
                </a:solidFill>
                <a:effectLst/>
                <a:uFillTx/>
                <a:latin typeface="Calibri"/>
              </a:defRPr>
            </a:lvl1pPr>
          </a:lstStyle>
          <a:p>
            <a:pPr indent="0" algn="ctr" defTabSz="1097280">
              <a:lnSpc>
                <a:spcPct val="100000"/>
              </a:lnSpc>
              <a:buNone/>
            </a:pPr>
            <a:r>
              <a:rPr lang="en-US" sz="5300" b="0" u="none" strike="noStrike">
                <a:solidFill>
                  <a:schemeClr val="dk1"/>
                </a:solidFill>
                <a:effectLst/>
                <a:uFillTx/>
                <a:latin typeface="Calibri"/>
              </a:rPr>
              <a:t>Click to edit Master title style</a:t>
            </a:r>
          </a:p>
        </p:txBody>
      </p:sp>
      <p:sp>
        <p:nvSpPr>
          <p:cNvPr id="42" name="PlaceHolder 2"/>
          <p:cNvSpPr>
            <a:spLocks noGrp="1"/>
          </p:cNvSpPr>
          <p:nvPr>
            <p:ph type="dt" idx="22"/>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43" name="PlaceHolder 3"/>
          <p:cNvSpPr>
            <a:spLocks noGrp="1"/>
          </p:cNvSpPr>
          <p:nvPr>
            <p:ph type="ftr" idx="23"/>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44" name="PlaceHolder 4"/>
          <p:cNvSpPr>
            <a:spLocks noGrp="1"/>
          </p:cNvSpPr>
          <p:nvPr>
            <p:ph type="sldNum" idx="24"/>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EC4E9799-338D-4F92-B23A-A76D56364B18}"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2551797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220000"/>
        </a:solidFill>
        <a:effectLst/>
      </p:bgPr>
    </p:bg>
    <p:spTree>
      <p:nvGrpSpPr>
        <p:cNvPr id="1" name=""/>
        <p:cNvGrpSpPr/>
        <p:nvPr/>
      </p:nvGrpSpPr>
      <p:grpSpPr>
        <a:xfrm>
          <a:off x="0" y="0"/>
          <a:ext cx="0" cy="0"/>
          <a:chOff x="0" y="0"/>
          <a:chExt cx="0" cy="0"/>
        </a:xfrm>
      </p:grpSpPr>
      <p:sp>
        <p:nvSpPr>
          <p:cNvPr id="45" name="PlaceHolder 1"/>
          <p:cNvSpPr>
            <a:spLocks noGrp="1"/>
          </p:cNvSpPr>
          <p:nvPr>
            <p:ph type="dt" idx="25"/>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46" name="PlaceHolder 2"/>
          <p:cNvSpPr>
            <a:spLocks noGrp="1"/>
          </p:cNvSpPr>
          <p:nvPr>
            <p:ph type="ftr" idx="26"/>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47" name="PlaceHolder 3"/>
          <p:cNvSpPr>
            <a:spLocks noGrp="1"/>
          </p:cNvSpPr>
          <p:nvPr>
            <p:ph type="sldNum" idx="27"/>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36A95AF6-217D-46EB-A508-42F91B3FE7A5}"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
        <p:nvSpPr>
          <p:cNvPr id="48" name="PlaceHolder 4"/>
          <p:cNvSpPr>
            <a:spLocks noGrp="1"/>
          </p:cNvSpPr>
          <p:nvPr>
            <p:ph type="title"/>
          </p:nvPr>
        </p:nvSpPr>
        <p:spPr>
          <a:xfrm>
            <a:off x="548640" y="328320"/>
            <a:ext cx="9875160" cy="1373760"/>
          </a:xfrm>
          <a:prstGeom prst="rect">
            <a:avLst/>
          </a:prstGeom>
          <a:noFill/>
          <a:ln w="0">
            <a:noFill/>
          </a:ln>
        </p:spPr>
        <p:txBody>
          <a:bodyPr lIns="0" tIns="0" rIns="0" bIns="0" anchor="ctr">
            <a:noAutofit/>
          </a:bodyPr>
          <a:lstStyle>
            <a:lvl1pPr indent="0" algn="ctr" defTabSz="1097280">
              <a:buNone/>
              <a:defRPr lang="en-US" sz="5300" b="0" u="none" strike="noStrike">
                <a:solidFill>
                  <a:schemeClr val="dk1"/>
                </a:solidFill>
                <a:effectLst/>
                <a:uFillTx/>
                <a:latin typeface="Calibri"/>
              </a:defRPr>
            </a:lvl1pPr>
          </a:lstStyle>
          <a:p>
            <a:pPr indent="0" algn="ctr" defTabSz="1097280">
              <a:buNone/>
            </a:pPr>
            <a:r>
              <a:rPr lang="en-US" sz="5300" b="0" u="none" strike="noStrike">
                <a:solidFill>
                  <a:schemeClr val="dk1"/>
                </a:solidFill>
                <a:effectLst/>
                <a:uFillTx/>
                <a:latin typeface="Calibri"/>
              </a:rPr>
              <a:t>Click to edit the title text format</a:t>
            </a:r>
          </a:p>
        </p:txBody>
      </p:sp>
      <p:sp>
        <p:nvSpPr>
          <p:cNvPr id="49" name="PlaceHolder 5"/>
          <p:cNvSpPr>
            <a:spLocks noGrp="1"/>
          </p:cNvSpPr>
          <p:nvPr>
            <p:ph type="body"/>
          </p:nvPr>
        </p:nvSpPr>
        <p:spPr>
          <a:xfrm>
            <a:off x="548640" y="1925640"/>
            <a:ext cx="9875160" cy="4772520"/>
          </a:xfrm>
          <a:prstGeom prst="rect">
            <a:avLst/>
          </a:prstGeom>
          <a:noFill/>
          <a:ln w="0">
            <a:noFill/>
          </a:ln>
        </p:spPr>
        <p:txBody>
          <a:bodyPr lIns="0" tIns="0" rIns="0" bIns="0" anchor="t">
            <a:normAutofit/>
          </a:bodyPr>
          <a:lstStyle>
            <a:lvl1pPr algn="l" defTabSz="1097280">
              <a:spcBef>
                <a:spcPts val="760"/>
              </a:spcBef>
              <a:buClr>
                <a:srgbClr val="000000"/>
              </a:buClr>
              <a:buFont typeface="Arial"/>
              <a:buChar char="•"/>
              <a:defRPr lang="en-US" sz="3800" b="0" u="none" strike="noStrike">
                <a:solidFill>
                  <a:schemeClr val="dk1"/>
                </a:solidFill>
                <a:effectLst/>
                <a:uFillTx/>
                <a:latin typeface="Calibri"/>
              </a:defRPr>
            </a:lvl1pPr>
            <a:lvl2pPr lvl="1" algn="l" defTabSz="1097280">
              <a:spcBef>
                <a:spcPts val="680"/>
              </a:spcBef>
              <a:buClr>
                <a:srgbClr val="FFFFFF"/>
              </a:buClr>
              <a:buSzPct val="75000"/>
              <a:buFont typeface="Symbol" charset="2"/>
              <a:buChar char=""/>
              <a:defRPr lang="en-US" sz="3400" b="0" u="none" strike="noStrike">
                <a:solidFill>
                  <a:schemeClr val="dk1"/>
                </a:solidFill>
                <a:effectLst/>
                <a:uFillTx/>
                <a:latin typeface="Calibri"/>
              </a:defRPr>
            </a:lvl2pPr>
            <a:lvl3pPr lvl="2" algn="l" defTabSz="1097280">
              <a:spcBef>
                <a:spcPts val="581"/>
              </a:spcBef>
              <a:buClr>
                <a:srgbClr val="FFFFFF"/>
              </a:buClr>
              <a:buSzPct val="45000"/>
              <a:buFont typeface="Wingdings" charset="2"/>
              <a:buChar char=""/>
              <a:defRPr lang="en-US" sz="2900" b="0" u="none" strike="noStrike">
                <a:solidFill>
                  <a:schemeClr val="dk1"/>
                </a:solidFill>
                <a:effectLst/>
                <a:uFillTx/>
                <a:latin typeface="Calibri"/>
              </a:defRPr>
            </a:lvl3pPr>
            <a:lvl4pPr lvl="3" algn="l" defTabSz="1097280">
              <a:spcBef>
                <a:spcPts val="479"/>
              </a:spcBef>
              <a:buClr>
                <a:srgbClr val="FFFFFF"/>
              </a:buClr>
              <a:buSzPct val="75000"/>
              <a:buFont typeface="Symbol" charset="2"/>
              <a:buChar char=""/>
              <a:defRPr lang="en-US" sz="2400" b="0" u="none" strike="noStrike">
                <a:solidFill>
                  <a:schemeClr val="dk1"/>
                </a:solidFill>
                <a:effectLst/>
                <a:uFillTx/>
                <a:latin typeface="Calibri"/>
              </a:defRPr>
            </a:lvl4pPr>
            <a:lvl5pPr lvl="4" algn="l" defTabSz="1097280">
              <a:spcBef>
                <a:spcPts val="479"/>
              </a:spcBef>
              <a:buClr>
                <a:srgbClr val="FFFFFF"/>
              </a:buClr>
              <a:buSzPct val="45000"/>
              <a:buFont typeface="Wingdings" charset="2"/>
              <a:buChar char=""/>
              <a:defRPr lang="en-US" sz="2400" b="0" u="none" strike="noStrike">
                <a:solidFill>
                  <a:schemeClr val="dk1"/>
                </a:solidFill>
                <a:effectLst/>
                <a:uFillTx/>
                <a:latin typeface="Calibri"/>
              </a:defRPr>
            </a:lvl5pPr>
            <a:lvl6pPr lvl="5" algn="l" defTabSz="1097280">
              <a:spcBef>
                <a:spcPts val="283"/>
              </a:spcBef>
              <a:buClr>
                <a:srgbClr val="FFFFFF"/>
              </a:buClr>
              <a:buSzPct val="45000"/>
              <a:buFont typeface="Wingdings" charset="2"/>
              <a:buChar char=""/>
              <a:defRPr lang="en-US" sz="2000" b="0" u="none" strike="noStrike">
                <a:solidFill>
                  <a:schemeClr val="dk1"/>
                </a:solidFill>
                <a:effectLst/>
                <a:uFillTx/>
                <a:latin typeface="Calibri"/>
              </a:defRPr>
            </a:lvl6pPr>
            <a:lvl7pPr lvl="6" algn="l" defTabSz="1097280">
              <a:spcBef>
                <a:spcPts val="283"/>
              </a:spcBef>
              <a:buClr>
                <a:srgbClr val="FFFFFF"/>
              </a:buClr>
              <a:buSzPct val="45000"/>
              <a:buFont typeface="Wingdings" charset="2"/>
              <a:buChar char=""/>
              <a:defRPr lang="en-US" sz="2000" b="0" u="none" strike="noStrike">
                <a:solidFill>
                  <a:schemeClr val="dk1"/>
                </a:solidFill>
                <a:effectLst/>
                <a:uFillTx/>
                <a:latin typeface="Calibri"/>
              </a:defRPr>
            </a:lvl7pPr>
          </a:lstStyle>
          <a:p>
            <a:pPr marL="411480" indent="-411480" algn="l" defTabSz="1097280">
              <a:spcBef>
                <a:spcPts val="760"/>
              </a:spcBef>
              <a:buClr>
                <a:srgbClr val="000000"/>
              </a:buClr>
              <a:buFont typeface="Arial"/>
              <a:buChar char="•"/>
            </a:pPr>
            <a:r>
              <a:rPr lang="en-US" sz="3800" b="0" u="none" strike="noStrike">
                <a:solidFill>
                  <a:schemeClr val="dk1"/>
                </a:solidFill>
                <a:effectLst/>
                <a:uFillTx/>
                <a:latin typeface="Calibri"/>
              </a:rPr>
              <a:t>Click to edit the outline text format</a:t>
            </a:r>
          </a:p>
          <a:p>
            <a:pPr marL="864000" lvl="1" indent="-324000" algn="l" defTabSz="1097280">
              <a:spcBef>
                <a:spcPts val="680"/>
              </a:spcBef>
              <a:buClr>
                <a:srgbClr val="FFFFFF"/>
              </a:buClr>
              <a:buSzPct val="75000"/>
              <a:buFont typeface="Symbol" charset="2"/>
              <a:buChar char=""/>
            </a:pPr>
            <a:r>
              <a:rPr lang="en-US" sz="3400" b="0" u="none" strike="noStrike">
                <a:solidFill>
                  <a:schemeClr val="dk1"/>
                </a:solidFill>
                <a:effectLst/>
                <a:uFillTx/>
                <a:latin typeface="Calibri"/>
              </a:rPr>
              <a:t>Second Outline Level</a:t>
            </a:r>
          </a:p>
          <a:p>
            <a:pPr marL="1296000" lvl="2" indent="-288000" algn="l" defTabSz="1097280">
              <a:spcBef>
                <a:spcPts val="581"/>
              </a:spcBef>
              <a:buClr>
                <a:srgbClr val="FFFFFF"/>
              </a:buClr>
              <a:buSzPct val="45000"/>
              <a:buFont typeface="Wingdings" charset="2"/>
              <a:buChar char=""/>
            </a:pPr>
            <a:r>
              <a:rPr lang="en-US" sz="2900" b="0" u="none" strike="noStrike">
                <a:solidFill>
                  <a:schemeClr val="dk1"/>
                </a:solidFill>
                <a:effectLst/>
                <a:uFillTx/>
                <a:latin typeface="Calibri"/>
              </a:rPr>
              <a:t>Third Outline Level</a:t>
            </a:r>
          </a:p>
          <a:p>
            <a:pPr marL="1728000" lvl="3" indent="-216000" algn="l" defTabSz="1097280">
              <a:spcBef>
                <a:spcPts val="479"/>
              </a:spcBef>
              <a:buClr>
                <a:srgbClr val="FFFFFF"/>
              </a:buClr>
              <a:buSzPct val="75000"/>
              <a:buFont typeface="Symbol" charset="2"/>
              <a:buChar char=""/>
            </a:pPr>
            <a:r>
              <a:rPr lang="en-US" sz="2400" b="0" u="none" strike="noStrike">
                <a:solidFill>
                  <a:schemeClr val="dk1"/>
                </a:solidFill>
                <a:effectLst/>
                <a:uFillTx/>
                <a:latin typeface="Calibri"/>
              </a:rPr>
              <a:t>Fourth Outline Level</a:t>
            </a:r>
          </a:p>
          <a:p>
            <a:pPr marL="2160000" lvl="4" indent="-216000" algn="l" defTabSz="1097280">
              <a:spcBef>
                <a:spcPts val="479"/>
              </a:spcBef>
              <a:buClr>
                <a:srgbClr val="FFFFFF"/>
              </a:buClr>
              <a:buSzPct val="45000"/>
              <a:buFont typeface="Wingdings" charset="2"/>
              <a:buChar char=""/>
            </a:pPr>
            <a:r>
              <a:rPr lang="en-US" sz="2400" b="0" u="none" strike="noStrike">
                <a:solidFill>
                  <a:schemeClr val="dk1"/>
                </a:solidFill>
                <a:effectLst/>
                <a:uFillTx/>
                <a:latin typeface="Calibri"/>
              </a:rPr>
              <a:t>Fifth Outline Level</a:t>
            </a:r>
          </a:p>
          <a:p>
            <a:pPr marL="2592000" lvl="5" indent="-216000" algn="l" defTabSz="1097280">
              <a:spcBef>
                <a:spcPts val="283"/>
              </a:spcBef>
              <a:buClr>
                <a:srgbClr val="FFFFFF"/>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lgn="l" defTabSz="1097280">
              <a:spcBef>
                <a:spcPts val="283"/>
              </a:spcBef>
              <a:buClr>
                <a:srgbClr val="FFFFFF"/>
              </a:buClr>
              <a:buSzPct val="45000"/>
              <a:buFont typeface="Wingdings" charset="2"/>
              <a:buChar char=""/>
            </a:pPr>
            <a:r>
              <a:rPr lang="en-US" sz="2000" b="0" u="none" strike="noStrike">
                <a:solidFill>
                  <a:schemeClr val="dk1"/>
                </a:solidFill>
                <a:effectLst/>
                <a:uFillTx/>
                <a:latin typeface="Calibri"/>
              </a:rPr>
              <a:t>Seventh Outline Level</a:t>
            </a:r>
          </a:p>
        </p:txBody>
      </p:sp>
    </p:spTree>
    <p:extLst>
      <p:ext uri="{BB962C8B-B14F-4D97-AF65-F5344CB8AC3E}">
        <p14:creationId xmlns:p14="http://schemas.microsoft.com/office/powerpoint/2010/main" val="978281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ontent with Caption">
    <p:bg>
      <p:bgPr>
        <a:solidFill>
          <a:srgbClr val="220000"/>
        </a:solidFill>
        <a:effectLst/>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548640" y="327600"/>
            <a:ext cx="3609720" cy="1394280"/>
          </a:xfrm>
          <a:prstGeom prst="rect">
            <a:avLst/>
          </a:prstGeom>
          <a:noFill/>
          <a:ln w="0">
            <a:noFill/>
          </a:ln>
        </p:spPr>
        <p:txBody>
          <a:bodyPr lIns="109800" tIns="54720" rIns="109800" bIns="54720" anchor="b">
            <a:noAutofit/>
          </a:bodyPr>
          <a:lstStyle>
            <a:lvl1pPr indent="0" algn="l" defTabSz="1097280">
              <a:lnSpc>
                <a:spcPct val="100000"/>
              </a:lnSpc>
              <a:buNone/>
              <a:defRPr lang="en-US" sz="2400" b="1" u="none" strike="noStrike">
                <a:solidFill>
                  <a:schemeClr val="dk1"/>
                </a:solidFill>
                <a:effectLst/>
                <a:uFillTx/>
                <a:latin typeface="Calibri"/>
              </a:defRPr>
            </a:lvl1pPr>
          </a:lstStyle>
          <a:p>
            <a:pPr indent="0" algn="l" defTabSz="1097280">
              <a:lnSpc>
                <a:spcPct val="100000"/>
              </a:lnSpc>
              <a:buNone/>
            </a:pPr>
            <a:r>
              <a:rPr lang="en-US" sz="2400" b="1" u="none" strike="noStrike">
                <a:solidFill>
                  <a:schemeClr val="dk1"/>
                </a:solidFill>
                <a:effectLst/>
                <a:uFillTx/>
                <a:latin typeface="Calibri"/>
              </a:rPr>
              <a:t>Click to edit Master title style</a:t>
            </a:r>
          </a:p>
        </p:txBody>
      </p:sp>
      <p:sp>
        <p:nvSpPr>
          <p:cNvPr id="51" name="PlaceHolder 2"/>
          <p:cNvSpPr>
            <a:spLocks noGrp="1"/>
          </p:cNvSpPr>
          <p:nvPr>
            <p:ph type="body"/>
          </p:nvPr>
        </p:nvSpPr>
        <p:spPr>
          <a:xfrm>
            <a:off x="4290120" y="327600"/>
            <a:ext cx="6133680" cy="7023240"/>
          </a:xfrm>
          <a:prstGeom prst="rect">
            <a:avLst/>
          </a:prstGeom>
          <a:noFill/>
          <a:ln w="0">
            <a:noFill/>
          </a:ln>
        </p:spPr>
        <p:txBody>
          <a:bodyPr lIns="109800" tIns="54720" rIns="109800" bIns="54720" anchor="t">
            <a:noAutofit/>
          </a:bodyPr>
          <a:lstStyle>
            <a:lvl1pPr algn="l" defTabSz="1097280">
              <a:lnSpc>
                <a:spcPct val="100000"/>
              </a:lnSpc>
              <a:spcBef>
                <a:spcPts val="760"/>
              </a:spcBef>
              <a:buClr>
                <a:srgbClr val="000000"/>
              </a:buClr>
              <a:buFont typeface="Arial"/>
              <a:buChar char="•"/>
              <a:defRPr lang="en-US" sz="3800" b="0" u="none" strike="noStrike">
                <a:solidFill>
                  <a:schemeClr val="dk1"/>
                </a:solidFill>
                <a:effectLst/>
                <a:uFillTx/>
                <a:latin typeface="Calibri"/>
              </a:defRPr>
            </a:lvl1pPr>
            <a:lvl2pPr lvl="1" algn="l" defTabSz="1097280">
              <a:lnSpc>
                <a:spcPct val="100000"/>
              </a:lnSpc>
              <a:spcBef>
                <a:spcPts val="680"/>
              </a:spcBef>
              <a:buClr>
                <a:srgbClr val="000000"/>
              </a:buClr>
              <a:buFont typeface="Arial"/>
              <a:buChar char="–"/>
              <a:defRPr lang="en-US" sz="3400" b="0" u="none" strike="noStrike">
                <a:solidFill>
                  <a:schemeClr val="dk1"/>
                </a:solidFill>
                <a:effectLst/>
                <a:uFillTx/>
                <a:latin typeface="Calibri"/>
              </a:defRPr>
            </a:lvl2pPr>
            <a:lvl3pPr lvl="2" algn="l" defTabSz="1097280">
              <a:lnSpc>
                <a:spcPct val="100000"/>
              </a:lnSpc>
              <a:spcBef>
                <a:spcPts val="581"/>
              </a:spcBef>
              <a:buClr>
                <a:srgbClr val="000000"/>
              </a:buClr>
              <a:buFont typeface="Arial"/>
              <a:buChar char="•"/>
              <a:defRPr lang="en-US" sz="2900" b="0" u="none" strike="noStrike">
                <a:solidFill>
                  <a:schemeClr val="dk1"/>
                </a:solidFill>
                <a:effectLst/>
                <a:uFillTx/>
                <a:latin typeface="Calibri"/>
              </a:defRPr>
            </a:lvl3pPr>
            <a:lvl4pPr lvl="3"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4pPr>
            <a:lvl5pPr lvl="4" algn="l" defTabSz="1097280">
              <a:lnSpc>
                <a:spcPct val="100000"/>
              </a:lnSpc>
              <a:spcBef>
                <a:spcPts val="479"/>
              </a:spcBef>
              <a:buClr>
                <a:srgbClr val="000000"/>
              </a:buClr>
              <a:buFont typeface="Arial"/>
              <a:buChar char="»"/>
              <a:defRPr lang="en-US" sz="2400" b="0" u="none" strike="noStrike">
                <a:solidFill>
                  <a:schemeClr val="dk1"/>
                </a:solidFill>
                <a:effectLst/>
                <a:uFillTx/>
                <a:latin typeface="Calibri"/>
              </a:defRPr>
            </a:lvl5pPr>
          </a:lstStyle>
          <a:p>
            <a:pPr marL="411480" indent="-411480" algn="l" defTabSz="1097280">
              <a:lnSpc>
                <a:spcPct val="100000"/>
              </a:lnSpc>
              <a:spcBef>
                <a:spcPts val="760"/>
              </a:spcBef>
              <a:buClr>
                <a:srgbClr val="000000"/>
              </a:buClr>
              <a:buFont typeface="Arial"/>
              <a:buChar char="•"/>
            </a:pPr>
            <a:r>
              <a:rPr lang="en-US" sz="3800" b="0" u="none" strike="noStrike">
                <a:solidFill>
                  <a:schemeClr val="dk1"/>
                </a:solidFill>
                <a:effectLst/>
                <a:uFillTx/>
                <a:latin typeface="Calibri"/>
              </a:rPr>
              <a:t>Click to edit Master text styles</a:t>
            </a:r>
          </a:p>
          <a:p>
            <a:pPr marL="891720" lvl="1" indent="-343080" algn="l" defTabSz="1097280">
              <a:lnSpc>
                <a:spcPct val="100000"/>
              </a:lnSpc>
              <a:spcBef>
                <a:spcPts val="680"/>
              </a:spcBef>
              <a:buClr>
                <a:srgbClr val="000000"/>
              </a:buClr>
              <a:buFont typeface="Arial"/>
              <a:buChar char="–"/>
            </a:pPr>
            <a:r>
              <a:rPr lang="en-US" sz="3400" b="0" u="none" strike="noStrike">
                <a:solidFill>
                  <a:schemeClr val="dk1"/>
                </a:solidFill>
                <a:effectLst/>
                <a:uFillTx/>
                <a:latin typeface="Calibri"/>
              </a:rPr>
              <a:t>Second level</a:t>
            </a:r>
          </a:p>
          <a:p>
            <a:pPr marL="1371600" lvl="2" indent="-274320" algn="l" defTabSz="1097280">
              <a:lnSpc>
                <a:spcPct val="100000"/>
              </a:lnSpc>
              <a:spcBef>
                <a:spcPts val="581"/>
              </a:spcBef>
              <a:buClr>
                <a:srgbClr val="000000"/>
              </a:buClr>
              <a:buFont typeface="Arial"/>
              <a:buChar char="•"/>
            </a:pPr>
            <a:r>
              <a:rPr lang="en-US" sz="2900" b="0" u="none" strike="noStrike">
                <a:solidFill>
                  <a:schemeClr val="dk1"/>
                </a:solidFill>
                <a:effectLst/>
                <a:uFillTx/>
                <a:latin typeface="Calibri"/>
              </a:rPr>
              <a:t>Third level</a:t>
            </a:r>
          </a:p>
          <a:p>
            <a:pPr marL="1920240" lvl="3"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Fourth level</a:t>
            </a:r>
          </a:p>
          <a:p>
            <a:pPr marL="2468880" lvl="4" indent="-274320" algn="l" defTabSz="1097280">
              <a:lnSpc>
                <a:spcPct val="100000"/>
              </a:lnSpc>
              <a:spcBef>
                <a:spcPts val="479"/>
              </a:spcBef>
              <a:buClr>
                <a:srgbClr val="000000"/>
              </a:buClr>
              <a:buFont typeface="Arial"/>
              <a:buChar char="»"/>
            </a:pPr>
            <a:r>
              <a:rPr lang="en-US" sz="2400" b="0" u="none" strike="noStrike">
                <a:solidFill>
                  <a:schemeClr val="dk1"/>
                </a:solidFill>
                <a:effectLst/>
                <a:uFillTx/>
                <a:latin typeface="Calibri"/>
              </a:rPr>
              <a:t>Fifth level</a:t>
            </a:r>
          </a:p>
        </p:txBody>
      </p:sp>
      <p:sp>
        <p:nvSpPr>
          <p:cNvPr id="52" name="PlaceHolder 3"/>
          <p:cNvSpPr>
            <a:spLocks noGrp="1"/>
          </p:cNvSpPr>
          <p:nvPr>
            <p:ph type="body"/>
          </p:nvPr>
        </p:nvSpPr>
        <p:spPr>
          <a:xfrm>
            <a:off x="548640" y="1722240"/>
            <a:ext cx="3609720" cy="5628960"/>
          </a:xfrm>
          <a:prstGeom prst="rect">
            <a:avLst/>
          </a:prstGeom>
          <a:noFill/>
          <a:ln w="0">
            <a:noFill/>
          </a:ln>
        </p:spPr>
        <p:txBody>
          <a:bodyPr lIns="109800" tIns="54720" rIns="109800" bIns="54720" anchor="t">
            <a:noAutofit/>
          </a:bodyPr>
          <a:lstStyle>
            <a:lvl1pPr indent="0" algn="l" defTabSz="1097280">
              <a:lnSpc>
                <a:spcPct val="100000"/>
              </a:lnSpc>
              <a:spcBef>
                <a:spcPts val="340"/>
              </a:spcBef>
              <a:buNone/>
              <a:tabLst>
                <a:tab pos="0" algn="l"/>
              </a:tabLst>
              <a:defRPr lang="en-US" sz="1700" b="0" u="none" strike="noStrike">
                <a:solidFill>
                  <a:schemeClr val="dk1"/>
                </a:solidFill>
                <a:effectLst/>
                <a:uFillTx/>
                <a:latin typeface="Calibri"/>
              </a:defRPr>
            </a:lvl1pPr>
          </a:lstStyle>
          <a:p>
            <a:pPr indent="0" algn="l" defTabSz="1097280">
              <a:lnSpc>
                <a:spcPct val="100000"/>
              </a:lnSpc>
              <a:spcBef>
                <a:spcPts val="340"/>
              </a:spcBef>
              <a:buNone/>
              <a:tabLst>
                <a:tab pos="0" algn="l"/>
              </a:tabLst>
            </a:pPr>
            <a:r>
              <a:rPr lang="en-US" sz="1700" b="0" u="none" strike="noStrike">
                <a:solidFill>
                  <a:schemeClr val="dk1"/>
                </a:solidFill>
                <a:effectLst/>
                <a:uFillTx/>
                <a:latin typeface="Calibri"/>
              </a:rPr>
              <a:t>Click to edit Master text styles</a:t>
            </a:r>
          </a:p>
        </p:txBody>
      </p:sp>
      <p:sp>
        <p:nvSpPr>
          <p:cNvPr id="53" name="PlaceHolder 4"/>
          <p:cNvSpPr>
            <a:spLocks noGrp="1"/>
          </p:cNvSpPr>
          <p:nvPr>
            <p:ph type="dt" idx="28"/>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54" name="PlaceHolder 5"/>
          <p:cNvSpPr>
            <a:spLocks noGrp="1"/>
          </p:cNvSpPr>
          <p:nvPr>
            <p:ph type="ftr" idx="29"/>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55" name="PlaceHolder 6"/>
          <p:cNvSpPr>
            <a:spLocks noGrp="1"/>
          </p:cNvSpPr>
          <p:nvPr>
            <p:ph type="sldNum" idx="30"/>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B7D9F044-5B30-4FD9-AFC3-A47D369425A6}"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1212542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Picture with Caption">
    <p:bg>
      <p:bgPr>
        <a:solidFill>
          <a:srgbClr val="220000"/>
        </a:solidFill>
        <a:effectLst/>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2150640" y="5760720"/>
            <a:ext cx="6583320" cy="679680"/>
          </a:xfrm>
          <a:prstGeom prst="rect">
            <a:avLst/>
          </a:prstGeom>
          <a:noFill/>
          <a:ln w="0">
            <a:noFill/>
          </a:ln>
        </p:spPr>
        <p:txBody>
          <a:bodyPr lIns="109800" tIns="54720" rIns="109800" bIns="54720" anchor="b">
            <a:noAutofit/>
          </a:bodyPr>
          <a:lstStyle>
            <a:lvl1pPr indent="0" algn="l" defTabSz="1097280">
              <a:lnSpc>
                <a:spcPct val="100000"/>
              </a:lnSpc>
              <a:buNone/>
              <a:defRPr lang="en-US" sz="2400" b="1" u="none" strike="noStrike">
                <a:solidFill>
                  <a:schemeClr val="dk1"/>
                </a:solidFill>
                <a:effectLst/>
                <a:uFillTx/>
                <a:latin typeface="Calibri"/>
              </a:defRPr>
            </a:lvl1pPr>
          </a:lstStyle>
          <a:p>
            <a:pPr indent="0" algn="l" defTabSz="1097280">
              <a:lnSpc>
                <a:spcPct val="100000"/>
              </a:lnSpc>
              <a:buNone/>
            </a:pPr>
            <a:r>
              <a:rPr lang="en-US" sz="2400" b="1" u="none" strike="noStrike">
                <a:solidFill>
                  <a:schemeClr val="dk1"/>
                </a:solidFill>
                <a:effectLst/>
                <a:uFillTx/>
                <a:latin typeface="Calibri"/>
              </a:rPr>
              <a:t>Click to edit Master title style</a:t>
            </a:r>
          </a:p>
        </p:txBody>
      </p:sp>
      <p:sp>
        <p:nvSpPr>
          <p:cNvPr id="57" name="PlaceHolder 2"/>
          <p:cNvSpPr>
            <a:spLocks noGrp="1"/>
          </p:cNvSpPr>
          <p:nvPr>
            <p:ph type="body"/>
          </p:nvPr>
        </p:nvSpPr>
        <p:spPr>
          <a:xfrm>
            <a:off x="2150640" y="735480"/>
            <a:ext cx="6583320" cy="4937400"/>
          </a:xfrm>
          <a:prstGeom prst="rect">
            <a:avLst/>
          </a:prstGeom>
          <a:noFill/>
          <a:ln w="0">
            <a:noFill/>
          </a:ln>
        </p:spPr>
        <p:txBody>
          <a:bodyPr lIns="90000" tIns="45000" rIns="90000" bIns="45000" anchor="t">
            <a:noAutofit/>
          </a:bodyPr>
          <a:lstStyle>
            <a:lvl1pPr algn="l" defTabSz="1097280">
              <a:spcBef>
                <a:spcPts val="340"/>
              </a:spcBef>
              <a:buClr>
                <a:srgbClr val="000000"/>
              </a:buClr>
              <a:buFont typeface="Arial"/>
              <a:buChar char="•"/>
              <a:tabLst>
                <a:tab pos="0" algn="l"/>
              </a:tabLst>
              <a:defRPr lang="en-US" sz="3800" b="0" u="none" strike="noStrike">
                <a:solidFill>
                  <a:schemeClr val="dk1"/>
                </a:solidFill>
                <a:effectLst/>
                <a:uFillTx/>
                <a:latin typeface="Calibri"/>
              </a:defRPr>
            </a:lvl1pPr>
            <a:lvl2pPr lvl="1" algn="l" defTabSz="1097280">
              <a:spcBef>
                <a:spcPts val="680"/>
              </a:spcBef>
              <a:buClr>
                <a:srgbClr val="FFFFFF"/>
              </a:buClr>
              <a:buSzPct val="75000"/>
              <a:buFont typeface="Symbol" charset="2"/>
              <a:buChar char=""/>
              <a:defRPr lang="en-US" sz="3800" b="0" u="none" strike="noStrike">
                <a:solidFill>
                  <a:schemeClr val="dk1"/>
                </a:solidFill>
                <a:effectLst/>
                <a:uFillTx/>
                <a:latin typeface="Calibri"/>
              </a:defRPr>
            </a:lvl2pPr>
            <a:lvl3pPr lvl="2" algn="l" defTabSz="1097280">
              <a:spcBef>
                <a:spcPts val="581"/>
              </a:spcBef>
              <a:buClr>
                <a:srgbClr val="FFFFFF"/>
              </a:buClr>
              <a:buSzPct val="45000"/>
              <a:buFont typeface="Wingdings" charset="2"/>
              <a:buChar char=""/>
              <a:defRPr lang="en-US" sz="3800" b="0" u="none" strike="noStrike">
                <a:solidFill>
                  <a:schemeClr val="dk1"/>
                </a:solidFill>
                <a:effectLst/>
                <a:uFillTx/>
                <a:latin typeface="Calibri"/>
              </a:defRPr>
            </a:lvl3pPr>
            <a:lvl4pPr lvl="3" algn="l" defTabSz="1097280">
              <a:spcBef>
                <a:spcPts val="479"/>
              </a:spcBef>
              <a:buClr>
                <a:srgbClr val="FFFFFF"/>
              </a:buClr>
              <a:buSzPct val="75000"/>
              <a:buFont typeface="Symbol" charset="2"/>
              <a:buChar char=""/>
              <a:defRPr lang="en-US" sz="3800" b="0" u="none" strike="noStrike">
                <a:solidFill>
                  <a:schemeClr val="dk1"/>
                </a:solidFill>
                <a:effectLst/>
                <a:uFillTx/>
                <a:latin typeface="Calibri"/>
              </a:defRPr>
            </a:lvl4pPr>
            <a:lvl5pPr lvl="4" algn="l" defTabSz="1097280">
              <a:spcBef>
                <a:spcPts val="479"/>
              </a:spcBef>
              <a:buClr>
                <a:srgbClr val="FFFFFF"/>
              </a:buClr>
              <a:buSzPct val="45000"/>
              <a:buFont typeface="Wingdings" charset="2"/>
              <a:buChar char=""/>
              <a:defRPr lang="en-US" sz="3800" b="0" u="none" strike="noStrike">
                <a:solidFill>
                  <a:schemeClr val="dk1"/>
                </a:solidFill>
                <a:effectLst/>
                <a:uFillTx/>
                <a:latin typeface="Calibri"/>
              </a:defRPr>
            </a:lvl5pPr>
            <a:lvl6pPr lvl="5" algn="l" defTabSz="1097280">
              <a:spcBef>
                <a:spcPts val="283"/>
              </a:spcBef>
              <a:buClr>
                <a:srgbClr val="FFFFFF"/>
              </a:buClr>
              <a:buSzPct val="45000"/>
              <a:buFont typeface="Wingdings" charset="2"/>
              <a:buChar char=""/>
              <a:defRPr lang="en-US" sz="3800" b="0" u="none" strike="noStrike">
                <a:solidFill>
                  <a:schemeClr val="dk1"/>
                </a:solidFill>
                <a:effectLst/>
                <a:uFillTx/>
                <a:latin typeface="Calibri"/>
              </a:defRPr>
            </a:lvl6pPr>
            <a:lvl7pPr lvl="6" algn="l" defTabSz="1097280">
              <a:spcBef>
                <a:spcPts val="283"/>
              </a:spcBef>
              <a:buClr>
                <a:srgbClr val="FFFFFF"/>
              </a:buClr>
              <a:buSzPct val="45000"/>
              <a:buFont typeface="Wingdings" charset="2"/>
              <a:buChar char=""/>
              <a:defRPr lang="en-US" sz="3800" b="0" u="none" strike="noStrike">
                <a:solidFill>
                  <a:schemeClr val="dk1"/>
                </a:solidFill>
                <a:effectLst/>
                <a:uFillTx/>
                <a:latin typeface="Calibri"/>
              </a:defRPr>
            </a:lvl7pPr>
          </a:lstStyle>
          <a:p>
            <a:pPr algn="l" defTabSz="1097280">
              <a:spcBef>
                <a:spcPts val="340"/>
              </a:spcBef>
              <a:buClr>
                <a:srgbClr val="000000"/>
              </a:buClr>
              <a:buFont typeface="Arial"/>
              <a:buChar char="•"/>
              <a:tabLst>
                <a:tab pos="0" algn="l"/>
              </a:tabLst>
            </a:pPr>
            <a:r>
              <a:rPr lang="en-US" sz="3800" b="0" u="none" strike="noStrike">
                <a:solidFill>
                  <a:schemeClr val="dk1"/>
                </a:solidFill>
                <a:effectLst/>
                <a:uFillTx/>
                <a:latin typeface="Calibri"/>
              </a:rPr>
              <a:t>Click to edit the outline text format</a:t>
            </a:r>
          </a:p>
          <a:p>
            <a:pPr marL="548640" lvl="1" algn="l" defTabSz="1097280">
              <a:spcBef>
                <a:spcPts val="680"/>
              </a:spcBef>
              <a:buClr>
                <a:srgbClr val="FFFFFF"/>
              </a:buClr>
              <a:buSzPct val="75000"/>
              <a:buFont typeface="Symbol" charset="2"/>
              <a:buChar char=""/>
            </a:pPr>
            <a:r>
              <a:rPr lang="en-US" sz="3800" b="0" u="none" strike="noStrike">
                <a:solidFill>
                  <a:schemeClr val="dk1"/>
                </a:solidFill>
                <a:effectLst/>
                <a:uFillTx/>
                <a:latin typeface="Calibri"/>
              </a:rPr>
              <a:t>Second Outline Level</a:t>
            </a:r>
          </a:p>
          <a:p>
            <a:pPr marL="1097280" lvl="2" algn="l" defTabSz="1097280">
              <a:spcBef>
                <a:spcPts val="581"/>
              </a:spcBef>
              <a:buClr>
                <a:srgbClr val="FFFFFF"/>
              </a:buClr>
              <a:buSzPct val="45000"/>
              <a:buFont typeface="Wingdings" charset="2"/>
              <a:buChar char=""/>
            </a:pPr>
            <a:r>
              <a:rPr lang="en-US" sz="3800" b="0" u="none" strike="noStrike">
                <a:solidFill>
                  <a:schemeClr val="dk1"/>
                </a:solidFill>
                <a:effectLst/>
                <a:uFillTx/>
                <a:latin typeface="Calibri"/>
              </a:rPr>
              <a:t>Third Outline Level</a:t>
            </a:r>
          </a:p>
          <a:p>
            <a:pPr marL="1645920" lvl="3" algn="l" defTabSz="1097280">
              <a:spcBef>
                <a:spcPts val="479"/>
              </a:spcBef>
              <a:buClr>
                <a:srgbClr val="FFFFFF"/>
              </a:buClr>
              <a:buSzPct val="75000"/>
              <a:buFont typeface="Symbol" charset="2"/>
              <a:buChar char=""/>
            </a:pPr>
            <a:r>
              <a:rPr lang="en-US" sz="3800" b="0" u="none" strike="noStrike">
                <a:solidFill>
                  <a:schemeClr val="dk1"/>
                </a:solidFill>
                <a:effectLst/>
                <a:uFillTx/>
                <a:latin typeface="Calibri"/>
              </a:rPr>
              <a:t>Fourth Outline Level</a:t>
            </a:r>
          </a:p>
          <a:p>
            <a:pPr marL="2194560" lvl="4" algn="l" defTabSz="1097280">
              <a:spcBef>
                <a:spcPts val="479"/>
              </a:spcBef>
              <a:buClr>
                <a:srgbClr val="FFFFFF"/>
              </a:buClr>
              <a:buSzPct val="45000"/>
              <a:buFont typeface="Wingdings" charset="2"/>
              <a:buChar char=""/>
            </a:pPr>
            <a:r>
              <a:rPr lang="en-US" sz="3800" b="0" u="none" strike="noStrike">
                <a:solidFill>
                  <a:schemeClr val="dk1"/>
                </a:solidFill>
                <a:effectLst/>
                <a:uFillTx/>
                <a:latin typeface="Calibri"/>
              </a:rPr>
              <a:t>Fifth Outline Level</a:t>
            </a:r>
          </a:p>
          <a:p>
            <a:pPr marL="2743200" lvl="5" algn="l" defTabSz="1097280">
              <a:spcBef>
                <a:spcPts val="283"/>
              </a:spcBef>
              <a:buClr>
                <a:srgbClr val="FFFFFF"/>
              </a:buClr>
              <a:buSzPct val="45000"/>
              <a:buFont typeface="Wingdings" charset="2"/>
              <a:buChar char=""/>
            </a:pPr>
            <a:r>
              <a:rPr lang="en-US" sz="3800" b="0" u="none" strike="noStrike">
                <a:solidFill>
                  <a:schemeClr val="dk1"/>
                </a:solidFill>
                <a:effectLst/>
                <a:uFillTx/>
                <a:latin typeface="Calibri"/>
              </a:rPr>
              <a:t>Sixth Outline Level</a:t>
            </a:r>
          </a:p>
          <a:p>
            <a:pPr marL="3291840" lvl="6" algn="l" defTabSz="1097280">
              <a:spcBef>
                <a:spcPts val="283"/>
              </a:spcBef>
              <a:buClr>
                <a:srgbClr val="FFFFFF"/>
              </a:buClr>
              <a:buSzPct val="45000"/>
              <a:buFont typeface="Wingdings" charset="2"/>
              <a:buChar char=""/>
            </a:pPr>
            <a:r>
              <a:rPr lang="en-US" sz="3800" b="0" u="none" strike="noStrike">
                <a:solidFill>
                  <a:schemeClr val="dk1"/>
                </a:solidFill>
                <a:effectLst/>
                <a:uFillTx/>
                <a:latin typeface="Calibri"/>
              </a:rPr>
              <a:t>Seventh Outline Level</a:t>
            </a:r>
          </a:p>
        </p:txBody>
      </p:sp>
      <p:sp>
        <p:nvSpPr>
          <p:cNvPr id="58" name="PlaceHolder 3"/>
          <p:cNvSpPr>
            <a:spLocks noGrp="1"/>
          </p:cNvSpPr>
          <p:nvPr>
            <p:ph type="body"/>
          </p:nvPr>
        </p:nvSpPr>
        <p:spPr>
          <a:xfrm>
            <a:off x="2150640" y="6440760"/>
            <a:ext cx="6583320" cy="965520"/>
          </a:xfrm>
          <a:prstGeom prst="rect">
            <a:avLst/>
          </a:prstGeom>
          <a:noFill/>
          <a:ln w="0">
            <a:noFill/>
          </a:ln>
        </p:spPr>
        <p:txBody>
          <a:bodyPr lIns="109800" tIns="54720" rIns="109800" bIns="54720" anchor="t">
            <a:noAutofit/>
          </a:bodyPr>
          <a:lstStyle>
            <a:lvl1pPr indent="0" algn="l" defTabSz="1097280">
              <a:lnSpc>
                <a:spcPct val="100000"/>
              </a:lnSpc>
              <a:spcBef>
                <a:spcPts val="340"/>
              </a:spcBef>
              <a:buNone/>
              <a:tabLst>
                <a:tab pos="0" algn="l"/>
              </a:tabLst>
              <a:defRPr lang="en-US" sz="1700" b="0" u="none" strike="noStrike">
                <a:solidFill>
                  <a:schemeClr val="dk1"/>
                </a:solidFill>
                <a:effectLst/>
                <a:uFillTx/>
                <a:latin typeface="Calibri"/>
              </a:defRPr>
            </a:lvl1pPr>
          </a:lstStyle>
          <a:p>
            <a:pPr indent="0" algn="l" defTabSz="1097280">
              <a:lnSpc>
                <a:spcPct val="100000"/>
              </a:lnSpc>
              <a:spcBef>
                <a:spcPts val="340"/>
              </a:spcBef>
              <a:buNone/>
              <a:tabLst>
                <a:tab pos="0" algn="l"/>
              </a:tabLst>
            </a:pPr>
            <a:r>
              <a:rPr lang="en-US" sz="1700" b="0" u="none" strike="noStrike">
                <a:solidFill>
                  <a:schemeClr val="dk1"/>
                </a:solidFill>
                <a:effectLst/>
                <a:uFillTx/>
                <a:latin typeface="Calibri"/>
              </a:rPr>
              <a:t>Click to edit Master text styles</a:t>
            </a:r>
          </a:p>
        </p:txBody>
      </p:sp>
      <p:sp>
        <p:nvSpPr>
          <p:cNvPr id="59" name="PlaceHolder 4"/>
          <p:cNvSpPr>
            <a:spLocks noGrp="1"/>
          </p:cNvSpPr>
          <p:nvPr>
            <p:ph type="dt" idx="31"/>
          </p:nvPr>
        </p:nvSpPr>
        <p:spPr>
          <a:xfrm>
            <a:off x="548640" y="7627680"/>
            <a:ext cx="2559960" cy="437760"/>
          </a:xfrm>
          <a:prstGeom prst="rect">
            <a:avLst/>
          </a:prstGeom>
          <a:noFill/>
          <a:ln w="0">
            <a:noFill/>
          </a:ln>
        </p:spPr>
        <p:txBody>
          <a:bodyPr lIns="109800" tIns="54720" rIns="109800" bIns="54720" anchor="ctr">
            <a:noAutofit/>
          </a:bodyPr>
          <a:lstStyle>
            <a:lvl1pPr indent="0" algn="l" defTabSz="1097280">
              <a:lnSpc>
                <a:spcPct val="100000"/>
              </a:lnSpc>
              <a:buNone/>
              <a:defRPr lang="en-US" sz="1400" b="0" u="none" strike="noStrike">
                <a:solidFill>
                  <a:schemeClr val="dk1">
                    <a:tint val="75000"/>
                  </a:schemeClr>
                </a:solidFill>
                <a:effectLst/>
                <a:uFillTx/>
                <a:latin typeface="Calibri"/>
              </a:defRPr>
            </a:lvl1pPr>
          </a:lstStyle>
          <a:p>
            <a:pPr indent="0" algn="l" defTabSz="1097280">
              <a:lnSpc>
                <a:spcPct val="100000"/>
              </a:lnSpc>
              <a:buNone/>
            </a:pPr>
            <a:r>
              <a:rPr lang="en-US" sz="1400" b="0" u="none" strike="noStrike">
                <a:solidFill>
                  <a:schemeClr val="dk1">
                    <a:tint val="75000"/>
                  </a:schemeClr>
                </a:solidFill>
                <a:effectLst/>
                <a:uFillTx/>
                <a:latin typeface="Calibri"/>
              </a:rPr>
              <a:t>&lt;date/time&gt;</a:t>
            </a:r>
            <a:endParaRPr lang="en-US" sz="1400" b="0" u="none" strike="noStrike">
              <a:solidFill>
                <a:srgbClr val="FFFFFF"/>
              </a:solidFill>
              <a:effectLst/>
              <a:uFillTx/>
              <a:latin typeface="Times New Roman"/>
            </a:endParaRPr>
          </a:p>
        </p:txBody>
      </p:sp>
      <p:sp>
        <p:nvSpPr>
          <p:cNvPr id="60" name="PlaceHolder 5"/>
          <p:cNvSpPr>
            <a:spLocks noGrp="1"/>
          </p:cNvSpPr>
          <p:nvPr>
            <p:ph type="ftr" idx="32"/>
          </p:nvPr>
        </p:nvSpPr>
        <p:spPr>
          <a:xfrm>
            <a:off x="3749040" y="7627680"/>
            <a:ext cx="3474360" cy="437760"/>
          </a:xfrm>
          <a:prstGeom prst="rect">
            <a:avLst/>
          </a:prstGeom>
          <a:noFill/>
          <a:ln w="0">
            <a:noFill/>
          </a:ln>
        </p:spPr>
        <p:txBody>
          <a:bodyPr lIns="109800" tIns="54720" rIns="109800" bIns="54720" anchor="ctr">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61" name="PlaceHolder 6"/>
          <p:cNvSpPr>
            <a:spLocks noGrp="1"/>
          </p:cNvSpPr>
          <p:nvPr>
            <p:ph type="sldNum" idx="33"/>
          </p:nvPr>
        </p:nvSpPr>
        <p:spPr>
          <a:xfrm>
            <a:off x="7863840" y="7627680"/>
            <a:ext cx="2559960" cy="437760"/>
          </a:xfrm>
          <a:prstGeom prst="rect">
            <a:avLst/>
          </a:prstGeom>
          <a:noFill/>
          <a:ln w="0">
            <a:noFill/>
          </a:ln>
        </p:spPr>
        <p:txBody>
          <a:bodyPr lIns="109800" tIns="54720" rIns="109800" bIns="54720" anchor="ctr">
            <a:noAutofit/>
          </a:bodyPr>
          <a:lstStyle>
            <a:lvl1pPr indent="0" algn="r" defTabSz="1097280">
              <a:lnSpc>
                <a:spcPct val="100000"/>
              </a:lnSpc>
              <a:buNone/>
              <a:defRPr lang="en-US" sz="1400" b="0" u="none" strike="noStrike">
                <a:solidFill>
                  <a:schemeClr val="dk1">
                    <a:tint val="75000"/>
                  </a:schemeClr>
                </a:solidFill>
                <a:effectLst/>
                <a:uFillTx/>
                <a:latin typeface="Calibri"/>
              </a:defRPr>
            </a:lvl1pPr>
          </a:lstStyle>
          <a:p>
            <a:pPr indent="0" algn="r" defTabSz="1097280">
              <a:lnSpc>
                <a:spcPct val="100000"/>
              </a:lnSpc>
              <a:buNone/>
            </a:pPr>
            <a:fld id="{E7CC21BA-1AE6-467E-A84D-F73223C8E4D6}" type="slidenum">
              <a:rPr lang="en-US" sz="1400" b="0" u="none" strike="noStrike">
                <a:solidFill>
                  <a:schemeClr val="dk1">
                    <a:tint val="75000"/>
                  </a:schemeClr>
                </a:solidFill>
                <a:effectLst/>
                <a:uFillTx/>
                <a:latin typeface="Calibri"/>
              </a:rPr>
              <a:t>‹#›</a:t>
            </a:fld>
            <a:endParaRPr lang="en-US" sz="1400" b="0" u="none" strike="noStrike">
              <a:solidFill>
                <a:srgbClr val="FFFFFF"/>
              </a:solidFill>
              <a:effectLst/>
              <a:uFillTx/>
              <a:latin typeface="Times New Roman"/>
            </a:endParaRPr>
          </a:p>
        </p:txBody>
      </p:sp>
    </p:spTree>
    <p:extLst>
      <p:ext uri="{BB962C8B-B14F-4D97-AF65-F5344CB8AC3E}">
        <p14:creationId xmlns:p14="http://schemas.microsoft.com/office/powerpoint/2010/main" val="1421873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1"/>
            <a:ext cx="9326880" cy="1634490"/>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40" indent="0">
              <a:buNone/>
              <a:defRPr sz="2200">
                <a:solidFill>
                  <a:schemeClr val="tx1">
                    <a:tint val="75000"/>
                  </a:schemeClr>
                </a:solidFill>
              </a:defRPr>
            </a:lvl2pPr>
            <a:lvl3pPr marL="1097280" indent="0">
              <a:buNone/>
              <a:defRPr sz="1900">
                <a:solidFill>
                  <a:schemeClr val="tx1">
                    <a:tint val="75000"/>
                  </a:schemeClr>
                </a:solidFill>
              </a:defRPr>
            </a:lvl3pPr>
            <a:lvl4pPr marL="1645920" indent="0">
              <a:buNone/>
              <a:defRPr sz="1700">
                <a:solidFill>
                  <a:schemeClr val="tx1">
                    <a:tint val="75000"/>
                  </a:schemeClr>
                </a:solidFill>
              </a:defRPr>
            </a:lvl4pPr>
            <a:lvl5pPr marL="2194560" indent="0">
              <a:buNone/>
              <a:defRPr sz="1700">
                <a:solidFill>
                  <a:schemeClr val="tx1">
                    <a:tint val="75000"/>
                  </a:schemeClr>
                </a:solidFill>
              </a:defRPr>
            </a:lvl5pPr>
            <a:lvl6pPr marL="2743200" indent="0">
              <a:buNone/>
              <a:defRPr sz="1700">
                <a:solidFill>
                  <a:schemeClr val="tx1">
                    <a:tint val="75000"/>
                  </a:schemeClr>
                </a:solidFill>
              </a:defRPr>
            </a:lvl6pPr>
            <a:lvl7pPr marL="3291840" indent="0">
              <a:buNone/>
              <a:defRPr sz="1700">
                <a:solidFill>
                  <a:schemeClr val="tx1">
                    <a:tint val="75000"/>
                  </a:schemeClr>
                </a:solidFill>
              </a:defRPr>
            </a:lvl7pPr>
            <a:lvl8pPr marL="3840480" indent="0">
              <a:buNone/>
              <a:defRPr sz="1700">
                <a:solidFill>
                  <a:schemeClr val="tx1">
                    <a:tint val="75000"/>
                  </a:schemeClr>
                </a:solidFill>
              </a:defRPr>
            </a:lvl8pPr>
            <a:lvl9pPr marL="4389120"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EC8B1B-F3B5-4A66-8C44-E46BBCD12927}"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86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77840" y="1920240"/>
            <a:ext cx="4846320" cy="5431156"/>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EC8B1B-F3B5-4A66-8C44-E46BBCD12927}"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8640" y="1842136"/>
            <a:ext cx="4848226" cy="767714"/>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en-US"/>
              <a:t>Click to edit Master text styles</a:t>
            </a:r>
          </a:p>
        </p:txBody>
      </p:sp>
      <p:sp>
        <p:nvSpPr>
          <p:cNvPr id="4" name="Content Placeholder 3"/>
          <p:cNvSpPr>
            <a:spLocks noGrp="1"/>
          </p:cNvSpPr>
          <p:nvPr>
            <p:ph sz="half" idx="2"/>
          </p:nvPr>
        </p:nvSpPr>
        <p:spPr>
          <a:xfrm>
            <a:off x="548640" y="2609850"/>
            <a:ext cx="4848226" cy="474154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74031" y="1842136"/>
            <a:ext cx="4850130" cy="767714"/>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en-US"/>
              <a:t>Click to edit Master text styles</a:t>
            </a:r>
          </a:p>
        </p:txBody>
      </p:sp>
      <p:sp>
        <p:nvSpPr>
          <p:cNvPr id="6" name="Content Placeholder 5"/>
          <p:cNvSpPr>
            <a:spLocks noGrp="1"/>
          </p:cNvSpPr>
          <p:nvPr>
            <p:ph sz="quarter" idx="4"/>
          </p:nvPr>
        </p:nvSpPr>
        <p:spPr>
          <a:xfrm>
            <a:off x="5574031" y="2609850"/>
            <a:ext cx="4850130" cy="474154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EC8B1B-F3B5-4A66-8C44-E46BBCD12927}" type="datetimeFigureOut">
              <a:rPr lang="en-US" smtClean="0"/>
              <a:pPr/>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EC8B1B-F3B5-4A66-8C44-E46BBCD12927}" type="datetimeFigureOut">
              <a:rPr lang="en-US" smtClean="0"/>
              <a:pPr/>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EC8B1B-F3B5-4A66-8C44-E46BBCD12927}" type="datetimeFigureOut">
              <a:rPr lang="en-US" smtClean="0"/>
              <a:pPr/>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4290060" y="327660"/>
            <a:ext cx="6134100" cy="7023736"/>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6DEC8B1B-F3B5-4A66-8C44-E46BBCD12927}"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150746" y="735330"/>
            <a:ext cx="6583680" cy="4937760"/>
          </a:xfrm>
        </p:spPr>
        <p:txBody>
          <a:bodyPr/>
          <a:lstStyle>
            <a:lvl1pPr marL="0" indent="0">
              <a:buNone/>
              <a:defRPr sz="3800"/>
            </a:lvl1pPr>
            <a:lvl2pPr marL="548640" indent="0">
              <a:buNone/>
              <a:defRPr sz="3400"/>
            </a:lvl2pPr>
            <a:lvl3pPr marL="1097280" indent="0">
              <a:buNone/>
              <a:defRPr sz="29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6DEC8B1B-F3B5-4A66-8C44-E46BBCD12927}"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0174D8-CA62-4998-8C35-94341E7C897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329566"/>
            <a:ext cx="9875520" cy="1371600"/>
          </a:xfrm>
          <a:prstGeom prst="rect">
            <a:avLst/>
          </a:prstGeom>
        </p:spPr>
        <p:txBody>
          <a:bodyPr vert="horz" lIns="109728" tIns="54864" rIns="109728" bIns="54864" rtlCol="0" anchor="ctr">
            <a:normAutofit/>
          </a:bodyPr>
          <a:lstStyle/>
          <a:p>
            <a:r>
              <a:rPr lang="en-US"/>
              <a:t>Click to edit Master title style</a:t>
            </a:r>
          </a:p>
        </p:txBody>
      </p:sp>
      <p:sp>
        <p:nvSpPr>
          <p:cNvPr id="3" name="Text Placeholder 2"/>
          <p:cNvSpPr>
            <a:spLocks noGrp="1"/>
          </p:cNvSpPr>
          <p:nvPr>
            <p:ph type="body" idx="1"/>
          </p:nvPr>
        </p:nvSpPr>
        <p:spPr>
          <a:xfrm>
            <a:off x="548640" y="1920240"/>
            <a:ext cx="9875520" cy="5431156"/>
          </a:xfrm>
          <a:prstGeom prst="rect">
            <a:avLst/>
          </a:prstGeom>
        </p:spPr>
        <p:txBody>
          <a:bodyPr vert="horz" lIns="109728" tIns="54864" rIns="109728" bIns="5486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8640" y="7627621"/>
            <a:ext cx="2560320" cy="438150"/>
          </a:xfrm>
          <a:prstGeom prst="rect">
            <a:avLst/>
          </a:prstGeom>
        </p:spPr>
        <p:txBody>
          <a:bodyPr vert="horz" lIns="109728" tIns="54864" rIns="109728" bIns="54864" rtlCol="0" anchor="ctr"/>
          <a:lstStyle>
            <a:lvl1pPr algn="l">
              <a:defRPr sz="1400">
                <a:solidFill>
                  <a:schemeClr val="tx1">
                    <a:tint val="75000"/>
                  </a:schemeClr>
                </a:solidFill>
              </a:defRPr>
            </a:lvl1pPr>
          </a:lstStyle>
          <a:p>
            <a:fld id="{6DEC8B1B-F3B5-4A66-8C44-E46BBCD12927}" type="datetimeFigureOut">
              <a:rPr lang="en-US" smtClean="0"/>
              <a:pPr/>
              <a:t>7/27/2026</a:t>
            </a:fld>
            <a:endParaRPr lang="en-US"/>
          </a:p>
        </p:txBody>
      </p:sp>
      <p:sp>
        <p:nvSpPr>
          <p:cNvPr id="5" name="Footer Placeholder 4"/>
          <p:cNvSpPr>
            <a:spLocks noGrp="1"/>
          </p:cNvSpPr>
          <p:nvPr>
            <p:ph type="ftr" sz="quarter" idx="3"/>
          </p:nvPr>
        </p:nvSpPr>
        <p:spPr>
          <a:xfrm>
            <a:off x="3749040" y="7627621"/>
            <a:ext cx="3474720" cy="438150"/>
          </a:xfrm>
          <a:prstGeom prst="rect">
            <a:avLst/>
          </a:prstGeom>
        </p:spPr>
        <p:txBody>
          <a:bodyPr vert="horz" lIns="109728" tIns="54864" rIns="109728" bIns="54864"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63840" y="7627621"/>
            <a:ext cx="2560320" cy="438150"/>
          </a:xfrm>
          <a:prstGeom prst="rect">
            <a:avLst/>
          </a:prstGeom>
        </p:spPr>
        <p:txBody>
          <a:bodyPr vert="horz" lIns="109728" tIns="54864" rIns="109728" bIns="54864" rtlCol="0" anchor="ctr"/>
          <a:lstStyle>
            <a:lvl1pPr algn="r">
              <a:defRPr sz="1400">
                <a:solidFill>
                  <a:schemeClr val="tx1">
                    <a:tint val="75000"/>
                  </a:schemeClr>
                </a:solidFill>
              </a:defRPr>
            </a:lvl1pPr>
          </a:lstStyle>
          <a:p>
            <a:fld id="{BB0174D8-CA62-4998-8C35-94341E7C897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7280" rtl="0" eaLnBrk="1" latinLnBrk="0" hangingPunct="1">
        <a:spcBef>
          <a:spcPct val="0"/>
        </a:spcBef>
        <a:buNone/>
        <a:defRPr sz="530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5894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40.jpeg"/></Relationships>
</file>

<file path=ppt/slides/_rels/slide4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6.jpeg"/></Relationships>
</file>

<file path=ppt/slides/_rels/slide6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1.wdp"/></Relationships>
</file>

<file path=ppt/slides/_rels/slide6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jpeg"/><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TRP\0trp-Lede\Blue Dicks Bee IMGP7133.JPG"/>
          <p:cNvPicPr>
            <a:picLocks noChangeAspect="1" noChangeArrowheads="1"/>
          </p:cNvPicPr>
          <p:nvPr/>
        </p:nvPicPr>
        <p:blipFill>
          <a:blip r:embed="rId3" cstate="print"/>
          <a:srcRect r="11404"/>
          <a:stretch>
            <a:fillRect/>
          </a:stretch>
        </p:blipFill>
        <p:spPr bwMode="auto">
          <a:xfrm>
            <a:off x="0" y="0"/>
            <a:ext cx="10974187" cy="8229600"/>
          </a:xfrm>
          <a:prstGeom prst="rect">
            <a:avLst/>
          </a:prstGeom>
          <a:noFill/>
        </p:spPr>
      </p:pic>
      <p:sp>
        <p:nvSpPr>
          <p:cNvPr id="10" name="Rectangle 9"/>
          <p:cNvSpPr/>
          <p:nvPr/>
        </p:nvSpPr>
        <p:spPr>
          <a:xfrm>
            <a:off x="335111" y="398923"/>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8" name="Rectangle 7"/>
          <p:cNvSpPr/>
          <p:nvPr/>
        </p:nvSpPr>
        <p:spPr>
          <a:xfrm>
            <a:off x="315201" y="370025"/>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9" name="Rectangle 8"/>
          <p:cNvSpPr/>
          <p:nvPr/>
        </p:nvSpPr>
        <p:spPr>
          <a:xfrm>
            <a:off x="325585" y="389397"/>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white"/>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white"/>
                </a:solidFill>
                <a:effectLst/>
                <a:uLnTx/>
                <a:uFillTx/>
                <a:latin typeface="Trajan Pro" pitchFamily="18" charset="0"/>
                <a:ea typeface="+mn-ea"/>
                <a:cs typeface="+mn-cs"/>
              </a:rPr>
              <a:t>	</a:t>
            </a:r>
          </a:p>
        </p:txBody>
      </p:sp>
      <p:sp>
        <p:nvSpPr>
          <p:cNvPr id="6" name="object 6"/>
          <p:cNvSpPr txBox="1"/>
          <p:nvPr/>
        </p:nvSpPr>
        <p:spPr>
          <a:xfrm>
            <a:off x="115567" y="7923950"/>
            <a:ext cx="3435222" cy="184666"/>
          </a:xfrm>
          <a:prstGeom prst="rect">
            <a:avLst/>
          </a:prstGeom>
        </p:spPr>
        <p:txBody>
          <a:bodyPr vert="horz" wrap="square" lIns="0" tIns="0" rIns="0" bIns="0" rtlCol="0">
            <a:spAutoFit/>
          </a:bodyPr>
          <a:lstStyle/>
          <a:p>
            <a:pPr marL="15240" marR="0" lvl="0" indent="0" algn="l" defTabSz="109728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err="1">
                <a:ln>
                  <a:noFill/>
                </a:ln>
                <a:solidFill>
                  <a:srgbClr val="FFFFFF"/>
                </a:solidFill>
                <a:effectLst/>
                <a:uLnTx/>
                <a:uFillTx/>
                <a:latin typeface="Calibri"/>
                <a:ea typeface="+mn-ea"/>
                <a:cs typeface="Arial"/>
              </a:rPr>
              <a:t>Dichelostema</a:t>
            </a:r>
            <a:r>
              <a:rPr kumimoji="0" lang="en-US" sz="1200" b="1" i="1" u="none" strike="noStrike" kern="1200" cap="none" spc="0" normalizeH="0" baseline="0" noProof="0" dirty="0">
                <a:ln>
                  <a:noFill/>
                </a:ln>
                <a:solidFill>
                  <a:srgbClr val="FFFFFF"/>
                </a:solidFill>
                <a:effectLst/>
                <a:uLnTx/>
                <a:uFillTx/>
                <a:latin typeface="Calibri"/>
                <a:ea typeface="+mn-ea"/>
                <a:cs typeface="Arial"/>
              </a:rPr>
              <a:t> </a:t>
            </a:r>
            <a:r>
              <a:rPr kumimoji="0" lang="en-US" sz="1200" b="1" i="1" u="none" strike="noStrike" kern="1200" cap="none" spc="0" normalizeH="0" baseline="0" noProof="0" dirty="0" err="1">
                <a:ln>
                  <a:noFill/>
                </a:ln>
                <a:solidFill>
                  <a:srgbClr val="FFFFFF"/>
                </a:solidFill>
                <a:effectLst/>
                <a:uLnTx/>
                <a:uFillTx/>
                <a:latin typeface="Calibri"/>
                <a:ea typeface="+mn-ea"/>
                <a:cs typeface="Arial"/>
              </a:rPr>
              <a:t>capitatum</a:t>
            </a:r>
            <a:r>
              <a:rPr kumimoji="0" lang="en-US" sz="1200" b="1" i="0" u="none" strike="noStrike" kern="1200" cap="none" spc="0" normalizeH="0" baseline="0" noProof="0" dirty="0">
                <a:ln>
                  <a:noFill/>
                </a:ln>
                <a:solidFill>
                  <a:srgbClr val="FFFFFF"/>
                </a:solidFill>
                <a:effectLst/>
                <a:uLnTx/>
                <a:uFillTx/>
                <a:latin typeface="Calibri"/>
                <a:ea typeface="+mn-ea"/>
                <a:cs typeface="Arial"/>
              </a:rPr>
              <a:t>, and a friend</a:t>
            </a:r>
            <a:endParaRPr kumimoji="0" lang="en-US" sz="1200" b="0" i="0" u="none" strike="noStrike" kern="1200" cap="none" spc="0" normalizeH="0" baseline="0" noProof="0" dirty="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3917620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G:\The Wildergarten\Teaching\Presentations\Santa Cruz Museum\Avenue of the Giants IMG_1119.JPG"/>
          <p:cNvPicPr>
            <a:picLocks noChangeAspect="1" noChangeArrowheads="1"/>
          </p:cNvPicPr>
          <p:nvPr/>
        </p:nvPicPr>
        <p:blipFill>
          <a:blip r:embed="rId3" cstate="print"/>
          <a:srcRect r="10808"/>
          <a:stretch>
            <a:fillRect/>
          </a:stretch>
        </p:blipFill>
        <p:spPr bwMode="auto">
          <a:xfrm>
            <a:off x="0" y="0"/>
            <a:ext cx="10972800" cy="8197077"/>
          </a:xfrm>
          <a:prstGeom prst="rect">
            <a:avLst/>
          </a:prstGeom>
          <a:noFill/>
        </p:spPr>
      </p:pic>
      <p:sp>
        <p:nvSpPr>
          <p:cNvPr id="7" name="Rectangle 6"/>
          <p:cNvSpPr/>
          <p:nvPr/>
        </p:nvSpPr>
        <p:spPr>
          <a:xfrm>
            <a:off x="71342" y="7686434"/>
            <a:ext cx="5486400" cy="430887"/>
          </a:xfrm>
          <a:prstGeom prst="rect">
            <a:avLst/>
          </a:prstGeom>
        </p:spPr>
        <p:txBody>
          <a:bodyPr>
            <a:spAutoFit/>
          </a:bodyPr>
          <a:lstStyle/>
          <a:p>
            <a:r>
              <a:rPr lang="en-US" sz="1100" b="1" dirty="0" err="1">
                <a:solidFill>
                  <a:schemeClr val="bg1"/>
                </a:solidFill>
              </a:rPr>
              <a:t>Idowatsu</a:t>
            </a:r>
            <a:r>
              <a:rPr lang="en-US" sz="1100" b="1" dirty="0">
                <a:solidFill>
                  <a:schemeClr val="bg1"/>
                </a:solidFill>
              </a:rPr>
              <a:t>, Avenue of the Giants, Humboldt Redwoods State Park</a:t>
            </a:r>
          </a:p>
          <a:p>
            <a:r>
              <a:rPr lang="en-US" sz="1100" b="1" dirty="0">
                <a:solidFill>
                  <a:schemeClr val="bg1"/>
                </a:solidFill>
              </a:rPr>
              <a:t>https://forum.bonsaimirai.com/t/old-growth-redwood-grove/2224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descr="G:\The Wildergarten\Teaching\Presentations\Santa Cruz Museum\Bay Nature Muirredwoods.jpg"/>
          <p:cNvPicPr>
            <a:picLocks noChangeAspect="1" noChangeArrowheads="1"/>
          </p:cNvPicPr>
          <p:nvPr/>
        </p:nvPicPr>
        <p:blipFill>
          <a:blip r:embed="rId3" cstate="print"/>
          <a:srcRect l="12000"/>
          <a:stretch>
            <a:fillRect/>
          </a:stretch>
        </p:blipFill>
        <p:spPr bwMode="auto">
          <a:xfrm>
            <a:off x="0" y="0"/>
            <a:ext cx="10972803" cy="8229600"/>
          </a:xfrm>
          <a:prstGeom prst="rect">
            <a:avLst/>
          </a:prstGeom>
          <a:noFill/>
        </p:spPr>
      </p:pic>
      <p:sp>
        <p:nvSpPr>
          <p:cNvPr id="4" name="Rectangle 3"/>
          <p:cNvSpPr/>
          <p:nvPr/>
        </p:nvSpPr>
        <p:spPr>
          <a:xfrm>
            <a:off x="5415058" y="7604733"/>
            <a:ext cx="5486400" cy="600164"/>
          </a:xfrm>
          <a:prstGeom prst="rect">
            <a:avLst/>
          </a:prstGeom>
        </p:spPr>
        <p:txBody>
          <a:bodyPr>
            <a:spAutoFit/>
          </a:bodyPr>
          <a:lstStyle/>
          <a:p>
            <a:pPr algn="r"/>
            <a:r>
              <a:rPr lang="en-US" sz="1100" b="1" dirty="0">
                <a:solidFill>
                  <a:schemeClr val="bg1"/>
                </a:solidFill>
              </a:rPr>
              <a:t>Bay Nature: Ask the Naturalist: Where can I find old growth redwoods in the Bay Area</a:t>
            </a:r>
          </a:p>
          <a:p>
            <a:pPr algn="r"/>
            <a:r>
              <a:rPr lang="en-US" sz="1100" b="1" dirty="0">
                <a:solidFill>
                  <a:schemeClr val="bg1"/>
                </a:solidFill>
              </a:rPr>
              <a:t>https://i0.wp.com/baynature.org/wp-content/uploads/2017/08/Muirredwoods.jpg?fit=1200,792&amp;ssl=1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9" name="Picture 3" descr="G:\The Wildergarten\Teaching\Presentations\Santa Cruz Museum\Chesty Puller.JPG"/>
          <p:cNvPicPr>
            <a:picLocks noChangeAspect="1" noChangeArrowheads="1"/>
          </p:cNvPicPr>
          <p:nvPr/>
        </p:nvPicPr>
        <p:blipFill>
          <a:blip r:embed="rId3" cstate="print"/>
          <a:srcRect l="11669"/>
          <a:stretch>
            <a:fillRect/>
          </a:stretch>
        </p:blipFill>
        <p:spPr bwMode="auto">
          <a:xfrm>
            <a:off x="1841" y="0"/>
            <a:ext cx="10970959" cy="8229600"/>
          </a:xfrm>
          <a:prstGeom prst="rect">
            <a:avLst/>
          </a:prstGeom>
          <a:noFill/>
        </p:spPr>
      </p:pic>
      <p:cxnSp>
        <p:nvCxnSpPr>
          <p:cNvPr id="5" name="Straight Arrow Connector 4"/>
          <p:cNvCxnSpPr/>
          <p:nvPr/>
        </p:nvCxnSpPr>
        <p:spPr>
          <a:xfrm>
            <a:off x="935447" y="3250695"/>
            <a:ext cx="576070"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2375622" y="3308302"/>
            <a:ext cx="518463"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Picture 2" descr="G:\The Wildergarten\Teaching\Presentations\Loma Museum\california-redwood-parks-humboldt-sp-light.jpg"/>
          <p:cNvPicPr/>
          <p:nvPr/>
        </p:nvPicPr>
        <p:blipFill>
          <a:blip r:embed="rId3"/>
          <a:stretch/>
        </p:blipFill>
        <p:spPr>
          <a:xfrm>
            <a:off x="0" y="0"/>
            <a:ext cx="10972440" cy="8229240"/>
          </a:xfrm>
          <a:prstGeom prst="rect">
            <a:avLst/>
          </a:prstGeom>
          <a:noFill/>
          <a:ln w="0">
            <a:noFill/>
          </a:ln>
        </p:spPr>
      </p:pic>
      <p:sp>
        <p:nvSpPr>
          <p:cNvPr id="214" name="TextBox 3"/>
          <p:cNvSpPr/>
          <p:nvPr/>
        </p:nvSpPr>
        <p:spPr>
          <a:xfrm>
            <a:off x="5033160" y="6995160"/>
            <a:ext cx="5898600" cy="11998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nchorCtr="1">
            <a:spAutoFit/>
          </a:bodyPr>
          <a:lstStyle/>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6" normalizeH="0" baseline="0" noProof="0">
                <a:ln>
                  <a:noFill/>
                </a:ln>
                <a:solidFill>
                  <a:srgbClr val="FFFFFF"/>
                </a:solidFill>
                <a:effectLst/>
                <a:uLnTx/>
                <a:uFillTx/>
                <a:latin typeface="Calibri"/>
                <a:ea typeface="+mn-ea"/>
                <a:cs typeface="+mn-cs"/>
              </a:rPr>
              <a:t>Photo: Carol Guttery</a:t>
            </a:r>
            <a:endParaRPr kumimoji="0" lang="en-US" sz="1800" b="0" i="0" u="none" strike="noStrike" kern="1200" cap="none" spc="0" normalizeH="0" baseline="0" noProof="0">
              <a:ln>
                <a:noFill/>
              </a:ln>
              <a:solidFill>
                <a:srgbClr val="FFFFFF"/>
              </a:solidFill>
              <a:effectLst/>
              <a:uLnTx/>
              <a:uFillTx/>
              <a:latin typeface="Arial"/>
              <a:ea typeface="+mn-ea"/>
              <a:cs typeface="+mn-cs"/>
            </a:endParaRPr>
          </a:p>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6" normalizeH="0" baseline="0" noProof="0">
                <a:ln>
                  <a:noFill/>
                </a:ln>
                <a:solidFill>
                  <a:srgbClr val="FFFFFF"/>
                </a:solidFill>
                <a:effectLst/>
                <a:uLnTx/>
                <a:uFillTx/>
                <a:latin typeface="Calibri"/>
                <a:ea typeface="+mn-ea"/>
                <a:cs typeface="+mn-cs"/>
              </a:rPr>
              <a:t>Avenue of the Giants</a:t>
            </a:r>
            <a:endParaRPr kumimoji="0" lang="en-US" sz="1800" b="0" i="0" u="none" strike="noStrike" kern="1200" cap="none" spc="0" normalizeH="0" baseline="0" noProof="0">
              <a:ln>
                <a:noFill/>
              </a:ln>
              <a:solidFill>
                <a:srgbClr val="FFFFFF"/>
              </a:solidFill>
              <a:effectLst/>
              <a:uLnTx/>
              <a:uFillTx/>
              <a:latin typeface="Arial"/>
              <a:ea typeface="+mn-ea"/>
              <a:cs typeface="+mn-cs"/>
            </a:endParaRPr>
          </a:p>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6" normalizeH="0" baseline="0" noProof="0">
                <a:ln>
                  <a:noFill/>
                </a:ln>
                <a:solidFill>
                  <a:srgbClr val="FFFFFF"/>
                </a:solidFill>
                <a:effectLst/>
                <a:uLnTx/>
                <a:uFillTx/>
                <a:latin typeface="Calibri"/>
                <a:ea typeface="+mn-ea"/>
                <a:cs typeface="+mn-cs"/>
              </a:rPr>
              <a:t>Humboldt Redwoods State Park</a:t>
            </a:r>
            <a:endParaRPr kumimoji="0" lang="en-US" sz="1800" b="0" i="0" u="none" strike="noStrike" kern="1200" cap="none" spc="0" normalizeH="0" baseline="0" noProof="0">
              <a:ln>
                <a:noFill/>
              </a:ln>
              <a:solidFill>
                <a:srgbClr val="FFFFFF"/>
              </a:solidFill>
              <a:effectLst/>
              <a:uLnTx/>
              <a:uFillTx/>
              <a:latin typeface="Arial"/>
              <a:ea typeface="+mn-ea"/>
              <a:cs typeface="+mn-cs"/>
            </a:endParaRPr>
          </a:p>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6" normalizeH="0" baseline="0" noProof="0">
                <a:ln>
                  <a:noFill/>
                </a:ln>
                <a:solidFill>
                  <a:srgbClr val="FFFFFF"/>
                </a:solidFill>
                <a:effectLst/>
                <a:uLnTx/>
                <a:uFillTx/>
                <a:latin typeface="Calibri"/>
                <a:ea typeface="+mn-ea"/>
                <a:cs typeface="+mn-cs"/>
              </a:rPr>
              <a:t>https://californiacrossings.com/california-redwood-parks-list/</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Picture 2" descr="G:\The Wildergarten\Teaching\Presentations\Loma Museum\california-redwood-parks-humboldt-sp-light.jpg"/>
          <p:cNvPicPr/>
          <p:nvPr/>
        </p:nvPicPr>
        <p:blipFill>
          <a:blip r:embed="rId3"/>
          <a:stretch/>
        </p:blipFill>
        <p:spPr>
          <a:xfrm>
            <a:off x="0" y="0"/>
            <a:ext cx="10972440" cy="8229240"/>
          </a:xfrm>
          <a:prstGeom prst="rect">
            <a:avLst/>
          </a:prstGeom>
          <a:noFill/>
          <a:ln w="0">
            <a:noFill/>
          </a:ln>
        </p:spPr>
      </p:pic>
      <p:sp>
        <p:nvSpPr>
          <p:cNvPr id="214" name="TextBox 3"/>
          <p:cNvSpPr/>
          <p:nvPr/>
        </p:nvSpPr>
        <p:spPr>
          <a:xfrm>
            <a:off x="5033160" y="6995160"/>
            <a:ext cx="5898600" cy="11998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nchorCtr="1">
            <a:spAutoFit/>
          </a:bodyPr>
          <a:lstStyle/>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6" normalizeH="0" baseline="0" noProof="0">
                <a:ln>
                  <a:noFill/>
                </a:ln>
                <a:solidFill>
                  <a:srgbClr val="FFFFFF"/>
                </a:solidFill>
                <a:effectLst/>
                <a:uLnTx/>
                <a:uFillTx/>
                <a:latin typeface="Calibri"/>
                <a:ea typeface="+mn-ea"/>
                <a:cs typeface="+mn-cs"/>
              </a:rPr>
              <a:t>Photo: Carol Guttery</a:t>
            </a:r>
            <a:endParaRPr kumimoji="0" lang="en-US" sz="1800" b="0" i="0" u="none" strike="noStrike" kern="1200" cap="none" spc="0" normalizeH="0" baseline="0" noProof="0">
              <a:ln>
                <a:noFill/>
              </a:ln>
              <a:solidFill>
                <a:srgbClr val="FFFFFF"/>
              </a:solidFill>
              <a:effectLst/>
              <a:uLnTx/>
              <a:uFillTx/>
              <a:latin typeface="Arial"/>
              <a:ea typeface="+mn-ea"/>
              <a:cs typeface="+mn-cs"/>
            </a:endParaRPr>
          </a:p>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6" normalizeH="0" baseline="0" noProof="0">
                <a:ln>
                  <a:noFill/>
                </a:ln>
                <a:solidFill>
                  <a:srgbClr val="FFFFFF"/>
                </a:solidFill>
                <a:effectLst/>
                <a:uLnTx/>
                <a:uFillTx/>
                <a:latin typeface="Calibri"/>
                <a:ea typeface="+mn-ea"/>
                <a:cs typeface="+mn-cs"/>
              </a:rPr>
              <a:t>Avenue of the Giants</a:t>
            </a:r>
            <a:endParaRPr kumimoji="0" lang="en-US" sz="1800" b="0" i="0" u="none" strike="noStrike" kern="1200" cap="none" spc="0" normalizeH="0" baseline="0" noProof="0">
              <a:ln>
                <a:noFill/>
              </a:ln>
              <a:solidFill>
                <a:srgbClr val="FFFFFF"/>
              </a:solidFill>
              <a:effectLst/>
              <a:uLnTx/>
              <a:uFillTx/>
              <a:latin typeface="Arial"/>
              <a:ea typeface="+mn-ea"/>
              <a:cs typeface="+mn-cs"/>
            </a:endParaRPr>
          </a:p>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6" normalizeH="0" baseline="0" noProof="0">
                <a:ln>
                  <a:noFill/>
                </a:ln>
                <a:solidFill>
                  <a:srgbClr val="FFFFFF"/>
                </a:solidFill>
                <a:effectLst/>
                <a:uLnTx/>
                <a:uFillTx/>
                <a:latin typeface="Calibri"/>
                <a:ea typeface="+mn-ea"/>
                <a:cs typeface="+mn-cs"/>
              </a:rPr>
              <a:t>Humboldt Redwoods State Park</a:t>
            </a:r>
            <a:endParaRPr kumimoji="0" lang="en-US" sz="1800" b="0" i="0" u="none" strike="noStrike" kern="1200" cap="none" spc="0" normalizeH="0" baseline="0" noProof="0">
              <a:ln>
                <a:noFill/>
              </a:ln>
              <a:solidFill>
                <a:srgbClr val="FFFFFF"/>
              </a:solidFill>
              <a:effectLst/>
              <a:uLnTx/>
              <a:uFillTx/>
              <a:latin typeface="Arial"/>
              <a:ea typeface="+mn-ea"/>
              <a:cs typeface="+mn-cs"/>
            </a:endParaRPr>
          </a:p>
          <a:p>
            <a:pPr marL="0" marR="0" lvl="0" indent="0" algn="r" defTabSz="109728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6" normalizeH="0" baseline="0" noProof="0">
                <a:ln>
                  <a:noFill/>
                </a:ln>
                <a:solidFill>
                  <a:srgbClr val="FFFFFF"/>
                </a:solidFill>
                <a:effectLst/>
                <a:uLnTx/>
                <a:uFillTx/>
                <a:latin typeface="Calibri"/>
                <a:ea typeface="+mn-ea"/>
                <a:cs typeface="+mn-cs"/>
              </a:rPr>
              <a:t>https://californiacrossings.com/california-redwood-parks-list/</a:t>
            </a: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3" name="Straight Arrow Connector 2">
            <a:extLst>
              <a:ext uri="{FF2B5EF4-FFF2-40B4-BE49-F238E27FC236}">
                <a16:creationId xmlns:a16="http://schemas.microsoft.com/office/drawing/2014/main" id="{93544F79-F601-11BC-AA8B-1D553282645E}"/>
              </a:ext>
            </a:extLst>
          </p:cNvPr>
          <p:cNvCxnSpPr>
            <a:cxnSpLocks/>
          </p:cNvCxnSpPr>
          <p:nvPr/>
        </p:nvCxnSpPr>
        <p:spPr>
          <a:xfrm>
            <a:off x="1914766" y="6131045"/>
            <a:ext cx="979319" cy="0"/>
          </a:xfrm>
          <a:prstGeom prst="straightConnector1">
            <a:avLst/>
          </a:prstGeom>
          <a:ln w="104775">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925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4" name="Picture 2" descr="G:\The Wildergarten\Teaching\Presentations\Santa Cruz Museum\Chron rawImage.jpg"/>
          <p:cNvPicPr>
            <a:picLocks noChangeAspect="1" noChangeArrowheads="1"/>
          </p:cNvPicPr>
          <p:nvPr/>
        </p:nvPicPr>
        <p:blipFill>
          <a:blip r:embed="rId3" cstate="print"/>
          <a:srcRect/>
          <a:stretch>
            <a:fillRect/>
          </a:stretch>
        </p:blipFill>
        <p:spPr bwMode="auto">
          <a:xfrm>
            <a:off x="-41078" y="0"/>
            <a:ext cx="11013878" cy="7340792"/>
          </a:xfrm>
          <a:prstGeom prst="rect">
            <a:avLst/>
          </a:prstGeom>
          <a:noFill/>
        </p:spPr>
      </p:pic>
      <p:sp>
        <p:nvSpPr>
          <p:cNvPr id="7" name="Rectangle 6"/>
          <p:cNvSpPr/>
          <p:nvPr/>
        </p:nvSpPr>
        <p:spPr>
          <a:xfrm>
            <a:off x="128948" y="7628827"/>
            <a:ext cx="7776945" cy="461665"/>
          </a:xfrm>
          <a:prstGeom prst="rect">
            <a:avLst/>
          </a:prstGeom>
        </p:spPr>
        <p:txBody>
          <a:bodyPr wrap="square">
            <a:spAutoFit/>
          </a:bodyPr>
          <a:lstStyle/>
          <a:p>
            <a:r>
              <a:rPr lang="en-US" sz="1200" dirty="0">
                <a:solidFill>
                  <a:schemeClr val="bg1"/>
                </a:solidFill>
              </a:rPr>
              <a:t>John Harvey for The San Francisco Chronicle, Humboldt Redwoods State Park</a:t>
            </a:r>
          </a:p>
          <a:p>
            <a:r>
              <a:rPr lang="en-US" sz="1200" dirty="0">
                <a:solidFill>
                  <a:schemeClr val="bg1"/>
                </a:solidFill>
              </a:rPr>
              <a:t>https://www.sfchronicle.com/bayarea/article/2003-Humboldt-fire-shows-old-growth-redwoods-are-15517068.php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4" name="Picture 2" descr="G:\The Wildergarten\Teaching\Presentations\Santa Cruz Museum\Chron rawImage.jpg"/>
          <p:cNvPicPr>
            <a:picLocks noChangeAspect="1" noChangeArrowheads="1"/>
          </p:cNvPicPr>
          <p:nvPr/>
        </p:nvPicPr>
        <p:blipFill>
          <a:blip r:embed="rId3" cstate="print"/>
          <a:srcRect/>
          <a:stretch>
            <a:fillRect/>
          </a:stretch>
        </p:blipFill>
        <p:spPr bwMode="auto">
          <a:xfrm>
            <a:off x="-41078" y="0"/>
            <a:ext cx="11013878" cy="7340792"/>
          </a:xfrm>
          <a:prstGeom prst="rect">
            <a:avLst/>
          </a:prstGeom>
          <a:noFill/>
        </p:spPr>
      </p:pic>
      <p:sp>
        <p:nvSpPr>
          <p:cNvPr id="7" name="Rectangle 6"/>
          <p:cNvSpPr/>
          <p:nvPr/>
        </p:nvSpPr>
        <p:spPr>
          <a:xfrm>
            <a:off x="128948" y="7628827"/>
            <a:ext cx="7776945" cy="461665"/>
          </a:xfrm>
          <a:prstGeom prst="rect">
            <a:avLst/>
          </a:prstGeom>
        </p:spPr>
        <p:txBody>
          <a:bodyPr wrap="square">
            <a:spAutoFit/>
          </a:bodyPr>
          <a:lstStyle/>
          <a:p>
            <a:r>
              <a:rPr lang="en-US" sz="1200" dirty="0">
                <a:solidFill>
                  <a:schemeClr val="bg1"/>
                </a:solidFill>
              </a:rPr>
              <a:t>John Harvey for The San Francisco Chronicle, Humboldt Redwoods State Park</a:t>
            </a:r>
          </a:p>
          <a:p>
            <a:r>
              <a:rPr lang="en-US" sz="1200" dirty="0">
                <a:solidFill>
                  <a:schemeClr val="bg1"/>
                </a:solidFill>
              </a:rPr>
              <a:t>https://www.sfchronicle.com/bayarea/article/2003-Humboldt-fire-shows-old-growth-redwoods-are-15517068.php</a:t>
            </a:r>
          </a:p>
        </p:txBody>
      </p:sp>
      <p:cxnSp>
        <p:nvCxnSpPr>
          <p:cNvPr id="17" name="Straight Arrow Connector 16"/>
          <p:cNvCxnSpPr/>
          <p:nvPr/>
        </p:nvCxnSpPr>
        <p:spPr>
          <a:xfrm flipH="1">
            <a:off x="820233" y="255131"/>
            <a:ext cx="979318"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931011" y="1004022"/>
            <a:ext cx="979318"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371186" y="255131"/>
            <a:ext cx="979318"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4852723" y="485559"/>
            <a:ext cx="979318"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046225" y="773594"/>
            <a:ext cx="979318"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354941" y="543166"/>
            <a:ext cx="979318" cy="0"/>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897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70" name="Picture 2" descr="G:\The Wildergarten\Teaching\Presentations\Santa Cruz Museum\Growing-Old-Growth-Redwood-Tree-by-Orenda-Randuch.jpg"/>
          <p:cNvPicPr>
            <a:picLocks noChangeAspect="1" noChangeArrowheads="1"/>
          </p:cNvPicPr>
          <p:nvPr/>
        </p:nvPicPr>
        <p:blipFill>
          <a:blip r:embed="rId3" cstate="print"/>
          <a:srcRect/>
          <a:stretch>
            <a:fillRect/>
          </a:stretch>
        </p:blipFill>
        <p:spPr bwMode="auto">
          <a:xfrm>
            <a:off x="2742465" y="0"/>
            <a:ext cx="5486400" cy="8229600"/>
          </a:xfrm>
          <a:prstGeom prst="rect">
            <a:avLst/>
          </a:prstGeom>
          <a:noFill/>
        </p:spPr>
      </p:pic>
      <p:sp>
        <p:nvSpPr>
          <p:cNvPr id="8" name="Rectangle 7"/>
          <p:cNvSpPr/>
          <p:nvPr/>
        </p:nvSpPr>
        <p:spPr>
          <a:xfrm>
            <a:off x="128949" y="7628827"/>
            <a:ext cx="2331151" cy="461665"/>
          </a:xfrm>
          <a:prstGeom prst="rect">
            <a:avLst/>
          </a:prstGeom>
        </p:spPr>
        <p:txBody>
          <a:bodyPr wrap="none">
            <a:spAutoFit/>
          </a:bodyPr>
          <a:lstStyle/>
          <a:p>
            <a:r>
              <a:rPr lang="en-US" sz="1200" b="1" dirty="0">
                <a:solidFill>
                  <a:schemeClr val="bg1"/>
                </a:solidFill>
              </a:rPr>
              <a:t>Photo by </a:t>
            </a:r>
            <a:r>
              <a:rPr lang="en-US" sz="1200" b="1" dirty="0" err="1">
                <a:solidFill>
                  <a:schemeClr val="bg1"/>
                </a:solidFill>
              </a:rPr>
              <a:t>Orenda</a:t>
            </a:r>
            <a:r>
              <a:rPr lang="en-US" sz="1200" b="1" dirty="0">
                <a:solidFill>
                  <a:schemeClr val="bg1"/>
                </a:solidFill>
              </a:rPr>
              <a:t> </a:t>
            </a:r>
            <a:r>
              <a:rPr lang="en-US" sz="1200" b="1" dirty="0" err="1">
                <a:solidFill>
                  <a:schemeClr val="bg1"/>
                </a:solidFill>
              </a:rPr>
              <a:t>Randuch</a:t>
            </a:r>
            <a:r>
              <a:rPr lang="en-US" sz="1200" b="1" dirty="0">
                <a:solidFill>
                  <a:schemeClr val="bg1"/>
                </a:solidFill>
              </a:rPr>
              <a:t> for the</a:t>
            </a:r>
          </a:p>
          <a:p>
            <a:r>
              <a:rPr lang="en-US" sz="1200" b="1" dirty="0" err="1">
                <a:solidFill>
                  <a:schemeClr val="bg1"/>
                </a:solidFill>
              </a:rPr>
              <a:t>Sempervirens</a:t>
            </a:r>
            <a:r>
              <a:rPr lang="en-US" sz="1200" b="1" dirty="0">
                <a:solidFill>
                  <a:schemeClr val="bg1"/>
                </a:solidFill>
              </a:rPr>
              <a:t> Fund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TRP\Responsible Party Workup\MC Tree IMGP9019.JPG"/>
          <p:cNvPicPr>
            <a:picLocks noChangeAspect="1" noChangeArrowheads="1"/>
          </p:cNvPicPr>
          <p:nvPr/>
        </p:nvPicPr>
        <p:blipFill>
          <a:blip r:embed="rId3" cstate="print"/>
          <a:srcRect r="11000"/>
          <a:stretch>
            <a:fillRect/>
          </a:stretch>
        </p:blipFill>
        <p:spPr bwMode="auto">
          <a:xfrm>
            <a:off x="-1" y="7200"/>
            <a:ext cx="10972801" cy="8191258"/>
          </a:xfrm>
          <a:prstGeom prst="rect">
            <a:avLst/>
          </a:prstGeom>
          <a:noFill/>
        </p:spPr>
      </p:pic>
      <p:sp>
        <p:nvSpPr>
          <p:cNvPr id="13" name="object 6"/>
          <p:cNvSpPr txBox="1"/>
          <p:nvPr/>
        </p:nvSpPr>
        <p:spPr>
          <a:xfrm>
            <a:off x="69479" y="7962624"/>
            <a:ext cx="1269217" cy="184666"/>
          </a:xfrm>
          <a:prstGeom prst="rect">
            <a:avLst/>
          </a:prstGeom>
        </p:spPr>
        <p:txBody>
          <a:bodyPr vert="horz" wrap="square" lIns="0" tIns="0" rIns="0" bIns="0" rtlCol="0">
            <a:spAutoFit/>
          </a:bodyPr>
          <a:lstStyle/>
          <a:p>
            <a:pPr marL="1369696" indent="-1301116"/>
            <a:r>
              <a:rPr lang="en-US" sz="1200" b="1" dirty="0">
                <a:solidFill>
                  <a:srgbClr val="FFFFFF"/>
                </a:solidFill>
                <a:effectLst>
                  <a:outerShdw blurRad="38100" dist="38100" dir="2700000" algn="tl">
                    <a:srgbClr val="000000">
                      <a:alpha val="43137"/>
                    </a:srgbClr>
                  </a:outerShdw>
                </a:effectLst>
                <a:cs typeface="Arial"/>
              </a:rPr>
              <a:t>July 2014</a:t>
            </a:r>
            <a:endParaRPr lang="en-US" sz="1200" dirty="0">
              <a:effectLst>
                <a:outerShdw blurRad="38100" dist="38100" dir="2700000" algn="tl">
                  <a:srgbClr val="000000">
                    <a:alpha val="43137"/>
                  </a:srgbClr>
                </a:outerShdw>
              </a:effectLst>
              <a:cs typeface="Arial"/>
            </a:endParaRPr>
          </a:p>
        </p:txBody>
      </p:sp>
      <p:pic>
        <p:nvPicPr>
          <p:cNvPr id="4" name="Picture 3"/>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pic>
        <p:nvPicPr>
          <p:cNvPr id="5" name="Picture 3"/>
          <p:cNvPicPr>
            <a:picLocks noChangeAspect="1" noChangeArrowheads="1"/>
          </p:cNvPicPr>
          <p:nvPr/>
        </p:nvPicPr>
        <p:blipFill>
          <a:blip r:embed="rId4" cstate="print"/>
          <a:srcRect/>
          <a:stretch>
            <a:fillRect/>
          </a:stretch>
        </p:blipFill>
        <p:spPr bwMode="auto">
          <a:xfrm>
            <a:off x="10601948" y="7627313"/>
            <a:ext cx="276515" cy="46237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he Wildergarten\Teaching\History\Fenn Edited\Glenwood Panorama from Upper Ranch Picture 012.jpg"/>
          <p:cNvPicPr>
            <a:picLocks noChangeAspect="1" noChangeArrowheads="1"/>
          </p:cNvPicPr>
          <p:nvPr/>
        </p:nvPicPr>
        <p:blipFill>
          <a:blip r:embed="rId3" cstate="print"/>
          <a:srcRect l="255" r="2293" b="1770"/>
          <a:stretch>
            <a:fillRect/>
          </a:stretch>
        </p:blipFill>
        <p:spPr bwMode="auto">
          <a:xfrm>
            <a:off x="0" y="0"/>
            <a:ext cx="10972800" cy="7959055"/>
          </a:xfrm>
          <a:prstGeom prst="rect">
            <a:avLst/>
          </a:prstGeom>
          <a:noFill/>
        </p:spPr>
      </p:pic>
      <p:sp>
        <p:nvSpPr>
          <p:cNvPr id="25" name="Rectangle 24"/>
          <p:cNvSpPr/>
          <p:nvPr/>
        </p:nvSpPr>
        <p:spPr>
          <a:xfrm>
            <a:off x="365760" y="365760"/>
            <a:ext cx="7885776" cy="646331"/>
          </a:xfrm>
          <a:prstGeom prst="rect">
            <a:avLst/>
          </a:prstGeom>
        </p:spPr>
        <p:txBody>
          <a:bodyPr wrap="square">
            <a:spAutoFit/>
          </a:bodyPr>
          <a:lstStyle/>
          <a:p>
            <a:pPr>
              <a:tabLst>
                <a:tab pos="569913" algn="l"/>
                <a:tab pos="1144588" algn="l"/>
              </a:tabLst>
            </a:pPr>
            <a:r>
              <a:rPr lang="en-US" sz="3600" dirty="0">
                <a:latin typeface="Trajan Pro" pitchFamily="18" charset="0"/>
              </a:rPr>
              <a:t>In A Beginning…</a:t>
            </a:r>
          </a:p>
        </p:txBody>
      </p:sp>
      <p:sp>
        <p:nvSpPr>
          <p:cNvPr id="4" name="object 6"/>
          <p:cNvSpPr txBox="1"/>
          <p:nvPr/>
        </p:nvSpPr>
        <p:spPr>
          <a:xfrm>
            <a:off x="115567" y="7660069"/>
            <a:ext cx="3435222" cy="215444"/>
          </a:xfrm>
          <a:prstGeom prst="rect">
            <a:avLst/>
          </a:prstGeom>
        </p:spPr>
        <p:txBody>
          <a:bodyPr vert="horz" wrap="square" lIns="0" tIns="0" rIns="0" bIns="0" rtlCol="0">
            <a:spAutoFit/>
          </a:bodyPr>
          <a:lstStyle/>
          <a:p>
            <a:pPr marL="15240"/>
            <a:r>
              <a:rPr lang="en-US" sz="1400" b="1" dirty="0">
                <a:solidFill>
                  <a:srgbClr val="FFFFFF"/>
                </a:solidFill>
                <a:cs typeface="Arial"/>
              </a:rPr>
              <a:t>1922 courtesy of Edward Fenn</a:t>
            </a:r>
            <a:endParaRPr lang="en-US" sz="1400" dirty="0">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0DD10E-06E3-E16C-8749-A6F03F07F6FF}"/>
              </a:ext>
            </a:extLst>
          </p:cNvPr>
          <p:cNvPicPr>
            <a:picLocks noChangeAspect="1"/>
          </p:cNvPicPr>
          <p:nvPr/>
        </p:nvPicPr>
        <p:blipFill>
          <a:blip r:embed="rId3" cstate="print">
            <a:extLst>
              <a:ext uri="{28A0092B-C50C-407E-A947-70E740481C1C}">
                <a14:useLocalDpi xmlns:a14="http://schemas.microsoft.com/office/drawing/2010/main" val="0"/>
              </a:ext>
            </a:extLst>
          </a:blip>
          <a:srcRect l="-7499" t="-1111" r="11514" b="1111"/>
          <a:stretch/>
        </p:blipFill>
        <p:spPr>
          <a:xfrm>
            <a:off x="-914400" y="-90511"/>
            <a:ext cx="11887200" cy="8229600"/>
          </a:xfrm>
          <a:prstGeom prst="rect">
            <a:avLst/>
          </a:prstGeom>
        </p:spPr>
      </p:pic>
      <p:sp>
        <p:nvSpPr>
          <p:cNvPr id="10" name="Rectangle 9"/>
          <p:cNvSpPr/>
          <p:nvPr/>
        </p:nvSpPr>
        <p:spPr>
          <a:xfrm>
            <a:off x="335111" y="398923"/>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8" name="Rectangle 7"/>
          <p:cNvSpPr/>
          <p:nvPr/>
        </p:nvSpPr>
        <p:spPr>
          <a:xfrm>
            <a:off x="315201" y="370025"/>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9" name="Rectangle 8"/>
          <p:cNvSpPr/>
          <p:nvPr/>
        </p:nvSpPr>
        <p:spPr>
          <a:xfrm>
            <a:off x="325585" y="389397"/>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white"/>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white"/>
                </a:solidFill>
                <a:effectLst/>
                <a:uLnTx/>
                <a:uFillTx/>
                <a:latin typeface="Trajan Pro" pitchFamily="18" charset="0"/>
                <a:ea typeface="+mn-ea"/>
                <a:cs typeface="+mn-cs"/>
              </a:rPr>
              <a:t>	</a:t>
            </a:r>
          </a:p>
        </p:txBody>
      </p:sp>
      <p:sp>
        <p:nvSpPr>
          <p:cNvPr id="6" name="object 6"/>
          <p:cNvSpPr txBox="1"/>
          <p:nvPr/>
        </p:nvSpPr>
        <p:spPr>
          <a:xfrm>
            <a:off x="115567" y="7801648"/>
            <a:ext cx="3435222" cy="184666"/>
          </a:xfrm>
          <a:prstGeom prst="rect">
            <a:avLst/>
          </a:prstGeom>
        </p:spPr>
        <p:txBody>
          <a:bodyPr vert="horz" wrap="square" lIns="0" tIns="0" rIns="0" bIns="0" rtlCol="0">
            <a:spAutoFit/>
          </a:bodyPr>
          <a:lstStyle/>
          <a:p>
            <a:pPr marL="15240" marR="0" lvl="0" indent="0" algn="l" defTabSz="1097280" rtl="0" eaLnBrk="1" fontAlgn="auto" latinLnBrk="0" hangingPunct="1">
              <a:lnSpc>
                <a:spcPct val="100000"/>
              </a:lnSpc>
              <a:spcBef>
                <a:spcPts val="0"/>
              </a:spcBef>
              <a:spcAft>
                <a:spcPts val="0"/>
              </a:spcAft>
              <a:buClrTx/>
              <a:buSzTx/>
              <a:buFontTx/>
              <a:buNone/>
              <a:tabLst/>
              <a:defRPr/>
            </a:pPr>
            <a:r>
              <a:rPr kumimoji="0" lang="en-US" sz="1200" b="1" u="none" strike="noStrike" kern="1200" cap="none" spc="0" normalizeH="0" baseline="0" noProof="0" dirty="0">
                <a:ln>
                  <a:noFill/>
                </a:ln>
                <a:solidFill>
                  <a:srgbClr val="FFFFFF"/>
                </a:solidFill>
                <a:effectLst/>
                <a:uLnTx/>
                <a:uFillTx/>
                <a:latin typeface="Calibri"/>
                <a:ea typeface="+mn-ea"/>
                <a:cs typeface="Arial"/>
              </a:rPr>
              <a:t>April</a:t>
            </a:r>
            <a:r>
              <a:rPr kumimoji="0" lang="en-US" sz="1200" b="1" i="1" u="none" strike="noStrike" kern="1200" cap="none" spc="0" normalizeH="0" baseline="0" noProof="0" dirty="0">
                <a:ln>
                  <a:noFill/>
                </a:ln>
                <a:solidFill>
                  <a:srgbClr val="FFFFFF"/>
                </a:solidFill>
                <a:effectLst/>
                <a:uLnTx/>
                <a:uFillTx/>
                <a:latin typeface="Calibri"/>
                <a:ea typeface="+mn-ea"/>
                <a:cs typeface="Arial"/>
              </a:rPr>
              <a:t> </a:t>
            </a:r>
            <a:r>
              <a:rPr kumimoji="0" lang="en-US" sz="1200" b="1" u="none" strike="noStrike" kern="1200" cap="none" spc="0" normalizeH="0" baseline="0" noProof="0" dirty="0">
                <a:ln>
                  <a:noFill/>
                </a:ln>
                <a:solidFill>
                  <a:srgbClr val="FFFFFF"/>
                </a:solidFill>
                <a:effectLst/>
                <a:uLnTx/>
                <a:uFillTx/>
                <a:latin typeface="Calibri"/>
                <a:ea typeface="+mn-ea"/>
                <a:cs typeface="Arial"/>
              </a:rPr>
              <a:t>2015</a:t>
            </a:r>
          </a:p>
        </p:txBody>
      </p:sp>
    </p:spTree>
    <p:extLst>
      <p:ext uri="{BB962C8B-B14F-4D97-AF65-F5344CB8AC3E}">
        <p14:creationId xmlns:p14="http://schemas.microsoft.com/office/powerpoint/2010/main" val="204533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F:\The Wildergarten\Teaching\History\Glenwood\Glenwood RR Stationwith contrast  404061_10151142959227500_1326108543_n.jpg"/>
          <p:cNvPicPr>
            <a:picLocks noChangeAspect="1" noChangeArrowheads="1"/>
          </p:cNvPicPr>
          <p:nvPr/>
        </p:nvPicPr>
        <p:blipFill>
          <a:blip r:embed="rId3" cstate="print"/>
          <a:srcRect l="9000" t="9443" r="375" b="1770"/>
          <a:stretch>
            <a:fillRect/>
          </a:stretch>
        </p:blipFill>
        <p:spPr bwMode="auto">
          <a:xfrm>
            <a:off x="0" y="658380"/>
            <a:ext cx="10972800" cy="6830755"/>
          </a:xfrm>
          <a:prstGeom prst="rect">
            <a:avLst/>
          </a:prstGeom>
          <a:noFill/>
        </p:spPr>
      </p:pic>
      <p:sp>
        <p:nvSpPr>
          <p:cNvPr id="10" name="object 6"/>
          <p:cNvSpPr txBox="1"/>
          <p:nvPr/>
        </p:nvSpPr>
        <p:spPr>
          <a:xfrm>
            <a:off x="173343" y="7592504"/>
            <a:ext cx="10553695" cy="184666"/>
          </a:xfrm>
          <a:prstGeom prst="rect">
            <a:avLst/>
          </a:prstGeom>
        </p:spPr>
        <p:txBody>
          <a:bodyPr vert="horz" wrap="square" lIns="0" tIns="0" rIns="0" bIns="0" rtlCol="0">
            <a:spAutoFit/>
          </a:bodyPr>
          <a:lstStyle/>
          <a:p>
            <a:pPr marL="15240"/>
            <a:r>
              <a:rPr lang="en-US" sz="1200" b="1" dirty="0">
                <a:cs typeface="Arial"/>
              </a:rPr>
              <a:t>Image courtesy Derek Whaley, Source unknown but probably the Margaret Koch Collection of the Santa Cruz Museum of Art &amp; History</a:t>
            </a:r>
            <a:endParaRPr lang="en-US" sz="1200" dirty="0">
              <a:cs typeface="Arial"/>
            </a:endParaRPr>
          </a:p>
        </p:txBody>
      </p:sp>
      <p:sp>
        <p:nvSpPr>
          <p:cNvPr id="8" name="object 6"/>
          <p:cNvSpPr txBox="1"/>
          <p:nvPr/>
        </p:nvSpPr>
        <p:spPr>
          <a:xfrm>
            <a:off x="96533" y="7568364"/>
            <a:ext cx="10553695" cy="184666"/>
          </a:xfrm>
          <a:prstGeom prst="rect">
            <a:avLst/>
          </a:prstGeom>
        </p:spPr>
        <p:txBody>
          <a:bodyPr vert="horz" wrap="square" lIns="0" tIns="0" rIns="0" bIns="0" rtlCol="0">
            <a:spAutoFit/>
          </a:bodyPr>
          <a:lstStyle/>
          <a:p>
            <a:pPr marL="15240"/>
            <a:r>
              <a:rPr lang="en-US" sz="1200" b="1" dirty="0">
                <a:cs typeface="Arial"/>
              </a:rPr>
              <a:t>Image courtesy Derek Whaley, Source unknown but probably the Margaret Koch Collection of the Santa Cruz Museum of Art &amp; History</a:t>
            </a:r>
            <a:endParaRPr lang="en-US" sz="1200" dirty="0">
              <a:cs typeface="Arial"/>
            </a:endParaRPr>
          </a:p>
        </p:txBody>
      </p:sp>
      <p:sp>
        <p:nvSpPr>
          <p:cNvPr id="7" name="object 6"/>
          <p:cNvSpPr txBox="1"/>
          <p:nvPr/>
        </p:nvSpPr>
        <p:spPr>
          <a:xfrm>
            <a:off x="114288" y="7575423"/>
            <a:ext cx="10553695" cy="184666"/>
          </a:xfrm>
          <a:prstGeom prst="rect">
            <a:avLst/>
          </a:prstGeom>
        </p:spPr>
        <p:txBody>
          <a:bodyPr vert="horz" wrap="square" lIns="0" tIns="0" rIns="0" bIns="0" rtlCol="0">
            <a:spAutoFit/>
          </a:bodyPr>
          <a:lstStyle/>
          <a:p>
            <a:pPr marL="15240"/>
            <a:r>
              <a:rPr lang="en-US" sz="1200" b="1" dirty="0">
                <a:solidFill>
                  <a:srgbClr val="FFFFFF"/>
                </a:solidFill>
                <a:cs typeface="Arial"/>
              </a:rPr>
              <a:t>Image courtesy Derek Whaley, Source unknown but probably the Margaret Koch Collection of the Santa Cruz Museum of Art &amp; History</a:t>
            </a:r>
            <a:endParaRPr lang="en-US" sz="1200" dirty="0">
              <a:cs typeface="Arial"/>
            </a:endParaRPr>
          </a:p>
        </p:txBody>
      </p:sp>
      <p:cxnSp>
        <p:nvCxnSpPr>
          <p:cNvPr id="9" name="Straight Arrow Connector 8"/>
          <p:cNvCxnSpPr/>
          <p:nvPr/>
        </p:nvCxnSpPr>
        <p:spPr>
          <a:xfrm>
            <a:off x="7272217" y="3365909"/>
            <a:ext cx="345642" cy="403249"/>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329824" y="3941979"/>
            <a:ext cx="345642" cy="403249"/>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0440602" y="2559411"/>
            <a:ext cx="345642" cy="403249"/>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srcRect/>
          <a:stretch>
            <a:fillRect/>
          </a:stretch>
        </p:blipFill>
        <p:spPr bwMode="auto">
          <a:xfrm>
            <a:off x="10601946" y="6695616"/>
            <a:ext cx="287974" cy="429600"/>
          </a:xfrm>
          <a:prstGeom prst="rect">
            <a:avLst/>
          </a:prstGeom>
          <a:noFill/>
          <a:ln w="9525">
            <a:noFill/>
            <a:miter lim="800000"/>
            <a:headEnd/>
            <a:tailEnd/>
          </a:ln>
          <a:effectLst/>
        </p:spPr>
      </p:pic>
      <p:pic>
        <p:nvPicPr>
          <p:cNvPr id="4098" name="Picture 2" descr="G:\The Wildergarten\Teaching\History\Glenwood\Glenwood Hotel Post Card.jpg"/>
          <p:cNvPicPr>
            <a:picLocks noChangeAspect="1" noChangeArrowheads="1"/>
          </p:cNvPicPr>
          <p:nvPr/>
        </p:nvPicPr>
        <p:blipFill>
          <a:blip r:embed="rId4" cstate="print"/>
          <a:srcRect/>
          <a:stretch>
            <a:fillRect/>
          </a:stretch>
        </p:blipFill>
        <p:spPr bwMode="auto">
          <a:xfrm>
            <a:off x="0" y="548640"/>
            <a:ext cx="10972800" cy="7071359"/>
          </a:xfrm>
          <a:prstGeom prst="rect">
            <a:avLst/>
          </a:prstGeom>
          <a:noFill/>
        </p:spPr>
      </p:pic>
      <p:sp>
        <p:nvSpPr>
          <p:cNvPr id="5" name="object 8"/>
          <p:cNvSpPr txBox="1"/>
          <p:nvPr/>
        </p:nvSpPr>
        <p:spPr>
          <a:xfrm>
            <a:off x="232596" y="7834348"/>
            <a:ext cx="2003872" cy="184666"/>
          </a:xfrm>
          <a:prstGeom prst="rect">
            <a:avLst/>
          </a:prstGeom>
        </p:spPr>
        <p:txBody>
          <a:bodyPr vert="horz" wrap="square" lIns="0" tIns="0" rIns="0" bIns="0" rtlCol="0">
            <a:spAutoFit/>
          </a:bodyPr>
          <a:lstStyle/>
          <a:p>
            <a:pPr marL="15240"/>
            <a:r>
              <a:rPr lang="en-US" sz="1200" b="1" dirty="0">
                <a:solidFill>
                  <a:schemeClr val="bg1"/>
                </a:solidFill>
                <a:effectLst>
                  <a:outerShdw blurRad="38100" dist="38100" dir="2700000" algn="tl">
                    <a:srgbClr val="000000">
                      <a:alpha val="43137"/>
                    </a:srgbClr>
                  </a:outerShdw>
                </a:effectLst>
                <a:latin typeface="Arial"/>
                <a:cs typeface="Arial"/>
              </a:rPr>
              <a:t>Around 1910</a:t>
            </a:r>
            <a:endParaRPr sz="1200" dirty="0">
              <a:solidFill>
                <a:schemeClr val="bg1"/>
              </a:solidFill>
              <a:effectLst>
                <a:outerShdw blurRad="38100" dist="38100" dir="2700000" algn="tl">
                  <a:srgbClr val="000000">
                    <a:alpha val="43137"/>
                  </a:srgbClr>
                </a:outerShdw>
              </a:effectLst>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The Wildergarten\Teaching\History\Glenwood\Glenwood Hotel Dance Hall 431299_10151143167152500_430049415_n.jpg"/>
          <p:cNvPicPr>
            <a:picLocks noChangeAspect="1" noChangeArrowheads="1"/>
          </p:cNvPicPr>
          <p:nvPr/>
        </p:nvPicPr>
        <p:blipFill>
          <a:blip r:embed="rId3" cstate="print"/>
          <a:srcRect r="1333"/>
          <a:stretch>
            <a:fillRect/>
          </a:stretch>
        </p:blipFill>
        <p:spPr bwMode="auto">
          <a:xfrm>
            <a:off x="0" y="585476"/>
            <a:ext cx="10972800" cy="704335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The Wildergarten\Teaching\History\Glenwood\Glenwood - Picnic Train (1890s).jpg"/>
          <p:cNvPicPr>
            <a:picLocks noChangeAspect="1" noChangeArrowheads="1"/>
          </p:cNvPicPr>
          <p:nvPr/>
        </p:nvPicPr>
        <p:blipFill>
          <a:blip r:embed="rId3" cstate="print">
            <a:lum bright="4000" contrast="20000"/>
          </a:blip>
          <a:srcRect t="3788" r="2500"/>
          <a:stretch>
            <a:fillRect/>
          </a:stretch>
        </p:blipFill>
        <p:spPr bwMode="auto">
          <a:xfrm>
            <a:off x="0" y="543166"/>
            <a:ext cx="10972800" cy="7148077"/>
          </a:xfrm>
          <a:prstGeom prst="rect">
            <a:avLst/>
          </a:prstGeom>
          <a:noFill/>
        </p:spPr>
      </p:pic>
      <p:sp>
        <p:nvSpPr>
          <p:cNvPr id="5" name="object 6"/>
          <p:cNvSpPr txBox="1"/>
          <p:nvPr/>
        </p:nvSpPr>
        <p:spPr>
          <a:xfrm>
            <a:off x="3366445" y="7801648"/>
            <a:ext cx="7097245" cy="184666"/>
          </a:xfrm>
          <a:prstGeom prst="rect">
            <a:avLst/>
          </a:prstGeom>
        </p:spPr>
        <p:txBody>
          <a:bodyPr vert="horz" wrap="square" lIns="0" tIns="0" rIns="0" bIns="0" rtlCol="0">
            <a:spAutoFit/>
          </a:bodyPr>
          <a:lstStyle/>
          <a:p>
            <a:pPr marL="15240" algn="r"/>
            <a:r>
              <a:rPr lang="en-US" sz="1200" b="1" dirty="0">
                <a:solidFill>
                  <a:schemeClr val="bg1"/>
                </a:solidFill>
                <a:cs typeface="Arial"/>
              </a:rPr>
              <a:t>Photo taken ca1890s just south of the Glenwood Train Station, from santacruztrains.com</a:t>
            </a:r>
            <a:endParaRPr lang="en-US" sz="1200" dirty="0">
              <a:solidFill>
                <a:schemeClr val="bg1"/>
              </a:solidFil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The Wildergarten\Teaching\History\Fenn Edited\Glenwood Panorama from Upper Ranch Picture 2 014.jpg"/>
          <p:cNvPicPr>
            <a:picLocks noChangeAspect="1" noChangeArrowheads="1"/>
          </p:cNvPicPr>
          <p:nvPr/>
        </p:nvPicPr>
        <p:blipFill>
          <a:blip r:embed="rId3" cstate="print">
            <a:lum bright="5000"/>
          </a:blip>
          <a:srcRect l="380" t="14975" r="1899" b="2329"/>
          <a:stretch>
            <a:fillRect/>
          </a:stretch>
        </p:blipFill>
        <p:spPr bwMode="auto">
          <a:xfrm>
            <a:off x="0" y="1522895"/>
            <a:ext cx="10972800" cy="5299434"/>
          </a:xfrm>
          <a:prstGeom prst="rect">
            <a:avLst/>
          </a:prstGeom>
          <a:noFill/>
        </p:spPr>
      </p:pic>
      <p:sp>
        <p:nvSpPr>
          <p:cNvPr id="28" name="Rectangle 27"/>
          <p:cNvSpPr/>
          <p:nvPr/>
        </p:nvSpPr>
        <p:spPr>
          <a:xfrm>
            <a:off x="6815650" y="6467243"/>
            <a:ext cx="1147237" cy="295466"/>
          </a:xfrm>
          <a:prstGeom prst="rect">
            <a:avLst/>
          </a:prstGeom>
        </p:spPr>
        <p:txBody>
          <a:bodyPr wrap="none" lIns="109728" tIns="54864" rIns="109728" bIns="54864">
            <a:spAutoFit/>
          </a:bodyPr>
          <a:lstStyle/>
          <a:p>
            <a:r>
              <a:rPr lang="en-US" sz="1200" b="1" dirty="0">
                <a:cs typeface="Arial"/>
              </a:rPr>
              <a:t>the next ridge </a:t>
            </a:r>
            <a:endParaRPr lang="en-US" sz="1200" dirty="0"/>
          </a:p>
        </p:txBody>
      </p:sp>
      <p:sp>
        <p:nvSpPr>
          <p:cNvPr id="27" name="Rectangle 26"/>
          <p:cNvSpPr/>
          <p:nvPr/>
        </p:nvSpPr>
        <p:spPr>
          <a:xfrm>
            <a:off x="6786519" y="6447822"/>
            <a:ext cx="1147237" cy="295466"/>
          </a:xfrm>
          <a:prstGeom prst="rect">
            <a:avLst/>
          </a:prstGeom>
        </p:spPr>
        <p:txBody>
          <a:bodyPr wrap="none" lIns="109728" tIns="54864" rIns="109728" bIns="54864">
            <a:spAutoFit/>
          </a:bodyPr>
          <a:lstStyle/>
          <a:p>
            <a:r>
              <a:rPr lang="en-US" sz="1200" b="1" dirty="0">
                <a:cs typeface="Arial"/>
              </a:rPr>
              <a:t>the next ridge </a:t>
            </a:r>
            <a:endParaRPr lang="en-US" sz="1200" dirty="0"/>
          </a:p>
        </p:txBody>
      </p:sp>
      <p:sp>
        <p:nvSpPr>
          <p:cNvPr id="7" name="object 6"/>
          <p:cNvSpPr txBox="1"/>
          <p:nvPr/>
        </p:nvSpPr>
        <p:spPr>
          <a:xfrm>
            <a:off x="94337" y="6864143"/>
            <a:ext cx="8065051" cy="246221"/>
          </a:xfrm>
          <a:prstGeom prst="rect">
            <a:avLst/>
          </a:prstGeom>
        </p:spPr>
        <p:txBody>
          <a:bodyPr vert="horz" wrap="square" lIns="0" tIns="0" rIns="0" bIns="0" rtlCol="0">
            <a:spAutoFit/>
          </a:bodyPr>
          <a:lstStyle/>
          <a:p>
            <a:pPr marL="15240"/>
            <a:r>
              <a:rPr lang="en-US" sz="1600" b="1" dirty="0">
                <a:solidFill>
                  <a:srgbClr val="FFFFFF"/>
                </a:solidFill>
                <a:cs typeface="Arial"/>
              </a:rPr>
              <a:t>Photo 1922, courtesy of Edward Fenn</a:t>
            </a:r>
            <a:endParaRPr lang="en-US" sz="1600" dirty="0">
              <a:solidFill>
                <a:srgbClr val="00B0F0"/>
              </a:solidFill>
              <a:cs typeface="Arial"/>
            </a:endParaRPr>
          </a:p>
        </p:txBody>
      </p:sp>
      <p:pic>
        <p:nvPicPr>
          <p:cNvPr id="5" name="Picture 3"/>
          <p:cNvPicPr>
            <a:picLocks noChangeAspect="1" noChangeArrowheads="1"/>
          </p:cNvPicPr>
          <p:nvPr/>
        </p:nvPicPr>
        <p:blipFill>
          <a:blip r:embed="rId4" cstate="print"/>
          <a:srcRect/>
          <a:stretch>
            <a:fillRect/>
          </a:stretch>
        </p:blipFill>
        <p:spPr bwMode="auto">
          <a:xfrm>
            <a:off x="10601948" y="6214866"/>
            <a:ext cx="276515" cy="462370"/>
          </a:xfrm>
          <a:prstGeom prst="rect">
            <a:avLst/>
          </a:prstGeom>
          <a:noFill/>
          <a:ln w="9525">
            <a:noFill/>
            <a:miter lim="800000"/>
            <a:headEnd/>
            <a:tailEnd/>
          </a:ln>
          <a:effectLst/>
        </p:spPr>
      </p:pic>
      <p:sp>
        <p:nvSpPr>
          <p:cNvPr id="18" name="Oval 17"/>
          <p:cNvSpPr/>
          <p:nvPr/>
        </p:nvSpPr>
        <p:spPr>
          <a:xfrm>
            <a:off x="1569090" y="5775952"/>
            <a:ext cx="1013892" cy="737376"/>
          </a:xfrm>
          <a:prstGeom prst="ellipse">
            <a:avLst/>
          </a:prstGeom>
          <a:noFill/>
          <a:ln>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29" name="Oval 28"/>
          <p:cNvSpPr/>
          <p:nvPr/>
        </p:nvSpPr>
        <p:spPr>
          <a:xfrm>
            <a:off x="4195993" y="5038576"/>
            <a:ext cx="1520838" cy="921720"/>
          </a:xfrm>
          <a:prstGeom prst="ellipse">
            <a:avLst/>
          </a:prstGeom>
          <a:no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The Wildergarten\Teaching\History\Fenn Originals\Picture 006.jpg"/>
          <p:cNvPicPr>
            <a:picLocks noChangeAspect="1" noChangeArrowheads="1"/>
          </p:cNvPicPr>
          <p:nvPr/>
        </p:nvPicPr>
        <p:blipFill>
          <a:blip r:embed="rId3" cstate="print"/>
          <a:srcRect l="2930" r="2930" b="930"/>
          <a:stretch>
            <a:fillRect/>
          </a:stretch>
        </p:blipFill>
        <p:spPr bwMode="auto">
          <a:xfrm>
            <a:off x="0" y="370345"/>
            <a:ext cx="10972800" cy="7271412"/>
          </a:xfrm>
          <a:prstGeom prst="rect">
            <a:avLst/>
          </a:prstGeom>
          <a:noFill/>
        </p:spPr>
      </p:pic>
      <p:sp>
        <p:nvSpPr>
          <p:cNvPr id="5" name="object 6"/>
          <p:cNvSpPr txBox="1"/>
          <p:nvPr/>
        </p:nvSpPr>
        <p:spPr>
          <a:xfrm>
            <a:off x="94338" y="7405518"/>
            <a:ext cx="10599781" cy="184666"/>
          </a:xfrm>
          <a:prstGeom prst="rect">
            <a:avLst/>
          </a:prstGeom>
        </p:spPr>
        <p:txBody>
          <a:bodyPr vert="horz" wrap="square" lIns="0" tIns="0" rIns="0" bIns="0" rtlCol="0">
            <a:spAutoFit/>
          </a:bodyPr>
          <a:lstStyle/>
          <a:p>
            <a:pPr marL="15240"/>
            <a:r>
              <a:rPr lang="en-US" sz="1200" b="1" dirty="0">
                <a:solidFill>
                  <a:srgbClr val="FFFFFF"/>
                </a:solidFill>
                <a:cs typeface="Arial"/>
              </a:rPr>
              <a:t>Image courtesy Edward Fenn, Source unknown.  I suspect that the car at least was “cut and pasted” into the image.</a:t>
            </a:r>
            <a:endParaRPr lang="en-US" sz="1200" dirty="0">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The Wildergarten\Teaching\History\Fenn Edited\Glenwood Panorama from Upper Ranch Picture 2 014.jpg"/>
          <p:cNvPicPr>
            <a:picLocks noChangeAspect="1" noChangeArrowheads="1"/>
          </p:cNvPicPr>
          <p:nvPr/>
        </p:nvPicPr>
        <p:blipFill>
          <a:blip r:embed="rId3" cstate="print">
            <a:lum bright="5000"/>
          </a:blip>
          <a:srcRect l="380" t="14975" r="1899" b="2329"/>
          <a:stretch>
            <a:fillRect/>
          </a:stretch>
        </p:blipFill>
        <p:spPr bwMode="auto">
          <a:xfrm>
            <a:off x="0" y="1522895"/>
            <a:ext cx="10972800" cy="5299434"/>
          </a:xfrm>
          <a:prstGeom prst="rect">
            <a:avLst/>
          </a:prstGeom>
          <a:noFill/>
        </p:spPr>
      </p:pic>
      <p:sp>
        <p:nvSpPr>
          <p:cNvPr id="28" name="Rectangle 27"/>
          <p:cNvSpPr/>
          <p:nvPr/>
        </p:nvSpPr>
        <p:spPr>
          <a:xfrm>
            <a:off x="6815650" y="6467243"/>
            <a:ext cx="1147237" cy="295466"/>
          </a:xfrm>
          <a:prstGeom prst="rect">
            <a:avLst/>
          </a:prstGeom>
        </p:spPr>
        <p:txBody>
          <a:bodyPr wrap="none" lIns="109728" tIns="54864" rIns="109728" bIns="54864">
            <a:spAutoFit/>
          </a:bodyPr>
          <a:lstStyle/>
          <a:p>
            <a:r>
              <a:rPr lang="en-US" sz="1200" b="1" dirty="0">
                <a:cs typeface="Arial"/>
              </a:rPr>
              <a:t>the next ridge </a:t>
            </a:r>
            <a:endParaRPr lang="en-US" sz="1200" dirty="0"/>
          </a:p>
        </p:txBody>
      </p:sp>
      <p:sp>
        <p:nvSpPr>
          <p:cNvPr id="27" name="Rectangle 26"/>
          <p:cNvSpPr/>
          <p:nvPr/>
        </p:nvSpPr>
        <p:spPr>
          <a:xfrm>
            <a:off x="6786519" y="6447822"/>
            <a:ext cx="1147237" cy="295466"/>
          </a:xfrm>
          <a:prstGeom prst="rect">
            <a:avLst/>
          </a:prstGeom>
        </p:spPr>
        <p:txBody>
          <a:bodyPr wrap="none" lIns="109728" tIns="54864" rIns="109728" bIns="54864">
            <a:spAutoFit/>
          </a:bodyPr>
          <a:lstStyle/>
          <a:p>
            <a:r>
              <a:rPr lang="en-US" sz="1200" b="1" dirty="0">
                <a:cs typeface="Arial"/>
              </a:rPr>
              <a:t>the next ridge </a:t>
            </a:r>
            <a:endParaRPr lang="en-US" sz="1200" dirty="0"/>
          </a:p>
        </p:txBody>
      </p:sp>
      <p:sp>
        <p:nvSpPr>
          <p:cNvPr id="7" name="object 6"/>
          <p:cNvSpPr txBox="1"/>
          <p:nvPr/>
        </p:nvSpPr>
        <p:spPr>
          <a:xfrm>
            <a:off x="94337" y="6864143"/>
            <a:ext cx="8065051" cy="246221"/>
          </a:xfrm>
          <a:prstGeom prst="rect">
            <a:avLst/>
          </a:prstGeom>
        </p:spPr>
        <p:txBody>
          <a:bodyPr vert="horz" wrap="square" lIns="0" tIns="0" rIns="0" bIns="0" rtlCol="0">
            <a:spAutoFit/>
          </a:bodyPr>
          <a:lstStyle/>
          <a:p>
            <a:pPr marL="15240"/>
            <a:r>
              <a:rPr lang="en-US" sz="1600" b="1" dirty="0">
                <a:solidFill>
                  <a:srgbClr val="FFFFFF"/>
                </a:solidFill>
                <a:cs typeface="Arial"/>
              </a:rPr>
              <a:t>Photo 1922, courtesy of Edward Fenn</a:t>
            </a:r>
            <a:endParaRPr lang="en-US" sz="1600" dirty="0">
              <a:solidFill>
                <a:srgbClr val="00B0F0"/>
              </a:solidFill>
              <a:cs typeface="Arial"/>
            </a:endParaRPr>
          </a:p>
        </p:txBody>
      </p:sp>
      <p:pic>
        <p:nvPicPr>
          <p:cNvPr id="5" name="Picture 3"/>
          <p:cNvPicPr>
            <a:picLocks noChangeAspect="1" noChangeArrowheads="1"/>
          </p:cNvPicPr>
          <p:nvPr/>
        </p:nvPicPr>
        <p:blipFill>
          <a:blip r:embed="rId4" cstate="print"/>
          <a:srcRect/>
          <a:stretch>
            <a:fillRect/>
          </a:stretch>
        </p:blipFill>
        <p:spPr bwMode="auto">
          <a:xfrm>
            <a:off x="10601948" y="6214866"/>
            <a:ext cx="276515" cy="462370"/>
          </a:xfrm>
          <a:prstGeom prst="rect">
            <a:avLst/>
          </a:prstGeom>
          <a:noFill/>
          <a:ln w="9525">
            <a:noFill/>
            <a:miter lim="800000"/>
            <a:headEnd/>
            <a:tailEnd/>
          </a:ln>
          <a:effectLst/>
        </p:spPr>
      </p:pic>
      <p:sp>
        <p:nvSpPr>
          <p:cNvPr id="34" name="object 6"/>
          <p:cNvSpPr txBox="1"/>
          <p:nvPr/>
        </p:nvSpPr>
        <p:spPr>
          <a:xfrm rot="20877291">
            <a:off x="988316" y="5612861"/>
            <a:ext cx="3347754" cy="307777"/>
          </a:xfrm>
          <a:prstGeom prst="rect">
            <a:avLst/>
          </a:prstGeom>
        </p:spPr>
        <p:txBody>
          <a:bodyPr vert="horz" wrap="square" lIns="0" tIns="0" rIns="0" bIns="0" rtlCol="0">
            <a:spAutoFit/>
          </a:bodyPr>
          <a:lstStyle/>
          <a:p>
            <a:pPr marL="15240" algn="ctr"/>
            <a:r>
              <a:rPr lang="en-US" sz="2000" b="1" dirty="0">
                <a:solidFill>
                  <a:srgbClr val="FFFFFF"/>
                </a:solidFill>
                <a:cs typeface="Arial"/>
              </a:rPr>
              <a:t>Old Growth Trees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he Wildergarten\Teaching\History\Fenn Edited\Glenwood Panorama from Upper Ranch Picture 012.jpg"/>
          <p:cNvPicPr>
            <a:picLocks noChangeAspect="1" noChangeArrowheads="1"/>
          </p:cNvPicPr>
          <p:nvPr/>
        </p:nvPicPr>
        <p:blipFill>
          <a:blip r:embed="rId3" cstate="print"/>
          <a:srcRect l="255" r="2293" b="1770"/>
          <a:stretch>
            <a:fillRect/>
          </a:stretch>
        </p:blipFill>
        <p:spPr bwMode="auto">
          <a:xfrm>
            <a:off x="0" y="0"/>
            <a:ext cx="10972800" cy="7959055"/>
          </a:xfrm>
          <a:prstGeom prst="rect">
            <a:avLst/>
          </a:prstGeom>
          <a:noFill/>
        </p:spPr>
      </p:pic>
      <p:sp>
        <p:nvSpPr>
          <p:cNvPr id="4" name="object 6"/>
          <p:cNvSpPr txBox="1"/>
          <p:nvPr/>
        </p:nvSpPr>
        <p:spPr>
          <a:xfrm>
            <a:off x="115567" y="7660069"/>
            <a:ext cx="3435222" cy="215444"/>
          </a:xfrm>
          <a:prstGeom prst="rect">
            <a:avLst/>
          </a:prstGeom>
        </p:spPr>
        <p:txBody>
          <a:bodyPr vert="horz" wrap="square" lIns="0" tIns="0" rIns="0" bIns="0" rtlCol="0">
            <a:spAutoFit/>
          </a:bodyPr>
          <a:lstStyle/>
          <a:p>
            <a:pPr marL="15240"/>
            <a:r>
              <a:rPr lang="en-US" sz="1400" b="1" dirty="0">
                <a:solidFill>
                  <a:srgbClr val="FFFFFF"/>
                </a:solidFill>
                <a:cs typeface="Arial"/>
              </a:rPr>
              <a:t>1922 courtesy of Edward Fenn</a:t>
            </a:r>
            <a:endParaRPr lang="en-US" sz="1400" dirty="0">
              <a:cs typeface="Arial"/>
            </a:endParaRPr>
          </a:p>
        </p:txBody>
      </p:sp>
      <p:cxnSp>
        <p:nvCxnSpPr>
          <p:cNvPr id="6" name="Straight Connector 5"/>
          <p:cNvCxnSpPr/>
          <p:nvPr/>
        </p:nvCxnSpPr>
        <p:spPr>
          <a:xfrm>
            <a:off x="5716828" y="4748477"/>
            <a:ext cx="3398813" cy="460856"/>
          </a:xfrm>
          <a:prstGeom prst="line">
            <a:avLst/>
          </a:prstGeom>
          <a:ln w="2540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115641" y="3999586"/>
            <a:ext cx="1857159" cy="1152140"/>
          </a:xfrm>
          <a:prstGeom prst="line">
            <a:avLst/>
          </a:prstGeom>
          <a:ln w="25400">
            <a:solidFill>
              <a:schemeClr val="bg1"/>
            </a:solidFill>
            <a:prstDash val="dashDot"/>
          </a:ln>
        </p:spPr>
        <p:style>
          <a:lnRef idx="1">
            <a:schemeClr val="accent1"/>
          </a:lnRef>
          <a:fillRef idx="0">
            <a:schemeClr val="accent1"/>
          </a:fillRef>
          <a:effectRef idx="0">
            <a:schemeClr val="accent1"/>
          </a:effectRef>
          <a:fontRef idx="minor">
            <a:schemeClr val="tx1"/>
          </a:fontRef>
        </p:style>
      </p:cxnSp>
      <p:sp>
        <p:nvSpPr>
          <p:cNvPr id="8" name="object 6"/>
          <p:cNvSpPr txBox="1"/>
          <p:nvPr/>
        </p:nvSpPr>
        <p:spPr>
          <a:xfrm rot="20761432">
            <a:off x="9043537" y="7425810"/>
            <a:ext cx="1935612" cy="246221"/>
          </a:xfrm>
          <a:prstGeom prst="rect">
            <a:avLst/>
          </a:prstGeom>
        </p:spPr>
        <p:txBody>
          <a:bodyPr vert="horz" wrap="square" lIns="0" tIns="0" rIns="0" bIns="0" rtlCol="0">
            <a:spAutoFit/>
          </a:bodyPr>
          <a:lstStyle/>
          <a:p>
            <a:pPr marL="15240" algn="ctr"/>
            <a:r>
              <a:rPr lang="en-US" sz="1600" b="1" dirty="0">
                <a:solidFill>
                  <a:srgbClr val="FFFFFF"/>
                </a:solidFill>
                <a:cs typeface="Arial"/>
              </a:rPr>
              <a:t>Old Growth Trees</a:t>
            </a:r>
          </a:p>
        </p:txBody>
      </p:sp>
      <p:sp>
        <p:nvSpPr>
          <p:cNvPr id="9" name="object 6"/>
          <p:cNvSpPr txBox="1"/>
          <p:nvPr/>
        </p:nvSpPr>
        <p:spPr>
          <a:xfrm rot="482816">
            <a:off x="6934280" y="5113170"/>
            <a:ext cx="1935612" cy="246221"/>
          </a:xfrm>
          <a:prstGeom prst="rect">
            <a:avLst/>
          </a:prstGeom>
        </p:spPr>
        <p:txBody>
          <a:bodyPr vert="horz" wrap="square" lIns="0" tIns="0" rIns="0" bIns="0" rtlCol="0">
            <a:spAutoFit/>
          </a:bodyPr>
          <a:lstStyle/>
          <a:p>
            <a:pPr marL="15240" algn="ctr"/>
            <a:r>
              <a:rPr lang="en-US" sz="1600" b="1" dirty="0">
                <a:solidFill>
                  <a:srgbClr val="FFFFFF"/>
                </a:solidFill>
                <a:cs typeface="Arial"/>
              </a:rPr>
              <a:t>Second Growth Trees</a:t>
            </a:r>
          </a:p>
        </p:txBody>
      </p:sp>
      <p:sp>
        <p:nvSpPr>
          <p:cNvPr id="10" name="object 6"/>
          <p:cNvSpPr txBox="1"/>
          <p:nvPr/>
        </p:nvSpPr>
        <p:spPr>
          <a:xfrm rot="687232">
            <a:off x="4857897" y="4767528"/>
            <a:ext cx="1935612" cy="246221"/>
          </a:xfrm>
          <a:prstGeom prst="rect">
            <a:avLst/>
          </a:prstGeom>
        </p:spPr>
        <p:txBody>
          <a:bodyPr vert="horz" wrap="square" lIns="0" tIns="0" rIns="0" bIns="0" rtlCol="0">
            <a:spAutoFit/>
          </a:bodyPr>
          <a:lstStyle/>
          <a:p>
            <a:pPr marL="15240" algn="ctr"/>
            <a:r>
              <a:rPr lang="en-US" sz="1600" b="1" dirty="0">
                <a:solidFill>
                  <a:srgbClr val="FFFFFF"/>
                </a:solidFill>
                <a:cs typeface="Arial"/>
              </a:rPr>
              <a:t>First Growth Trees</a:t>
            </a:r>
          </a:p>
        </p:txBody>
      </p:sp>
      <p:sp>
        <p:nvSpPr>
          <p:cNvPr id="11" name="Rectangle 10"/>
          <p:cNvSpPr/>
          <p:nvPr/>
        </p:nvSpPr>
        <p:spPr>
          <a:xfrm>
            <a:off x="365760" y="365760"/>
            <a:ext cx="7885776" cy="646331"/>
          </a:xfrm>
          <a:prstGeom prst="rect">
            <a:avLst/>
          </a:prstGeom>
        </p:spPr>
        <p:txBody>
          <a:bodyPr wrap="square">
            <a:spAutoFit/>
          </a:bodyPr>
          <a:lstStyle/>
          <a:p>
            <a:pPr>
              <a:tabLst>
                <a:tab pos="569913" algn="l"/>
                <a:tab pos="1144588" algn="l"/>
              </a:tabLst>
            </a:pPr>
            <a:r>
              <a:rPr lang="en-US" sz="3600" dirty="0">
                <a:latin typeface="Trajan Pro" pitchFamily="18" charset="0"/>
              </a:rPr>
              <a:t>A Renewed Beginning…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G:\Photos\Historical Photos\Fenn 1921\Glenwood Panorama from Upper Ranch Picture 012 Logging Crop.jpg"/>
          <p:cNvPicPr>
            <a:picLocks noChangeAspect="1" noChangeArrowheads="1"/>
          </p:cNvPicPr>
          <p:nvPr/>
        </p:nvPicPr>
        <p:blipFill>
          <a:blip r:embed="rId3" cstate="print">
            <a:lum bright="7000" contrast="12000"/>
          </a:blip>
          <a:srcRect t="900"/>
          <a:stretch>
            <a:fillRect/>
          </a:stretch>
        </p:blipFill>
        <p:spPr bwMode="auto">
          <a:xfrm>
            <a:off x="18483" y="0"/>
            <a:ext cx="10954317" cy="8229600"/>
          </a:xfrm>
          <a:prstGeom prst="rect">
            <a:avLst/>
          </a:prstGeom>
          <a:noFill/>
        </p:spPr>
      </p:pic>
      <p:sp>
        <p:nvSpPr>
          <p:cNvPr id="4" name="object 6"/>
          <p:cNvSpPr txBox="1"/>
          <p:nvPr/>
        </p:nvSpPr>
        <p:spPr>
          <a:xfrm>
            <a:off x="152400" y="7924800"/>
            <a:ext cx="2914506" cy="184666"/>
          </a:xfrm>
          <a:prstGeom prst="rect">
            <a:avLst/>
          </a:prstGeom>
        </p:spPr>
        <p:txBody>
          <a:bodyPr vert="horz" wrap="square" lIns="0" tIns="0" rIns="0" bIns="0" rtlCol="0">
            <a:spAutoFit/>
          </a:bodyPr>
          <a:lstStyle/>
          <a:p>
            <a:pPr marL="12700">
              <a:lnSpc>
                <a:spcPct val="100000"/>
              </a:lnSpc>
            </a:pPr>
            <a:r>
              <a:rPr lang="en-US" sz="1200" b="1" dirty="0">
                <a:solidFill>
                  <a:srgbClr val="FFFFFF"/>
                </a:solidFill>
                <a:effectLst>
                  <a:outerShdw blurRad="38100" dist="38100" dir="2700000" algn="tl">
                    <a:srgbClr val="000000">
                      <a:alpha val="43137"/>
                    </a:srgbClr>
                  </a:outerShdw>
                </a:effectLst>
                <a:latin typeface="Arial" pitchFamily="34" charset="0"/>
                <a:cs typeface="Arial" pitchFamily="34" charset="0"/>
              </a:rPr>
              <a:t>1922 – Courtesy of A. Edward Fenn</a:t>
            </a:r>
            <a:endParaRPr lang="en-US" sz="1200" dirty="0">
              <a:effectLst>
                <a:outerShdw blurRad="38100" dist="38100" dir="2700000" algn="tl">
                  <a:srgbClr val="000000">
                    <a:alpha val="43137"/>
                  </a:srgbClr>
                </a:outerShdw>
              </a:effectLst>
              <a:latin typeface="Arial" pitchFamily="34" charset="0"/>
              <a:cs typeface="Arial" pitchFamily="34" charset="0"/>
            </a:endParaRPr>
          </a:p>
        </p:txBody>
      </p:sp>
      <p:cxnSp>
        <p:nvCxnSpPr>
          <p:cNvPr id="17" name="Straight Arrow Connector 16"/>
          <p:cNvCxnSpPr/>
          <p:nvPr/>
        </p:nvCxnSpPr>
        <p:spPr>
          <a:xfrm flipH="1">
            <a:off x="8712392" y="1078472"/>
            <a:ext cx="323001" cy="789655"/>
          </a:xfrm>
          <a:prstGeom prst="straightConnector1">
            <a:avLst/>
          </a:prstGeom>
          <a:ln w="254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9035390" y="543166"/>
            <a:ext cx="195465" cy="535306"/>
          </a:xfrm>
          <a:prstGeom prst="line">
            <a:avLst/>
          </a:prstGeom>
          <a:ln w="25400">
            <a:solidFill>
              <a:schemeClr val="tx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8539725" y="1752913"/>
            <a:ext cx="2433076" cy="1409424"/>
          </a:xfrm>
          <a:custGeom>
            <a:avLst/>
            <a:gdLst>
              <a:gd name="connsiteX0" fmla="*/ 0 w 1995616"/>
              <a:gd name="connsiteY0" fmla="*/ 0 h 1068860"/>
              <a:gd name="connsiteX1" fmla="*/ 512806 w 1995616"/>
              <a:gd name="connsiteY1" fmla="*/ 210065 h 1068860"/>
              <a:gd name="connsiteX2" fmla="*/ 827903 w 1995616"/>
              <a:gd name="connsiteY2" fmla="*/ 426308 h 1068860"/>
              <a:gd name="connsiteX3" fmla="*/ 1328352 w 1995616"/>
              <a:gd name="connsiteY3" fmla="*/ 605481 h 1068860"/>
              <a:gd name="connsiteX4" fmla="*/ 1995616 w 1995616"/>
              <a:gd name="connsiteY4" fmla="*/ 1068860 h 1068860"/>
              <a:gd name="connsiteX0" fmla="*/ 0 w 1993292"/>
              <a:gd name="connsiteY0" fmla="*/ 0 h 1067845"/>
              <a:gd name="connsiteX1" fmla="*/ 510482 w 1993292"/>
              <a:gd name="connsiteY1" fmla="*/ 209050 h 1067845"/>
              <a:gd name="connsiteX2" fmla="*/ 825579 w 1993292"/>
              <a:gd name="connsiteY2" fmla="*/ 425293 h 1067845"/>
              <a:gd name="connsiteX3" fmla="*/ 1326028 w 1993292"/>
              <a:gd name="connsiteY3" fmla="*/ 604466 h 1067845"/>
              <a:gd name="connsiteX4" fmla="*/ 1993292 w 1993292"/>
              <a:gd name="connsiteY4" fmla="*/ 1067845 h 1067845"/>
              <a:gd name="connsiteX0" fmla="*/ 0 w 1482810"/>
              <a:gd name="connsiteY0" fmla="*/ 0 h 858795"/>
              <a:gd name="connsiteX1" fmla="*/ 315097 w 1482810"/>
              <a:gd name="connsiteY1" fmla="*/ 216243 h 858795"/>
              <a:gd name="connsiteX2" fmla="*/ 815546 w 1482810"/>
              <a:gd name="connsiteY2" fmla="*/ 395416 h 858795"/>
              <a:gd name="connsiteX3" fmla="*/ 1482810 w 1482810"/>
              <a:gd name="connsiteY3" fmla="*/ 858795 h 858795"/>
            </a:gdLst>
            <a:ahLst/>
            <a:cxnLst>
              <a:cxn ang="0">
                <a:pos x="connsiteX0" y="connsiteY0"/>
              </a:cxn>
              <a:cxn ang="0">
                <a:pos x="connsiteX1" y="connsiteY1"/>
              </a:cxn>
              <a:cxn ang="0">
                <a:pos x="connsiteX2" y="connsiteY2"/>
              </a:cxn>
              <a:cxn ang="0">
                <a:pos x="connsiteX3" y="connsiteY3"/>
              </a:cxn>
            </a:cxnLst>
            <a:rect l="l" t="t" r="r" b="b"/>
            <a:pathLst>
              <a:path w="1482810" h="858795">
                <a:moveTo>
                  <a:pt x="0" y="0"/>
                </a:moveTo>
                <a:cubicBezTo>
                  <a:pt x="137596" y="70882"/>
                  <a:pt x="179173" y="150340"/>
                  <a:pt x="315097" y="216243"/>
                </a:cubicBezTo>
                <a:cubicBezTo>
                  <a:pt x="451021" y="282146"/>
                  <a:pt x="620927" y="288324"/>
                  <a:pt x="815546" y="395416"/>
                </a:cubicBezTo>
                <a:cubicBezTo>
                  <a:pt x="1010165" y="502508"/>
                  <a:pt x="1246487" y="680651"/>
                  <a:pt x="1482810" y="858795"/>
                </a:cubicBezTo>
              </a:path>
            </a:pathLst>
          </a:custGeom>
          <a:ln w="25400">
            <a:solidFill>
              <a:schemeClr val="bg1"/>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Rectangle 29"/>
          <p:cNvSpPr/>
          <p:nvPr/>
        </p:nvSpPr>
        <p:spPr>
          <a:xfrm>
            <a:off x="8539571" y="139917"/>
            <a:ext cx="1812163" cy="369332"/>
          </a:xfrm>
          <a:prstGeom prst="rect">
            <a:avLst/>
          </a:prstGeom>
        </p:spPr>
        <p:txBody>
          <a:bodyPr wrap="none">
            <a:spAutoFit/>
          </a:bodyPr>
          <a:lstStyle/>
          <a:p>
            <a:r>
              <a:rPr lang="en-US" sz="1800" b="1" dirty="0"/>
              <a:t>Glenwood Cutoff</a:t>
            </a:r>
          </a:p>
        </p:txBody>
      </p:sp>
      <p:pic>
        <p:nvPicPr>
          <p:cNvPr id="10" name="Picture 9"/>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pic>
        <p:nvPicPr>
          <p:cNvPr id="11" name="Picture 3"/>
          <p:cNvPicPr>
            <a:picLocks noChangeAspect="1" noChangeArrowheads="1"/>
          </p:cNvPicPr>
          <p:nvPr/>
        </p:nvPicPr>
        <p:blipFill>
          <a:blip r:embed="rId4" cstate="print"/>
          <a:srcRect/>
          <a:stretch>
            <a:fillRect/>
          </a:stretch>
        </p:blipFill>
        <p:spPr bwMode="auto">
          <a:xfrm>
            <a:off x="10601948" y="7627313"/>
            <a:ext cx="276515" cy="46237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3" descr="G:\Photos\Historical Photos\Fenn 1921\Glenwood Panorama from Upper Ranch Picture 012 Logging Crop.jpg"/>
          <p:cNvPicPr>
            <a:picLocks noChangeAspect="1" noChangeArrowheads="1"/>
          </p:cNvPicPr>
          <p:nvPr/>
        </p:nvPicPr>
        <p:blipFill>
          <a:blip r:embed="rId3" cstate="print">
            <a:lum bright="7000" contrast="12000"/>
          </a:blip>
          <a:srcRect t="900"/>
          <a:stretch>
            <a:fillRect/>
          </a:stretch>
        </p:blipFill>
        <p:spPr bwMode="auto">
          <a:xfrm>
            <a:off x="0" y="0"/>
            <a:ext cx="10954251" cy="8229600"/>
          </a:xfrm>
          <a:prstGeom prst="rect">
            <a:avLst/>
          </a:prstGeom>
          <a:noFill/>
        </p:spPr>
      </p:pic>
      <p:sp>
        <p:nvSpPr>
          <p:cNvPr id="4" name="object 6"/>
          <p:cNvSpPr txBox="1"/>
          <p:nvPr/>
        </p:nvSpPr>
        <p:spPr>
          <a:xfrm>
            <a:off x="152400" y="7924800"/>
            <a:ext cx="2914506" cy="184666"/>
          </a:xfrm>
          <a:prstGeom prst="rect">
            <a:avLst/>
          </a:prstGeom>
        </p:spPr>
        <p:txBody>
          <a:bodyPr vert="horz" wrap="square" lIns="0" tIns="0" rIns="0" bIns="0" rtlCol="0">
            <a:spAutoFit/>
          </a:bodyPr>
          <a:lstStyle/>
          <a:p>
            <a:pPr marL="12700">
              <a:lnSpc>
                <a:spcPct val="100000"/>
              </a:lnSpc>
            </a:pPr>
            <a:r>
              <a:rPr lang="en-US" sz="1200" b="1" dirty="0">
                <a:solidFill>
                  <a:srgbClr val="FFFFFF"/>
                </a:solidFill>
                <a:effectLst>
                  <a:outerShdw blurRad="38100" dist="38100" dir="2700000" algn="tl">
                    <a:srgbClr val="000000">
                      <a:alpha val="43137"/>
                    </a:srgbClr>
                  </a:outerShdw>
                </a:effectLst>
                <a:latin typeface="Arial" pitchFamily="34" charset="0"/>
                <a:cs typeface="Arial" pitchFamily="34" charset="0"/>
              </a:rPr>
              <a:t>1922 – Courtesy of A. Edward Fenn</a:t>
            </a:r>
            <a:endParaRPr lang="en-US" sz="1200" dirty="0">
              <a:effectLst>
                <a:outerShdw blurRad="38100" dist="38100" dir="2700000" algn="tl">
                  <a:srgbClr val="000000">
                    <a:alpha val="43137"/>
                  </a:srgbClr>
                </a:outerShdw>
              </a:effectLst>
              <a:latin typeface="Arial" pitchFamily="34" charset="0"/>
              <a:cs typeface="Arial" pitchFamily="34" charset="0"/>
            </a:endParaRPr>
          </a:p>
        </p:txBody>
      </p:sp>
      <p:cxnSp>
        <p:nvCxnSpPr>
          <p:cNvPr id="8" name="Straight Connector 7"/>
          <p:cNvCxnSpPr/>
          <p:nvPr/>
        </p:nvCxnSpPr>
        <p:spPr>
          <a:xfrm>
            <a:off x="1281089" y="1740270"/>
            <a:ext cx="1913399" cy="283628"/>
          </a:xfrm>
          <a:prstGeom prst="line">
            <a:avLst/>
          </a:prstGeom>
          <a:ln w="2540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5248908" y="1940287"/>
            <a:ext cx="966778" cy="1361425"/>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10" name="Oval 9"/>
          <p:cNvSpPr/>
          <p:nvPr/>
        </p:nvSpPr>
        <p:spPr>
          <a:xfrm>
            <a:off x="6699076" y="2080611"/>
            <a:ext cx="966778" cy="1361425"/>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11" name="Oval 10"/>
          <p:cNvSpPr/>
          <p:nvPr/>
        </p:nvSpPr>
        <p:spPr>
          <a:xfrm>
            <a:off x="9438281" y="2545364"/>
            <a:ext cx="906279" cy="1569436"/>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13" name="Oval 12"/>
          <p:cNvSpPr/>
          <p:nvPr/>
        </p:nvSpPr>
        <p:spPr>
          <a:xfrm>
            <a:off x="7826984" y="2242825"/>
            <a:ext cx="966778" cy="1361425"/>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14" name="Oval 13"/>
          <p:cNvSpPr/>
          <p:nvPr/>
        </p:nvSpPr>
        <p:spPr>
          <a:xfrm>
            <a:off x="3194488" y="1656693"/>
            <a:ext cx="805642" cy="1266843"/>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15" name="Oval 14"/>
          <p:cNvSpPr/>
          <p:nvPr/>
        </p:nvSpPr>
        <p:spPr>
          <a:xfrm>
            <a:off x="3395898" y="605759"/>
            <a:ext cx="805642" cy="1266843"/>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16" name="Oval 15"/>
          <p:cNvSpPr/>
          <p:nvPr/>
        </p:nvSpPr>
        <p:spPr>
          <a:xfrm>
            <a:off x="8229749" y="605759"/>
            <a:ext cx="604231" cy="850883"/>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cxnSp>
        <p:nvCxnSpPr>
          <p:cNvPr id="17" name="Straight Arrow Connector 16"/>
          <p:cNvCxnSpPr/>
          <p:nvPr/>
        </p:nvCxnSpPr>
        <p:spPr>
          <a:xfrm flipH="1">
            <a:off x="8712392" y="1078472"/>
            <a:ext cx="323001" cy="789655"/>
          </a:xfrm>
          <a:prstGeom prst="straightConnector1">
            <a:avLst/>
          </a:prstGeom>
          <a:ln w="254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9035390" y="543166"/>
            <a:ext cx="195465" cy="535306"/>
          </a:xfrm>
          <a:prstGeom prst="line">
            <a:avLst/>
          </a:prstGeom>
          <a:ln w="25400">
            <a:solidFill>
              <a:schemeClr val="tx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8539724" y="1752913"/>
            <a:ext cx="2592162" cy="1409424"/>
          </a:xfrm>
          <a:custGeom>
            <a:avLst/>
            <a:gdLst>
              <a:gd name="connsiteX0" fmla="*/ 0 w 1995616"/>
              <a:gd name="connsiteY0" fmla="*/ 0 h 1068860"/>
              <a:gd name="connsiteX1" fmla="*/ 512806 w 1995616"/>
              <a:gd name="connsiteY1" fmla="*/ 210065 h 1068860"/>
              <a:gd name="connsiteX2" fmla="*/ 827903 w 1995616"/>
              <a:gd name="connsiteY2" fmla="*/ 426308 h 1068860"/>
              <a:gd name="connsiteX3" fmla="*/ 1328352 w 1995616"/>
              <a:gd name="connsiteY3" fmla="*/ 605481 h 1068860"/>
              <a:gd name="connsiteX4" fmla="*/ 1995616 w 1995616"/>
              <a:gd name="connsiteY4" fmla="*/ 1068860 h 1068860"/>
              <a:gd name="connsiteX0" fmla="*/ 0 w 1993292"/>
              <a:gd name="connsiteY0" fmla="*/ 0 h 1067845"/>
              <a:gd name="connsiteX1" fmla="*/ 510482 w 1993292"/>
              <a:gd name="connsiteY1" fmla="*/ 209050 h 1067845"/>
              <a:gd name="connsiteX2" fmla="*/ 825579 w 1993292"/>
              <a:gd name="connsiteY2" fmla="*/ 425293 h 1067845"/>
              <a:gd name="connsiteX3" fmla="*/ 1326028 w 1993292"/>
              <a:gd name="connsiteY3" fmla="*/ 604466 h 1067845"/>
              <a:gd name="connsiteX4" fmla="*/ 1993292 w 1993292"/>
              <a:gd name="connsiteY4" fmla="*/ 1067845 h 1067845"/>
              <a:gd name="connsiteX0" fmla="*/ 0 w 1482810"/>
              <a:gd name="connsiteY0" fmla="*/ 0 h 858795"/>
              <a:gd name="connsiteX1" fmla="*/ 315097 w 1482810"/>
              <a:gd name="connsiteY1" fmla="*/ 216243 h 858795"/>
              <a:gd name="connsiteX2" fmla="*/ 815546 w 1482810"/>
              <a:gd name="connsiteY2" fmla="*/ 395416 h 858795"/>
              <a:gd name="connsiteX3" fmla="*/ 1482810 w 1482810"/>
              <a:gd name="connsiteY3" fmla="*/ 858795 h 858795"/>
            </a:gdLst>
            <a:ahLst/>
            <a:cxnLst>
              <a:cxn ang="0">
                <a:pos x="connsiteX0" y="connsiteY0"/>
              </a:cxn>
              <a:cxn ang="0">
                <a:pos x="connsiteX1" y="connsiteY1"/>
              </a:cxn>
              <a:cxn ang="0">
                <a:pos x="connsiteX2" y="connsiteY2"/>
              </a:cxn>
              <a:cxn ang="0">
                <a:pos x="connsiteX3" y="connsiteY3"/>
              </a:cxn>
            </a:cxnLst>
            <a:rect l="l" t="t" r="r" b="b"/>
            <a:pathLst>
              <a:path w="1482810" h="858795">
                <a:moveTo>
                  <a:pt x="0" y="0"/>
                </a:moveTo>
                <a:cubicBezTo>
                  <a:pt x="137596" y="70882"/>
                  <a:pt x="179173" y="150340"/>
                  <a:pt x="315097" y="216243"/>
                </a:cubicBezTo>
                <a:cubicBezTo>
                  <a:pt x="451021" y="282146"/>
                  <a:pt x="620927" y="288324"/>
                  <a:pt x="815546" y="395416"/>
                </a:cubicBezTo>
                <a:cubicBezTo>
                  <a:pt x="1010165" y="502508"/>
                  <a:pt x="1246487" y="680651"/>
                  <a:pt x="1482810" y="858795"/>
                </a:cubicBezTo>
              </a:path>
            </a:pathLst>
          </a:custGeom>
          <a:ln w="25400">
            <a:solidFill>
              <a:schemeClr val="bg1"/>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0" name="Straight Connector 19"/>
          <p:cNvCxnSpPr/>
          <p:nvPr/>
        </p:nvCxnSpPr>
        <p:spPr>
          <a:xfrm>
            <a:off x="4795116" y="2213769"/>
            <a:ext cx="514181" cy="93756"/>
          </a:xfrm>
          <a:prstGeom prst="line">
            <a:avLst/>
          </a:prstGeom>
          <a:ln w="2540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215644" y="2402068"/>
            <a:ext cx="503526" cy="94543"/>
          </a:xfrm>
          <a:prstGeom prst="line">
            <a:avLst/>
          </a:prstGeom>
          <a:ln w="25400">
            <a:solidFill>
              <a:schemeClr val="bg1"/>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9236801" y="1407271"/>
            <a:ext cx="604231" cy="850883"/>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24" name="Oval 23"/>
          <p:cNvSpPr/>
          <p:nvPr/>
        </p:nvSpPr>
        <p:spPr>
          <a:xfrm>
            <a:off x="10368569" y="1974527"/>
            <a:ext cx="604231" cy="850883"/>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25" name="Oval 24"/>
          <p:cNvSpPr/>
          <p:nvPr/>
        </p:nvSpPr>
        <p:spPr>
          <a:xfrm>
            <a:off x="9740327" y="1596357"/>
            <a:ext cx="604231" cy="850883"/>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26" name="Oval 25"/>
          <p:cNvSpPr/>
          <p:nvPr/>
        </p:nvSpPr>
        <p:spPr>
          <a:xfrm>
            <a:off x="3988618" y="1810521"/>
            <a:ext cx="805642" cy="1152140"/>
          </a:xfrm>
          <a:prstGeom prst="ellipse">
            <a:avLst/>
          </a:prstGeom>
          <a:noFill/>
          <a:ln>
            <a:solidFill>
              <a:srgbClr val="92D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27" name="object 6"/>
          <p:cNvSpPr txBox="1"/>
          <p:nvPr/>
        </p:nvSpPr>
        <p:spPr>
          <a:xfrm rot="605493">
            <a:off x="5248355" y="3458497"/>
            <a:ext cx="3347754" cy="307777"/>
          </a:xfrm>
          <a:prstGeom prst="rect">
            <a:avLst/>
          </a:prstGeom>
        </p:spPr>
        <p:txBody>
          <a:bodyPr vert="horz" wrap="square" lIns="0" tIns="0" rIns="0" bIns="0" rtlCol="0">
            <a:spAutoFit/>
          </a:bodyPr>
          <a:lstStyle/>
          <a:p>
            <a:pPr marL="15240" algn="ctr"/>
            <a:r>
              <a:rPr lang="en-US" sz="2000" b="1" dirty="0">
                <a:solidFill>
                  <a:srgbClr val="FFFFFF"/>
                </a:solidFill>
                <a:cs typeface="Arial"/>
              </a:rPr>
              <a:t>Second Growth Clumps</a:t>
            </a:r>
          </a:p>
        </p:txBody>
      </p:sp>
      <p:sp>
        <p:nvSpPr>
          <p:cNvPr id="30" name="Rectangle 29"/>
          <p:cNvSpPr/>
          <p:nvPr/>
        </p:nvSpPr>
        <p:spPr>
          <a:xfrm>
            <a:off x="8539571" y="139917"/>
            <a:ext cx="1812163" cy="369332"/>
          </a:xfrm>
          <a:prstGeom prst="rect">
            <a:avLst/>
          </a:prstGeom>
        </p:spPr>
        <p:txBody>
          <a:bodyPr wrap="none">
            <a:spAutoFit/>
          </a:bodyPr>
          <a:lstStyle/>
          <a:p>
            <a:r>
              <a:rPr lang="en-US" sz="1800" b="1" dirty="0"/>
              <a:t>Glenwood Cutoff</a:t>
            </a:r>
          </a:p>
        </p:txBody>
      </p:sp>
      <p:sp>
        <p:nvSpPr>
          <p:cNvPr id="31" name="object 6"/>
          <p:cNvSpPr txBox="1"/>
          <p:nvPr/>
        </p:nvSpPr>
        <p:spPr>
          <a:xfrm rot="20622793">
            <a:off x="7373635" y="6961256"/>
            <a:ext cx="3561407" cy="738664"/>
          </a:xfrm>
          <a:prstGeom prst="rect">
            <a:avLst/>
          </a:prstGeom>
        </p:spPr>
        <p:txBody>
          <a:bodyPr vert="horz" wrap="square" lIns="0" tIns="0" rIns="0" bIns="0" rtlCol="0">
            <a:spAutoFit/>
          </a:bodyPr>
          <a:lstStyle/>
          <a:p>
            <a:pPr marL="15240" algn="ctr"/>
            <a:r>
              <a:rPr lang="en-US" sz="2400" b="1" dirty="0">
                <a:solidFill>
                  <a:srgbClr val="FFFFFF"/>
                </a:solidFill>
                <a:cs typeface="Arial"/>
              </a:rPr>
              <a:t>Old Growth Redwood and</a:t>
            </a:r>
          </a:p>
          <a:p>
            <a:pPr marL="15240" algn="ctr"/>
            <a:r>
              <a:rPr lang="en-US" sz="2400" b="1" dirty="0">
                <a:solidFill>
                  <a:srgbClr val="FFFFFF"/>
                </a:solidFill>
                <a:cs typeface="Arial"/>
              </a:rPr>
              <a:t>Mixed Hardwoods</a:t>
            </a:r>
            <a:endParaRPr lang="en-US" sz="2400" dirty="0">
              <a:cs typeface="Arial"/>
            </a:endParaRPr>
          </a:p>
        </p:txBody>
      </p:sp>
      <p:sp>
        <p:nvSpPr>
          <p:cNvPr id="32" name="object 6"/>
          <p:cNvSpPr txBox="1"/>
          <p:nvPr/>
        </p:nvSpPr>
        <p:spPr>
          <a:xfrm rot="591035">
            <a:off x="1089644" y="2657343"/>
            <a:ext cx="2018121" cy="307777"/>
          </a:xfrm>
          <a:prstGeom prst="rect">
            <a:avLst/>
          </a:prstGeom>
        </p:spPr>
        <p:txBody>
          <a:bodyPr vert="horz" wrap="square" lIns="0" tIns="0" rIns="0" bIns="0" rtlCol="0">
            <a:spAutoFit/>
          </a:bodyPr>
          <a:lstStyle/>
          <a:p>
            <a:pPr marL="15240" algn="ctr"/>
            <a:r>
              <a:rPr lang="en-US" sz="2000" b="1" dirty="0">
                <a:cs typeface="Arial"/>
              </a:rPr>
              <a:t>First Growth Trees</a:t>
            </a:r>
          </a:p>
        </p:txBody>
      </p:sp>
      <p:pic>
        <p:nvPicPr>
          <p:cNvPr id="29" name="Picture 28"/>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pic>
        <p:nvPicPr>
          <p:cNvPr id="33" name="Picture 3"/>
          <p:cNvPicPr>
            <a:picLocks noChangeAspect="1" noChangeArrowheads="1"/>
          </p:cNvPicPr>
          <p:nvPr/>
        </p:nvPicPr>
        <p:blipFill>
          <a:blip r:embed="rId4" cstate="print"/>
          <a:srcRect/>
          <a:stretch>
            <a:fillRect/>
          </a:stretch>
        </p:blipFill>
        <p:spPr bwMode="auto">
          <a:xfrm>
            <a:off x="10601948" y="7627313"/>
            <a:ext cx="276515" cy="46237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5111" y="398923"/>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8" name="Rectangle 7"/>
          <p:cNvSpPr/>
          <p:nvPr/>
        </p:nvSpPr>
        <p:spPr>
          <a:xfrm>
            <a:off x="315201" y="370025"/>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9" name="Rectangle 8"/>
          <p:cNvSpPr/>
          <p:nvPr/>
        </p:nvSpPr>
        <p:spPr>
          <a:xfrm>
            <a:off x="325585" y="389397"/>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white"/>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white"/>
                </a:solidFill>
                <a:effectLst/>
                <a:uLnTx/>
                <a:uFillTx/>
                <a:latin typeface="Trajan Pro" pitchFamily="18" charset="0"/>
                <a:ea typeface="+mn-ea"/>
                <a:cs typeface="+mn-cs"/>
              </a:rPr>
              <a:t>	</a:t>
            </a:r>
          </a:p>
        </p:txBody>
      </p:sp>
      <p:sp>
        <p:nvSpPr>
          <p:cNvPr id="6" name="object 6"/>
          <p:cNvSpPr txBox="1"/>
          <p:nvPr/>
        </p:nvSpPr>
        <p:spPr>
          <a:xfrm>
            <a:off x="115567" y="7923950"/>
            <a:ext cx="3435222" cy="184666"/>
          </a:xfrm>
          <a:prstGeom prst="rect">
            <a:avLst/>
          </a:prstGeom>
        </p:spPr>
        <p:txBody>
          <a:bodyPr vert="horz" wrap="square" lIns="0" tIns="0" rIns="0" bIns="0" rtlCol="0">
            <a:spAutoFit/>
          </a:bodyPr>
          <a:lstStyle/>
          <a:p>
            <a:pPr marL="15240" marR="0" lvl="0" indent="0" algn="l" defTabSz="109728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FFFF"/>
                </a:solidFill>
                <a:effectLst/>
                <a:uLnTx/>
                <a:uFillTx/>
                <a:latin typeface="Calibri"/>
                <a:ea typeface="+mn-ea"/>
                <a:cs typeface="Arial"/>
              </a:rPr>
              <a:t>April 2015</a:t>
            </a:r>
          </a:p>
        </p:txBody>
      </p:sp>
      <p:pic>
        <p:nvPicPr>
          <p:cNvPr id="3" name="Picture 2">
            <a:extLst>
              <a:ext uri="{FF2B5EF4-FFF2-40B4-BE49-F238E27FC236}">
                <a16:creationId xmlns:a16="http://schemas.microsoft.com/office/drawing/2014/main" id="{CABC0193-861B-0CA1-BFDF-A8C6C4977E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904"/>
            <a:ext cx="12386817" cy="8229600"/>
          </a:xfrm>
          <a:prstGeom prst="rect">
            <a:avLst/>
          </a:prstGeom>
        </p:spPr>
      </p:pic>
    </p:spTree>
    <p:extLst>
      <p:ext uri="{BB962C8B-B14F-4D97-AF65-F5344CB8AC3E}">
        <p14:creationId xmlns:p14="http://schemas.microsoft.com/office/powerpoint/2010/main" val="2556850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Land Technical\Maps\Aerial Photos\1931 c-1436_11 9X12.jpg"/>
          <p:cNvPicPr>
            <a:picLocks noChangeAspect="1" noChangeArrowheads="1"/>
          </p:cNvPicPr>
          <p:nvPr/>
        </p:nvPicPr>
        <p:blipFill>
          <a:blip r:embed="rId3" cstate="print"/>
          <a:srcRect/>
          <a:stretch>
            <a:fillRect/>
          </a:stretch>
        </p:blipFill>
        <p:spPr bwMode="auto">
          <a:xfrm>
            <a:off x="1" y="-7938"/>
            <a:ext cx="10973327" cy="8229600"/>
          </a:xfrm>
          <a:prstGeom prst="rect">
            <a:avLst/>
          </a:prstGeom>
          <a:noFill/>
        </p:spPr>
      </p:pic>
      <p:sp>
        <p:nvSpPr>
          <p:cNvPr id="122" name="Rectangle 121"/>
          <p:cNvSpPr/>
          <p:nvPr/>
        </p:nvSpPr>
        <p:spPr>
          <a:xfrm>
            <a:off x="1511517" y="6046542"/>
            <a:ext cx="2230099" cy="372410"/>
          </a:xfrm>
          <a:prstGeom prst="rect">
            <a:avLst/>
          </a:prstGeom>
        </p:spPr>
        <p:txBody>
          <a:bodyPr wrap="none" lIns="109728" tIns="54864" rIns="109728" bIns="54864">
            <a:spAutoFit/>
          </a:bodyPr>
          <a:lstStyle/>
          <a:p>
            <a:pPr algn="ctr"/>
            <a:r>
              <a:rPr lang="en-US" sz="1700" b="1" spc="-6" dirty="0">
                <a:cs typeface="Arial"/>
              </a:rPr>
              <a:t>Panoramic Photo Field</a:t>
            </a:r>
            <a:endParaRPr lang="en-US" sz="1700" dirty="0"/>
          </a:p>
        </p:txBody>
      </p:sp>
      <p:sp>
        <p:nvSpPr>
          <p:cNvPr id="123" name="Rectangle 122"/>
          <p:cNvSpPr/>
          <p:nvPr/>
        </p:nvSpPr>
        <p:spPr>
          <a:xfrm>
            <a:off x="1548476" y="6077381"/>
            <a:ext cx="2230099" cy="372410"/>
          </a:xfrm>
          <a:prstGeom prst="rect">
            <a:avLst/>
          </a:prstGeom>
        </p:spPr>
        <p:txBody>
          <a:bodyPr wrap="none" lIns="109728" tIns="54864" rIns="109728" bIns="54864">
            <a:spAutoFit/>
          </a:bodyPr>
          <a:lstStyle/>
          <a:p>
            <a:pPr algn="ctr"/>
            <a:r>
              <a:rPr lang="en-US" sz="1700" b="1" spc="-6" dirty="0">
                <a:cs typeface="Arial"/>
              </a:rPr>
              <a:t>Panoramic Photo Field</a:t>
            </a:r>
            <a:endParaRPr lang="en-US" sz="1700" dirty="0"/>
          </a:p>
        </p:txBody>
      </p:sp>
      <p:sp>
        <p:nvSpPr>
          <p:cNvPr id="124" name="Rectangle 123"/>
          <p:cNvSpPr/>
          <p:nvPr/>
        </p:nvSpPr>
        <p:spPr>
          <a:xfrm>
            <a:off x="1529195" y="6069612"/>
            <a:ext cx="2231701" cy="372410"/>
          </a:xfrm>
          <a:prstGeom prst="rect">
            <a:avLst/>
          </a:prstGeom>
        </p:spPr>
        <p:txBody>
          <a:bodyPr wrap="none" lIns="109728" tIns="54864" rIns="109728" bIns="54864">
            <a:spAutoFit/>
          </a:bodyPr>
          <a:lstStyle/>
          <a:p>
            <a:pPr algn="ctr"/>
            <a:r>
              <a:rPr lang="en-US" sz="1700" b="1" spc="-6" dirty="0">
                <a:solidFill>
                  <a:schemeClr val="bg1"/>
                </a:solidFill>
                <a:cs typeface="Arial"/>
              </a:rPr>
              <a:t>Panoramic Photo Field</a:t>
            </a:r>
            <a:endParaRPr lang="en-US" sz="1700" dirty="0">
              <a:solidFill>
                <a:schemeClr val="bg1"/>
              </a:solidFill>
            </a:endParaRPr>
          </a:p>
        </p:txBody>
      </p:sp>
      <p:sp>
        <p:nvSpPr>
          <p:cNvPr id="80" name="Rectangle 79"/>
          <p:cNvSpPr/>
          <p:nvPr/>
        </p:nvSpPr>
        <p:spPr>
          <a:xfrm>
            <a:off x="4946859" y="4660159"/>
            <a:ext cx="740331" cy="634020"/>
          </a:xfrm>
          <a:prstGeom prst="rect">
            <a:avLst/>
          </a:prstGeom>
        </p:spPr>
        <p:txBody>
          <a:bodyPr wrap="none" lIns="109728" tIns="54864" rIns="109728" bIns="54864">
            <a:spAutoFit/>
          </a:bodyPr>
          <a:lstStyle/>
          <a:p>
            <a:pPr algn="ctr"/>
            <a:r>
              <a:rPr lang="en-US" sz="1700" b="1" spc="-6" dirty="0">
                <a:cs typeface="Arial"/>
              </a:rPr>
              <a:t>Fence</a:t>
            </a:r>
          </a:p>
          <a:p>
            <a:pPr algn="ctr"/>
            <a:r>
              <a:rPr lang="en-US" sz="1700" b="1" spc="-6" dirty="0">
                <a:cs typeface="Arial"/>
              </a:rPr>
              <a:t>Lines</a:t>
            </a:r>
            <a:endParaRPr lang="en-US" sz="1700" dirty="0"/>
          </a:p>
        </p:txBody>
      </p:sp>
      <p:sp>
        <p:nvSpPr>
          <p:cNvPr id="77" name="Rectangle 76"/>
          <p:cNvSpPr/>
          <p:nvPr/>
        </p:nvSpPr>
        <p:spPr>
          <a:xfrm>
            <a:off x="4910330" y="4633263"/>
            <a:ext cx="740331" cy="634020"/>
          </a:xfrm>
          <a:prstGeom prst="rect">
            <a:avLst/>
          </a:prstGeom>
        </p:spPr>
        <p:txBody>
          <a:bodyPr wrap="none" lIns="109728" tIns="54864" rIns="109728" bIns="54864">
            <a:spAutoFit/>
          </a:bodyPr>
          <a:lstStyle/>
          <a:p>
            <a:pPr algn="ctr"/>
            <a:r>
              <a:rPr lang="en-US" sz="1700" b="1" spc="-6" dirty="0">
                <a:cs typeface="Arial"/>
              </a:rPr>
              <a:t>Fence</a:t>
            </a:r>
          </a:p>
          <a:p>
            <a:pPr algn="ctr"/>
            <a:r>
              <a:rPr lang="en-US" sz="1700" b="1" spc="-6" dirty="0">
                <a:cs typeface="Arial"/>
              </a:rPr>
              <a:t>Lines</a:t>
            </a:r>
            <a:endParaRPr lang="en-US" sz="1700" dirty="0"/>
          </a:p>
        </p:txBody>
      </p:sp>
      <p:sp>
        <p:nvSpPr>
          <p:cNvPr id="96" name="Rectangle 95"/>
          <p:cNvSpPr/>
          <p:nvPr/>
        </p:nvSpPr>
        <p:spPr>
          <a:xfrm>
            <a:off x="167381" y="7456006"/>
            <a:ext cx="4011321" cy="664797"/>
          </a:xfrm>
          <a:prstGeom prst="rect">
            <a:avLst/>
          </a:prstGeom>
        </p:spPr>
        <p:txBody>
          <a:bodyPr wrap="square" lIns="109728" tIns="54864" rIns="109728" bIns="54864">
            <a:spAutoFit/>
          </a:bodyPr>
          <a:lstStyle/>
          <a:p>
            <a:r>
              <a:rPr lang="en-US" sz="1200" b="1" spc="-6" dirty="0">
                <a:latin typeface="Arial" pitchFamily="34" charset="0"/>
                <a:cs typeface="Arial" pitchFamily="34" charset="0"/>
              </a:rPr>
              <a:t>Image from Flight C-1436 Frame 11, </a:t>
            </a:r>
            <a:r>
              <a:rPr lang="en-US" sz="2400" b="1" spc="-6" dirty="0">
                <a:latin typeface="Arial" pitchFamily="34" charset="0"/>
                <a:cs typeface="Arial" pitchFamily="34" charset="0"/>
              </a:rPr>
              <a:t>1931</a:t>
            </a:r>
          </a:p>
          <a:p>
            <a:r>
              <a:rPr lang="en-US" sz="1200" b="1" spc="-6" dirty="0">
                <a:latin typeface="Arial" pitchFamily="34" charset="0"/>
                <a:cs typeface="Arial" pitchFamily="34" charset="0"/>
              </a:rPr>
              <a:t>Courtesy of UCSB Library Geospatial Collection</a:t>
            </a:r>
            <a:endParaRPr lang="en-US" sz="1200" dirty="0">
              <a:latin typeface="Arial" pitchFamily="34" charset="0"/>
              <a:cs typeface="Arial" pitchFamily="34" charset="0"/>
            </a:endParaRPr>
          </a:p>
        </p:txBody>
      </p:sp>
      <p:sp>
        <p:nvSpPr>
          <p:cNvPr id="97" name="Rectangle 96"/>
          <p:cNvSpPr/>
          <p:nvPr/>
        </p:nvSpPr>
        <p:spPr>
          <a:xfrm>
            <a:off x="206728" y="7510704"/>
            <a:ext cx="4378132" cy="664797"/>
          </a:xfrm>
          <a:prstGeom prst="rect">
            <a:avLst/>
          </a:prstGeom>
        </p:spPr>
        <p:txBody>
          <a:bodyPr wrap="square" lIns="109728" tIns="54864" rIns="109728" bIns="54864">
            <a:spAutoFit/>
          </a:bodyPr>
          <a:lstStyle/>
          <a:p>
            <a:r>
              <a:rPr lang="en-US" sz="1200" b="1" spc="-6" dirty="0">
                <a:latin typeface="Arial" pitchFamily="34" charset="0"/>
                <a:cs typeface="Arial" pitchFamily="34" charset="0"/>
              </a:rPr>
              <a:t>Image from Flight C-1436 Frame 11, </a:t>
            </a:r>
            <a:r>
              <a:rPr lang="en-US" sz="2400" b="1" spc="-6" dirty="0">
                <a:latin typeface="Arial" pitchFamily="34" charset="0"/>
                <a:cs typeface="Arial" pitchFamily="34" charset="0"/>
              </a:rPr>
              <a:t>1931</a:t>
            </a:r>
          </a:p>
          <a:p>
            <a:r>
              <a:rPr lang="en-US" sz="1200" b="1" spc="-6" dirty="0">
                <a:latin typeface="Arial" pitchFamily="34" charset="0"/>
                <a:cs typeface="Arial" pitchFamily="34" charset="0"/>
              </a:rPr>
              <a:t>Courtesy of UCSB Library Geospatial Collection</a:t>
            </a:r>
            <a:endParaRPr lang="en-US" sz="1200" dirty="0">
              <a:latin typeface="Arial" pitchFamily="34" charset="0"/>
              <a:cs typeface="Arial" pitchFamily="34" charset="0"/>
            </a:endParaRPr>
          </a:p>
        </p:txBody>
      </p:sp>
      <p:sp>
        <p:nvSpPr>
          <p:cNvPr id="98" name="Rectangle 97"/>
          <p:cNvSpPr/>
          <p:nvPr/>
        </p:nvSpPr>
        <p:spPr>
          <a:xfrm>
            <a:off x="195948" y="7484701"/>
            <a:ext cx="4138311" cy="664797"/>
          </a:xfrm>
          <a:prstGeom prst="rect">
            <a:avLst/>
          </a:prstGeom>
        </p:spPr>
        <p:txBody>
          <a:bodyPr wrap="square" lIns="109728" tIns="54864" rIns="109728" bIns="54864">
            <a:spAutoFit/>
          </a:bodyPr>
          <a:lstStyle/>
          <a:p>
            <a:r>
              <a:rPr lang="en-US" sz="1200" b="1" spc="-6" dirty="0">
                <a:solidFill>
                  <a:srgbClr val="FFFFFF"/>
                </a:solidFill>
                <a:latin typeface="Arial" pitchFamily="34" charset="0"/>
                <a:cs typeface="Arial" pitchFamily="34" charset="0"/>
              </a:rPr>
              <a:t>Image from Flight C-1436 Frame 11, </a:t>
            </a:r>
            <a:r>
              <a:rPr lang="en-US" sz="2400" b="1" spc="-6" dirty="0">
                <a:solidFill>
                  <a:srgbClr val="FFFFFF"/>
                </a:solidFill>
                <a:latin typeface="Arial" pitchFamily="34" charset="0"/>
                <a:cs typeface="Arial" pitchFamily="34" charset="0"/>
              </a:rPr>
              <a:t>1931</a:t>
            </a:r>
          </a:p>
          <a:p>
            <a:r>
              <a:rPr lang="en-US" sz="1200" b="1" spc="-6" dirty="0">
                <a:solidFill>
                  <a:schemeClr val="bg1"/>
                </a:solidFill>
                <a:latin typeface="Arial" pitchFamily="34" charset="0"/>
                <a:cs typeface="Arial" pitchFamily="34" charset="0"/>
              </a:rPr>
              <a:t>Courtesy of UCSB Library Geospatial Collection</a:t>
            </a:r>
            <a:endParaRPr lang="en-US" sz="1200" dirty="0">
              <a:solidFill>
                <a:schemeClr val="bg1"/>
              </a:solidFill>
              <a:latin typeface="Arial" pitchFamily="34" charset="0"/>
              <a:cs typeface="Arial" pitchFamily="34" charset="0"/>
            </a:endParaRPr>
          </a:p>
        </p:txBody>
      </p:sp>
      <p:sp>
        <p:nvSpPr>
          <p:cNvPr id="41" name="Rectangle 40"/>
          <p:cNvSpPr/>
          <p:nvPr/>
        </p:nvSpPr>
        <p:spPr>
          <a:xfrm>
            <a:off x="3698643" y="1998792"/>
            <a:ext cx="2013500" cy="387798"/>
          </a:xfrm>
          <a:prstGeom prst="rect">
            <a:avLst/>
          </a:prstGeom>
        </p:spPr>
        <p:txBody>
          <a:bodyPr wrap="none" lIns="109728" tIns="54864" rIns="109728" bIns="54864">
            <a:spAutoFit/>
          </a:bodyPr>
          <a:lstStyle/>
          <a:p>
            <a:pPr algn="ctr"/>
            <a:r>
              <a:rPr lang="en-US" sz="1800" b="1" spc="-6" dirty="0">
                <a:cs typeface="Arial"/>
              </a:rPr>
              <a:t>Old Growth Stands</a:t>
            </a:r>
            <a:endParaRPr lang="en-US" sz="1800" b="1" dirty="0"/>
          </a:p>
        </p:txBody>
      </p:sp>
      <p:sp>
        <p:nvSpPr>
          <p:cNvPr id="42" name="Rectangle 41"/>
          <p:cNvSpPr/>
          <p:nvPr/>
        </p:nvSpPr>
        <p:spPr>
          <a:xfrm>
            <a:off x="3685166" y="1985574"/>
            <a:ext cx="2013500" cy="387798"/>
          </a:xfrm>
          <a:prstGeom prst="rect">
            <a:avLst/>
          </a:prstGeom>
        </p:spPr>
        <p:txBody>
          <a:bodyPr wrap="none" lIns="109728" tIns="54864" rIns="109728" bIns="54864">
            <a:spAutoFit/>
          </a:bodyPr>
          <a:lstStyle/>
          <a:p>
            <a:pPr algn="ctr"/>
            <a:r>
              <a:rPr lang="en-US" sz="1800" b="1" spc="-6" dirty="0">
                <a:cs typeface="Arial"/>
              </a:rPr>
              <a:t>Old Growth Stands</a:t>
            </a:r>
            <a:endParaRPr lang="en-US" sz="1800" b="1" dirty="0"/>
          </a:p>
        </p:txBody>
      </p:sp>
      <p:sp>
        <p:nvSpPr>
          <p:cNvPr id="56" name="Rectangle 55"/>
          <p:cNvSpPr/>
          <p:nvPr/>
        </p:nvSpPr>
        <p:spPr>
          <a:xfrm>
            <a:off x="3703328" y="1982915"/>
            <a:ext cx="2013500" cy="387798"/>
          </a:xfrm>
          <a:prstGeom prst="rect">
            <a:avLst/>
          </a:prstGeom>
        </p:spPr>
        <p:txBody>
          <a:bodyPr wrap="none" lIns="109728" tIns="54864" rIns="109728" bIns="54864">
            <a:spAutoFit/>
          </a:bodyPr>
          <a:lstStyle/>
          <a:p>
            <a:pPr algn="ctr"/>
            <a:r>
              <a:rPr lang="en-US" sz="1800" b="1" spc="-6" dirty="0">
                <a:solidFill>
                  <a:srgbClr val="FFFF00"/>
                </a:solidFill>
                <a:cs typeface="Arial"/>
              </a:rPr>
              <a:t>Old Growth Stands</a:t>
            </a:r>
            <a:endParaRPr lang="en-US" sz="1800" b="1" dirty="0">
              <a:solidFill>
                <a:srgbClr val="FFFF00"/>
              </a:solidFill>
            </a:endParaRPr>
          </a:p>
        </p:txBody>
      </p:sp>
      <p:sp>
        <p:nvSpPr>
          <p:cNvPr id="113" name="Rectangle 112"/>
          <p:cNvSpPr/>
          <p:nvPr/>
        </p:nvSpPr>
        <p:spPr>
          <a:xfrm>
            <a:off x="5174092" y="912618"/>
            <a:ext cx="1403398" cy="433965"/>
          </a:xfrm>
          <a:prstGeom prst="rect">
            <a:avLst/>
          </a:prstGeom>
        </p:spPr>
        <p:txBody>
          <a:bodyPr wrap="none" lIns="109728" tIns="54864" rIns="109728" bIns="54864">
            <a:spAutoFit/>
          </a:bodyPr>
          <a:lstStyle/>
          <a:p>
            <a:pPr algn="ctr"/>
            <a:r>
              <a:rPr lang="en-US" sz="1100" b="1" i="1" spc="-6" dirty="0">
                <a:latin typeface="Trajan Pro" pitchFamily="18" charset="0"/>
                <a:cs typeface="Arial"/>
              </a:rPr>
              <a:t>Wildergarten</a:t>
            </a:r>
          </a:p>
          <a:p>
            <a:pPr algn="ctr"/>
            <a:r>
              <a:rPr lang="en-US" sz="1000" b="1" i="1" spc="-6" dirty="0">
                <a:latin typeface="Trajan Pro" pitchFamily="18" charset="0"/>
                <a:cs typeface="Arial"/>
              </a:rPr>
              <a:t>(Yet To be…)</a:t>
            </a:r>
            <a:endParaRPr lang="en-US" sz="1000" b="1" i="1" dirty="0">
              <a:latin typeface="Trajan Pro" pitchFamily="18" charset="0"/>
            </a:endParaRPr>
          </a:p>
        </p:txBody>
      </p:sp>
      <p:sp>
        <p:nvSpPr>
          <p:cNvPr id="112" name="Rectangle 111"/>
          <p:cNvSpPr/>
          <p:nvPr/>
        </p:nvSpPr>
        <p:spPr>
          <a:xfrm>
            <a:off x="5147901" y="895951"/>
            <a:ext cx="1403398" cy="433965"/>
          </a:xfrm>
          <a:prstGeom prst="rect">
            <a:avLst/>
          </a:prstGeom>
        </p:spPr>
        <p:txBody>
          <a:bodyPr wrap="none" lIns="109728" tIns="54864" rIns="109728" bIns="54864">
            <a:spAutoFit/>
          </a:bodyPr>
          <a:lstStyle/>
          <a:p>
            <a:pPr algn="ctr"/>
            <a:r>
              <a:rPr lang="en-US" sz="1100" b="1" i="1" spc="-6" dirty="0">
                <a:latin typeface="Trajan Pro" pitchFamily="18" charset="0"/>
                <a:cs typeface="Arial"/>
              </a:rPr>
              <a:t>Wildergarten</a:t>
            </a:r>
          </a:p>
          <a:p>
            <a:pPr algn="ctr"/>
            <a:r>
              <a:rPr lang="en-US" sz="1000" b="1" i="1" spc="-6" dirty="0">
                <a:latin typeface="Trajan Pro" pitchFamily="18" charset="0"/>
                <a:cs typeface="Arial"/>
              </a:rPr>
              <a:t>(Yet To be…)</a:t>
            </a:r>
            <a:endParaRPr lang="en-US" sz="1000" b="1" i="1" dirty="0">
              <a:latin typeface="Trajan Pro" pitchFamily="18" charset="0"/>
            </a:endParaRPr>
          </a:p>
        </p:txBody>
      </p:sp>
      <p:cxnSp>
        <p:nvCxnSpPr>
          <p:cNvPr id="109" name="Straight Arrow Connector 108"/>
          <p:cNvCxnSpPr/>
          <p:nvPr/>
        </p:nvCxnSpPr>
        <p:spPr>
          <a:xfrm>
            <a:off x="4576593" y="2336126"/>
            <a:ext cx="0" cy="345642"/>
          </a:xfrm>
          <a:prstGeom prst="straightConnector1">
            <a:avLst/>
          </a:prstGeom>
          <a:ln w="508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4555164" y="2324221"/>
            <a:ext cx="0" cy="345642"/>
          </a:xfrm>
          <a:prstGeom prst="straightConnector1">
            <a:avLst/>
          </a:prstGeom>
          <a:ln w="508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a:off x="10601948" y="7627313"/>
            <a:ext cx="276515" cy="462370"/>
          </a:xfrm>
          <a:prstGeom prst="rect">
            <a:avLst/>
          </a:prstGeom>
          <a:noFill/>
          <a:ln w="9525">
            <a:noFill/>
            <a:miter lim="800000"/>
            <a:headEnd/>
            <a:tailEnd/>
          </a:ln>
          <a:effectLst/>
        </p:spPr>
      </p:pic>
      <p:sp>
        <p:nvSpPr>
          <p:cNvPr id="33" name="TextBox 32"/>
          <p:cNvSpPr txBox="1"/>
          <p:nvPr/>
        </p:nvSpPr>
        <p:spPr>
          <a:xfrm>
            <a:off x="10193936" y="92221"/>
            <a:ext cx="259891" cy="298933"/>
          </a:xfrm>
          <a:prstGeom prst="rect">
            <a:avLst/>
          </a:prstGeom>
          <a:noFill/>
          <a:ln>
            <a:noFill/>
          </a:ln>
        </p:spPr>
        <p:txBody>
          <a:bodyPr wrap="none" rtlCol="0">
            <a:spAutoFit/>
          </a:bodyPr>
          <a:lstStyle/>
          <a:p>
            <a:r>
              <a:rPr lang="en-US" b="1" dirty="0"/>
              <a:t>N</a:t>
            </a:r>
          </a:p>
        </p:txBody>
      </p:sp>
      <p:cxnSp>
        <p:nvCxnSpPr>
          <p:cNvPr id="34" name="Straight Arrow Connector 33"/>
          <p:cNvCxnSpPr/>
          <p:nvPr/>
        </p:nvCxnSpPr>
        <p:spPr>
          <a:xfrm>
            <a:off x="10121475" y="610684"/>
            <a:ext cx="570488"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167421" y="82310"/>
            <a:ext cx="259891" cy="298933"/>
          </a:xfrm>
          <a:prstGeom prst="rect">
            <a:avLst/>
          </a:prstGeom>
          <a:noFill/>
          <a:ln>
            <a:noFill/>
          </a:ln>
        </p:spPr>
        <p:txBody>
          <a:bodyPr wrap="none" rtlCol="0">
            <a:spAutoFit/>
          </a:bodyPr>
          <a:lstStyle/>
          <a:p>
            <a:r>
              <a:rPr lang="en-US" b="1" dirty="0"/>
              <a:t>N</a:t>
            </a:r>
          </a:p>
        </p:txBody>
      </p:sp>
      <p:cxnSp>
        <p:nvCxnSpPr>
          <p:cNvPr id="36" name="Straight Arrow Connector 35"/>
          <p:cNvCxnSpPr/>
          <p:nvPr/>
        </p:nvCxnSpPr>
        <p:spPr>
          <a:xfrm>
            <a:off x="10094960" y="600773"/>
            <a:ext cx="570488"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7374760" y="1025867"/>
            <a:ext cx="285244" cy="279759"/>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7384548" y="1035780"/>
            <a:ext cx="285244" cy="279759"/>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87"/>
          <p:cNvGrpSpPr/>
          <p:nvPr/>
        </p:nvGrpSpPr>
        <p:grpSpPr>
          <a:xfrm>
            <a:off x="7513853" y="1039085"/>
            <a:ext cx="162997" cy="159862"/>
            <a:chOff x="7905894" y="3020267"/>
            <a:chExt cx="230428" cy="230428"/>
          </a:xfrm>
        </p:grpSpPr>
        <p:cxnSp>
          <p:nvCxnSpPr>
            <p:cNvPr id="92" name="Straight Connector 91"/>
            <p:cNvCxnSpPr/>
            <p:nvPr/>
          </p:nvCxnSpPr>
          <p:spPr>
            <a:xfrm>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81"/>
          <p:cNvGrpSpPr/>
          <p:nvPr/>
        </p:nvGrpSpPr>
        <p:grpSpPr>
          <a:xfrm>
            <a:off x="7493638" y="1025867"/>
            <a:ext cx="162997" cy="159862"/>
            <a:chOff x="7905894" y="3020267"/>
            <a:chExt cx="230428" cy="230428"/>
          </a:xfrm>
        </p:grpSpPr>
        <p:cxnSp>
          <p:nvCxnSpPr>
            <p:cNvPr id="90" name="Straight Connector 89"/>
            <p:cNvCxnSpPr/>
            <p:nvPr/>
          </p:nvCxnSpPr>
          <p:spPr>
            <a:xfrm>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 name="Straight Arrow Connector 43"/>
          <p:cNvCxnSpPr/>
          <p:nvPr/>
        </p:nvCxnSpPr>
        <p:spPr>
          <a:xfrm flipV="1">
            <a:off x="5947256" y="2156162"/>
            <a:ext cx="162998" cy="160144"/>
          </a:xfrm>
          <a:prstGeom prst="straightConnector1">
            <a:avLst/>
          </a:prstGeom>
          <a:ln w="508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6154246" y="772470"/>
            <a:ext cx="1369183" cy="2100028"/>
          </a:xfrm>
          <a:custGeom>
            <a:avLst/>
            <a:gdLst>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212272 w 2305396"/>
              <a:gd name="connsiteY39" fmla="*/ 3333404 h 3449782"/>
              <a:gd name="connsiteX40" fmla="*/ 746760 w 2305396"/>
              <a:gd name="connsiteY40" fmla="*/ 3341717 h 3449782"/>
              <a:gd name="connsiteX41" fmla="*/ 497378 w 2305396"/>
              <a:gd name="connsiteY41"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095894 w 2305396"/>
              <a:gd name="connsiteY39" fmla="*/ 3433157 h 3449782"/>
              <a:gd name="connsiteX40" fmla="*/ 746760 w 2305396"/>
              <a:gd name="connsiteY40" fmla="*/ 3341717 h 3449782"/>
              <a:gd name="connsiteX41" fmla="*/ 497378 w 2305396"/>
              <a:gd name="connsiteY41"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420091 w 2305396"/>
              <a:gd name="connsiteY39" fmla="*/ 3341717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228898 w 2305396"/>
              <a:gd name="connsiteY39" fmla="*/ 3275215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19595 w 2305396"/>
              <a:gd name="connsiteY38" fmla="*/ 3316778 h 3449782"/>
              <a:gd name="connsiteX39" fmla="*/ 1228898 w 2305396"/>
              <a:gd name="connsiteY39" fmla="*/ 3275215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12323"/>
              <a:gd name="connsiteY0" fmla="*/ 0 h 3449782"/>
              <a:gd name="connsiteX1" fmla="*/ 1411778 w 2312323"/>
              <a:gd name="connsiteY1" fmla="*/ 141317 h 3449782"/>
              <a:gd name="connsiteX2" fmla="*/ 1395152 w 2312323"/>
              <a:gd name="connsiteY2" fmla="*/ 257695 h 3449782"/>
              <a:gd name="connsiteX3" fmla="*/ 1328651 w 2312323"/>
              <a:gd name="connsiteY3" fmla="*/ 257695 h 3449782"/>
              <a:gd name="connsiteX4" fmla="*/ 1212272 w 2312323"/>
              <a:gd name="connsiteY4" fmla="*/ 207819 h 3449782"/>
              <a:gd name="connsiteX5" fmla="*/ 1087581 w 2312323"/>
              <a:gd name="connsiteY5" fmla="*/ 349135 h 3449782"/>
              <a:gd name="connsiteX6" fmla="*/ 1104207 w 2312323"/>
              <a:gd name="connsiteY6" fmla="*/ 498764 h 3449782"/>
              <a:gd name="connsiteX7" fmla="*/ 871451 w 2312323"/>
              <a:gd name="connsiteY7" fmla="*/ 689957 h 3449782"/>
              <a:gd name="connsiteX8" fmla="*/ 580505 w 2312323"/>
              <a:gd name="connsiteY8" fmla="*/ 698270 h 3449782"/>
              <a:gd name="connsiteX9" fmla="*/ 464127 w 2312323"/>
              <a:gd name="connsiteY9" fmla="*/ 648393 h 3449782"/>
              <a:gd name="connsiteX10" fmla="*/ 322811 w 2312323"/>
              <a:gd name="connsiteY10" fmla="*/ 872837 h 3449782"/>
              <a:gd name="connsiteX11" fmla="*/ 281247 w 2312323"/>
              <a:gd name="connsiteY11" fmla="*/ 1255222 h 3449782"/>
              <a:gd name="connsiteX12" fmla="*/ 98367 w 2312323"/>
              <a:gd name="connsiteY12" fmla="*/ 1346662 h 3449782"/>
              <a:gd name="connsiteX13" fmla="*/ 15240 w 2312323"/>
              <a:gd name="connsiteY13" fmla="*/ 1438102 h 3449782"/>
              <a:gd name="connsiteX14" fmla="*/ 48491 w 2312323"/>
              <a:gd name="connsiteY14" fmla="*/ 1537855 h 3449782"/>
              <a:gd name="connsiteX15" fmla="*/ 306185 w 2312323"/>
              <a:gd name="connsiteY15" fmla="*/ 1471353 h 3449782"/>
              <a:gd name="connsiteX16" fmla="*/ 472440 w 2312323"/>
              <a:gd name="connsiteY16" fmla="*/ 1147157 h 3449782"/>
              <a:gd name="connsiteX17" fmla="*/ 472440 w 2312323"/>
              <a:gd name="connsiteY17" fmla="*/ 1055717 h 3449782"/>
              <a:gd name="connsiteX18" fmla="*/ 622069 w 2312323"/>
              <a:gd name="connsiteY18" fmla="*/ 1039091 h 3449782"/>
              <a:gd name="connsiteX19" fmla="*/ 829887 w 2312323"/>
              <a:gd name="connsiteY19" fmla="*/ 1246910 h 3449782"/>
              <a:gd name="connsiteX20" fmla="*/ 1012767 w 2312323"/>
              <a:gd name="connsiteY20" fmla="*/ 1313411 h 3449782"/>
              <a:gd name="connsiteX21" fmla="*/ 1195647 w 2312323"/>
              <a:gd name="connsiteY21" fmla="*/ 1296786 h 3449782"/>
              <a:gd name="connsiteX22" fmla="*/ 1237211 w 2312323"/>
              <a:gd name="connsiteY22" fmla="*/ 1330037 h 3449782"/>
              <a:gd name="connsiteX23" fmla="*/ 1228898 w 2312323"/>
              <a:gd name="connsiteY23" fmla="*/ 1463040 h 3449782"/>
              <a:gd name="connsiteX24" fmla="*/ 1054331 w 2312323"/>
              <a:gd name="connsiteY24" fmla="*/ 1795550 h 3449782"/>
              <a:gd name="connsiteX25" fmla="*/ 1112520 w 2312323"/>
              <a:gd name="connsiteY25" fmla="*/ 2144684 h 3449782"/>
              <a:gd name="connsiteX26" fmla="*/ 1253836 w 2312323"/>
              <a:gd name="connsiteY26" fmla="*/ 2261062 h 3449782"/>
              <a:gd name="connsiteX27" fmla="*/ 1494905 w 2312323"/>
              <a:gd name="connsiteY27" fmla="*/ 2136371 h 3449782"/>
              <a:gd name="connsiteX28" fmla="*/ 1528156 w 2312323"/>
              <a:gd name="connsiteY28" fmla="*/ 2061557 h 3449782"/>
              <a:gd name="connsiteX29" fmla="*/ 1627909 w 2312323"/>
              <a:gd name="connsiteY29" fmla="*/ 2186248 h 3449782"/>
              <a:gd name="connsiteX30" fmla="*/ 1561407 w 2312323"/>
              <a:gd name="connsiteY30" fmla="*/ 2261062 h 3449782"/>
              <a:gd name="connsiteX31" fmla="*/ 1602971 w 2312323"/>
              <a:gd name="connsiteY31" fmla="*/ 2568633 h 3449782"/>
              <a:gd name="connsiteX32" fmla="*/ 1885603 w 2312323"/>
              <a:gd name="connsiteY32" fmla="*/ 2801390 h 3449782"/>
              <a:gd name="connsiteX33" fmla="*/ 2168236 w 2312323"/>
              <a:gd name="connsiteY33" fmla="*/ 2951019 h 3449782"/>
              <a:gd name="connsiteX34" fmla="*/ 2284614 w 2312323"/>
              <a:gd name="connsiteY34" fmla="*/ 3009208 h 3449782"/>
              <a:gd name="connsiteX35" fmla="*/ 2284614 w 2312323"/>
              <a:gd name="connsiteY35" fmla="*/ 3175462 h 3449782"/>
              <a:gd name="connsiteX36" fmla="*/ 2118359 w 2312323"/>
              <a:gd name="connsiteY36" fmla="*/ 3233652 h 3449782"/>
              <a:gd name="connsiteX37" fmla="*/ 1893916 w 2312323"/>
              <a:gd name="connsiteY37" fmla="*/ 3092335 h 3449782"/>
              <a:gd name="connsiteX38" fmla="*/ 1619595 w 2312323"/>
              <a:gd name="connsiteY38" fmla="*/ 3316778 h 3449782"/>
              <a:gd name="connsiteX39" fmla="*/ 1228898 w 2312323"/>
              <a:gd name="connsiteY39" fmla="*/ 3275215 h 3449782"/>
              <a:gd name="connsiteX40" fmla="*/ 1095894 w 2312323"/>
              <a:gd name="connsiteY40" fmla="*/ 3433157 h 3449782"/>
              <a:gd name="connsiteX41" fmla="*/ 746760 w 2312323"/>
              <a:gd name="connsiteY41" fmla="*/ 3341717 h 3449782"/>
              <a:gd name="connsiteX42" fmla="*/ 497378 w 2312323"/>
              <a:gd name="connsiteY42"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43050 w 2305396"/>
              <a:gd name="connsiteY34" fmla="*/ 3042459 h 3449782"/>
              <a:gd name="connsiteX35" fmla="*/ 2284614 w 2305396"/>
              <a:gd name="connsiteY35" fmla="*/ 3175462 h 3449782"/>
              <a:gd name="connsiteX36" fmla="*/ 2118359 w 2305396"/>
              <a:gd name="connsiteY36" fmla="*/ 3233652 h 3449782"/>
              <a:gd name="connsiteX37" fmla="*/ 1893916 w 2305396"/>
              <a:gd name="connsiteY37" fmla="*/ 3092335 h 3449782"/>
              <a:gd name="connsiteX38" fmla="*/ 1619595 w 2305396"/>
              <a:gd name="connsiteY38" fmla="*/ 3316778 h 3449782"/>
              <a:gd name="connsiteX39" fmla="*/ 1228898 w 2305396"/>
              <a:gd name="connsiteY39" fmla="*/ 3275215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09552"/>
              <a:gd name="connsiteY0" fmla="*/ 0 h 3449782"/>
              <a:gd name="connsiteX1" fmla="*/ 1411778 w 2309552"/>
              <a:gd name="connsiteY1" fmla="*/ 141317 h 3449782"/>
              <a:gd name="connsiteX2" fmla="*/ 1395152 w 2309552"/>
              <a:gd name="connsiteY2" fmla="*/ 257695 h 3449782"/>
              <a:gd name="connsiteX3" fmla="*/ 1328651 w 2309552"/>
              <a:gd name="connsiteY3" fmla="*/ 257695 h 3449782"/>
              <a:gd name="connsiteX4" fmla="*/ 1212272 w 2309552"/>
              <a:gd name="connsiteY4" fmla="*/ 207819 h 3449782"/>
              <a:gd name="connsiteX5" fmla="*/ 1087581 w 2309552"/>
              <a:gd name="connsiteY5" fmla="*/ 349135 h 3449782"/>
              <a:gd name="connsiteX6" fmla="*/ 1104207 w 2309552"/>
              <a:gd name="connsiteY6" fmla="*/ 498764 h 3449782"/>
              <a:gd name="connsiteX7" fmla="*/ 871451 w 2309552"/>
              <a:gd name="connsiteY7" fmla="*/ 689957 h 3449782"/>
              <a:gd name="connsiteX8" fmla="*/ 580505 w 2309552"/>
              <a:gd name="connsiteY8" fmla="*/ 698270 h 3449782"/>
              <a:gd name="connsiteX9" fmla="*/ 464127 w 2309552"/>
              <a:gd name="connsiteY9" fmla="*/ 648393 h 3449782"/>
              <a:gd name="connsiteX10" fmla="*/ 322811 w 2309552"/>
              <a:gd name="connsiteY10" fmla="*/ 872837 h 3449782"/>
              <a:gd name="connsiteX11" fmla="*/ 281247 w 2309552"/>
              <a:gd name="connsiteY11" fmla="*/ 1255222 h 3449782"/>
              <a:gd name="connsiteX12" fmla="*/ 98367 w 2309552"/>
              <a:gd name="connsiteY12" fmla="*/ 1346662 h 3449782"/>
              <a:gd name="connsiteX13" fmla="*/ 15240 w 2309552"/>
              <a:gd name="connsiteY13" fmla="*/ 1438102 h 3449782"/>
              <a:gd name="connsiteX14" fmla="*/ 48491 w 2309552"/>
              <a:gd name="connsiteY14" fmla="*/ 1537855 h 3449782"/>
              <a:gd name="connsiteX15" fmla="*/ 306185 w 2309552"/>
              <a:gd name="connsiteY15" fmla="*/ 1471353 h 3449782"/>
              <a:gd name="connsiteX16" fmla="*/ 472440 w 2309552"/>
              <a:gd name="connsiteY16" fmla="*/ 1147157 h 3449782"/>
              <a:gd name="connsiteX17" fmla="*/ 472440 w 2309552"/>
              <a:gd name="connsiteY17" fmla="*/ 1055717 h 3449782"/>
              <a:gd name="connsiteX18" fmla="*/ 622069 w 2309552"/>
              <a:gd name="connsiteY18" fmla="*/ 1039091 h 3449782"/>
              <a:gd name="connsiteX19" fmla="*/ 829887 w 2309552"/>
              <a:gd name="connsiteY19" fmla="*/ 1246910 h 3449782"/>
              <a:gd name="connsiteX20" fmla="*/ 1012767 w 2309552"/>
              <a:gd name="connsiteY20" fmla="*/ 1313411 h 3449782"/>
              <a:gd name="connsiteX21" fmla="*/ 1195647 w 2309552"/>
              <a:gd name="connsiteY21" fmla="*/ 1296786 h 3449782"/>
              <a:gd name="connsiteX22" fmla="*/ 1237211 w 2309552"/>
              <a:gd name="connsiteY22" fmla="*/ 1330037 h 3449782"/>
              <a:gd name="connsiteX23" fmla="*/ 1228898 w 2309552"/>
              <a:gd name="connsiteY23" fmla="*/ 1463040 h 3449782"/>
              <a:gd name="connsiteX24" fmla="*/ 1054331 w 2309552"/>
              <a:gd name="connsiteY24" fmla="*/ 1795550 h 3449782"/>
              <a:gd name="connsiteX25" fmla="*/ 1112520 w 2309552"/>
              <a:gd name="connsiteY25" fmla="*/ 2144684 h 3449782"/>
              <a:gd name="connsiteX26" fmla="*/ 1253836 w 2309552"/>
              <a:gd name="connsiteY26" fmla="*/ 2261062 h 3449782"/>
              <a:gd name="connsiteX27" fmla="*/ 1494905 w 2309552"/>
              <a:gd name="connsiteY27" fmla="*/ 2136371 h 3449782"/>
              <a:gd name="connsiteX28" fmla="*/ 1528156 w 2309552"/>
              <a:gd name="connsiteY28" fmla="*/ 2061557 h 3449782"/>
              <a:gd name="connsiteX29" fmla="*/ 1627909 w 2309552"/>
              <a:gd name="connsiteY29" fmla="*/ 2186248 h 3449782"/>
              <a:gd name="connsiteX30" fmla="*/ 1561407 w 2309552"/>
              <a:gd name="connsiteY30" fmla="*/ 2261062 h 3449782"/>
              <a:gd name="connsiteX31" fmla="*/ 1602971 w 2309552"/>
              <a:gd name="connsiteY31" fmla="*/ 2568633 h 3449782"/>
              <a:gd name="connsiteX32" fmla="*/ 1885603 w 2309552"/>
              <a:gd name="connsiteY32" fmla="*/ 2801390 h 3449782"/>
              <a:gd name="connsiteX33" fmla="*/ 2168236 w 2309552"/>
              <a:gd name="connsiteY33" fmla="*/ 2951019 h 3449782"/>
              <a:gd name="connsiteX34" fmla="*/ 2267988 w 2309552"/>
              <a:gd name="connsiteY34" fmla="*/ 3042459 h 3449782"/>
              <a:gd name="connsiteX35" fmla="*/ 2284614 w 2309552"/>
              <a:gd name="connsiteY35" fmla="*/ 3175462 h 3449782"/>
              <a:gd name="connsiteX36" fmla="*/ 2118359 w 2309552"/>
              <a:gd name="connsiteY36" fmla="*/ 3233652 h 3449782"/>
              <a:gd name="connsiteX37" fmla="*/ 1893916 w 2309552"/>
              <a:gd name="connsiteY37" fmla="*/ 3092335 h 3449782"/>
              <a:gd name="connsiteX38" fmla="*/ 1619595 w 2309552"/>
              <a:gd name="connsiteY38" fmla="*/ 3316778 h 3449782"/>
              <a:gd name="connsiteX39" fmla="*/ 1228898 w 2309552"/>
              <a:gd name="connsiteY39" fmla="*/ 3275215 h 3449782"/>
              <a:gd name="connsiteX40" fmla="*/ 1095894 w 2309552"/>
              <a:gd name="connsiteY40" fmla="*/ 3433157 h 3449782"/>
              <a:gd name="connsiteX41" fmla="*/ 746760 w 2309552"/>
              <a:gd name="connsiteY41" fmla="*/ 3341717 h 3449782"/>
              <a:gd name="connsiteX42" fmla="*/ 497378 w 2309552"/>
              <a:gd name="connsiteY42" fmla="*/ 3449782 h 3449782"/>
              <a:gd name="connsiteX0" fmla="*/ 1336963 w 2309552"/>
              <a:gd name="connsiteY0" fmla="*/ 0 h 3449782"/>
              <a:gd name="connsiteX1" fmla="*/ 1411778 w 2309552"/>
              <a:gd name="connsiteY1" fmla="*/ 141317 h 3449782"/>
              <a:gd name="connsiteX2" fmla="*/ 1395152 w 2309552"/>
              <a:gd name="connsiteY2" fmla="*/ 257695 h 3449782"/>
              <a:gd name="connsiteX3" fmla="*/ 1328651 w 2309552"/>
              <a:gd name="connsiteY3" fmla="*/ 257695 h 3449782"/>
              <a:gd name="connsiteX4" fmla="*/ 1212272 w 2309552"/>
              <a:gd name="connsiteY4" fmla="*/ 207819 h 3449782"/>
              <a:gd name="connsiteX5" fmla="*/ 1087581 w 2309552"/>
              <a:gd name="connsiteY5" fmla="*/ 349135 h 3449782"/>
              <a:gd name="connsiteX6" fmla="*/ 1104207 w 2309552"/>
              <a:gd name="connsiteY6" fmla="*/ 498764 h 3449782"/>
              <a:gd name="connsiteX7" fmla="*/ 871451 w 2309552"/>
              <a:gd name="connsiteY7" fmla="*/ 689957 h 3449782"/>
              <a:gd name="connsiteX8" fmla="*/ 580505 w 2309552"/>
              <a:gd name="connsiteY8" fmla="*/ 698270 h 3449782"/>
              <a:gd name="connsiteX9" fmla="*/ 464127 w 2309552"/>
              <a:gd name="connsiteY9" fmla="*/ 648393 h 3449782"/>
              <a:gd name="connsiteX10" fmla="*/ 322811 w 2309552"/>
              <a:gd name="connsiteY10" fmla="*/ 872837 h 3449782"/>
              <a:gd name="connsiteX11" fmla="*/ 281247 w 2309552"/>
              <a:gd name="connsiteY11" fmla="*/ 1255222 h 3449782"/>
              <a:gd name="connsiteX12" fmla="*/ 98367 w 2309552"/>
              <a:gd name="connsiteY12" fmla="*/ 1346662 h 3449782"/>
              <a:gd name="connsiteX13" fmla="*/ 15240 w 2309552"/>
              <a:gd name="connsiteY13" fmla="*/ 1438102 h 3449782"/>
              <a:gd name="connsiteX14" fmla="*/ 48491 w 2309552"/>
              <a:gd name="connsiteY14" fmla="*/ 1537855 h 3449782"/>
              <a:gd name="connsiteX15" fmla="*/ 306185 w 2309552"/>
              <a:gd name="connsiteY15" fmla="*/ 1471353 h 3449782"/>
              <a:gd name="connsiteX16" fmla="*/ 472440 w 2309552"/>
              <a:gd name="connsiteY16" fmla="*/ 1147157 h 3449782"/>
              <a:gd name="connsiteX17" fmla="*/ 508244 w 2309552"/>
              <a:gd name="connsiteY17" fmla="*/ 1050208 h 3449782"/>
              <a:gd name="connsiteX18" fmla="*/ 622069 w 2309552"/>
              <a:gd name="connsiteY18" fmla="*/ 1039091 h 3449782"/>
              <a:gd name="connsiteX19" fmla="*/ 829887 w 2309552"/>
              <a:gd name="connsiteY19" fmla="*/ 1246910 h 3449782"/>
              <a:gd name="connsiteX20" fmla="*/ 1012767 w 2309552"/>
              <a:gd name="connsiteY20" fmla="*/ 1313411 h 3449782"/>
              <a:gd name="connsiteX21" fmla="*/ 1195647 w 2309552"/>
              <a:gd name="connsiteY21" fmla="*/ 1296786 h 3449782"/>
              <a:gd name="connsiteX22" fmla="*/ 1237211 w 2309552"/>
              <a:gd name="connsiteY22" fmla="*/ 1330037 h 3449782"/>
              <a:gd name="connsiteX23" fmla="*/ 1228898 w 2309552"/>
              <a:gd name="connsiteY23" fmla="*/ 1463040 h 3449782"/>
              <a:gd name="connsiteX24" fmla="*/ 1054331 w 2309552"/>
              <a:gd name="connsiteY24" fmla="*/ 1795550 h 3449782"/>
              <a:gd name="connsiteX25" fmla="*/ 1112520 w 2309552"/>
              <a:gd name="connsiteY25" fmla="*/ 2144684 h 3449782"/>
              <a:gd name="connsiteX26" fmla="*/ 1253836 w 2309552"/>
              <a:gd name="connsiteY26" fmla="*/ 2261062 h 3449782"/>
              <a:gd name="connsiteX27" fmla="*/ 1494905 w 2309552"/>
              <a:gd name="connsiteY27" fmla="*/ 2136371 h 3449782"/>
              <a:gd name="connsiteX28" fmla="*/ 1528156 w 2309552"/>
              <a:gd name="connsiteY28" fmla="*/ 2061557 h 3449782"/>
              <a:gd name="connsiteX29" fmla="*/ 1627909 w 2309552"/>
              <a:gd name="connsiteY29" fmla="*/ 2186248 h 3449782"/>
              <a:gd name="connsiteX30" fmla="*/ 1561407 w 2309552"/>
              <a:gd name="connsiteY30" fmla="*/ 2261062 h 3449782"/>
              <a:gd name="connsiteX31" fmla="*/ 1602971 w 2309552"/>
              <a:gd name="connsiteY31" fmla="*/ 2568633 h 3449782"/>
              <a:gd name="connsiteX32" fmla="*/ 1885603 w 2309552"/>
              <a:gd name="connsiteY32" fmla="*/ 2801390 h 3449782"/>
              <a:gd name="connsiteX33" fmla="*/ 2168236 w 2309552"/>
              <a:gd name="connsiteY33" fmla="*/ 2951019 h 3449782"/>
              <a:gd name="connsiteX34" fmla="*/ 2267988 w 2309552"/>
              <a:gd name="connsiteY34" fmla="*/ 3042459 h 3449782"/>
              <a:gd name="connsiteX35" fmla="*/ 2284614 w 2309552"/>
              <a:gd name="connsiteY35" fmla="*/ 3175462 h 3449782"/>
              <a:gd name="connsiteX36" fmla="*/ 2118359 w 2309552"/>
              <a:gd name="connsiteY36" fmla="*/ 3233652 h 3449782"/>
              <a:gd name="connsiteX37" fmla="*/ 1893916 w 2309552"/>
              <a:gd name="connsiteY37" fmla="*/ 3092335 h 3449782"/>
              <a:gd name="connsiteX38" fmla="*/ 1619595 w 2309552"/>
              <a:gd name="connsiteY38" fmla="*/ 3316778 h 3449782"/>
              <a:gd name="connsiteX39" fmla="*/ 1228898 w 2309552"/>
              <a:gd name="connsiteY39" fmla="*/ 3275215 h 3449782"/>
              <a:gd name="connsiteX40" fmla="*/ 1095894 w 2309552"/>
              <a:gd name="connsiteY40" fmla="*/ 3433157 h 3449782"/>
              <a:gd name="connsiteX41" fmla="*/ 746760 w 2309552"/>
              <a:gd name="connsiteY41" fmla="*/ 3341717 h 3449782"/>
              <a:gd name="connsiteX42" fmla="*/ 497378 w 2309552"/>
              <a:gd name="connsiteY42" fmla="*/ 3449782 h 3449782"/>
              <a:gd name="connsiteX0" fmla="*/ 1336963 w 2309552"/>
              <a:gd name="connsiteY0" fmla="*/ 0 h 3444241"/>
              <a:gd name="connsiteX1" fmla="*/ 1411778 w 2309552"/>
              <a:gd name="connsiteY1" fmla="*/ 141317 h 3444241"/>
              <a:gd name="connsiteX2" fmla="*/ 1395152 w 2309552"/>
              <a:gd name="connsiteY2" fmla="*/ 257695 h 3444241"/>
              <a:gd name="connsiteX3" fmla="*/ 1328651 w 2309552"/>
              <a:gd name="connsiteY3" fmla="*/ 257695 h 3444241"/>
              <a:gd name="connsiteX4" fmla="*/ 1212272 w 2309552"/>
              <a:gd name="connsiteY4" fmla="*/ 207819 h 3444241"/>
              <a:gd name="connsiteX5" fmla="*/ 1087581 w 2309552"/>
              <a:gd name="connsiteY5" fmla="*/ 349135 h 3444241"/>
              <a:gd name="connsiteX6" fmla="*/ 1104207 w 2309552"/>
              <a:gd name="connsiteY6" fmla="*/ 498764 h 3444241"/>
              <a:gd name="connsiteX7" fmla="*/ 871451 w 2309552"/>
              <a:gd name="connsiteY7" fmla="*/ 689957 h 3444241"/>
              <a:gd name="connsiteX8" fmla="*/ 580505 w 2309552"/>
              <a:gd name="connsiteY8" fmla="*/ 698270 h 3444241"/>
              <a:gd name="connsiteX9" fmla="*/ 464127 w 2309552"/>
              <a:gd name="connsiteY9" fmla="*/ 648393 h 3444241"/>
              <a:gd name="connsiteX10" fmla="*/ 322811 w 2309552"/>
              <a:gd name="connsiteY10" fmla="*/ 872837 h 3444241"/>
              <a:gd name="connsiteX11" fmla="*/ 281247 w 2309552"/>
              <a:gd name="connsiteY11" fmla="*/ 1255222 h 3444241"/>
              <a:gd name="connsiteX12" fmla="*/ 98367 w 2309552"/>
              <a:gd name="connsiteY12" fmla="*/ 1346662 h 3444241"/>
              <a:gd name="connsiteX13" fmla="*/ 15240 w 2309552"/>
              <a:gd name="connsiteY13" fmla="*/ 1438102 h 3444241"/>
              <a:gd name="connsiteX14" fmla="*/ 48491 w 2309552"/>
              <a:gd name="connsiteY14" fmla="*/ 1537855 h 3444241"/>
              <a:gd name="connsiteX15" fmla="*/ 306185 w 2309552"/>
              <a:gd name="connsiteY15" fmla="*/ 1471353 h 3444241"/>
              <a:gd name="connsiteX16" fmla="*/ 472440 w 2309552"/>
              <a:gd name="connsiteY16" fmla="*/ 1147157 h 3444241"/>
              <a:gd name="connsiteX17" fmla="*/ 508244 w 2309552"/>
              <a:gd name="connsiteY17" fmla="*/ 1050208 h 3444241"/>
              <a:gd name="connsiteX18" fmla="*/ 622069 w 2309552"/>
              <a:gd name="connsiteY18" fmla="*/ 1039091 h 3444241"/>
              <a:gd name="connsiteX19" fmla="*/ 829887 w 2309552"/>
              <a:gd name="connsiteY19" fmla="*/ 1246910 h 3444241"/>
              <a:gd name="connsiteX20" fmla="*/ 1012767 w 2309552"/>
              <a:gd name="connsiteY20" fmla="*/ 1313411 h 3444241"/>
              <a:gd name="connsiteX21" fmla="*/ 1195647 w 2309552"/>
              <a:gd name="connsiteY21" fmla="*/ 1296786 h 3444241"/>
              <a:gd name="connsiteX22" fmla="*/ 1237211 w 2309552"/>
              <a:gd name="connsiteY22" fmla="*/ 1330037 h 3444241"/>
              <a:gd name="connsiteX23" fmla="*/ 1228898 w 2309552"/>
              <a:gd name="connsiteY23" fmla="*/ 1463040 h 3444241"/>
              <a:gd name="connsiteX24" fmla="*/ 1054331 w 2309552"/>
              <a:gd name="connsiteY24" fmla="*/ 1795550 h 3444241"/>
              <a:gd name="connsiteX25" fmla="*/ 1112520 w 2309552"/>
              <a:gd name="connsiteY25" fmla="*/ 2144684 h 3444241"/>
              <a:gd name="connsiteX26" fmla="*/ 1253836 w 2309552"/>
              <a:gd name="connsiteY26" fmla="*/ 2261062 h 3444241"/>
              <a:gd name="connsiteX27" fmla="*/ 1494905 w 2309552"/>
              <a:gd name="connsiteY27" fmla="*/ 2136371 h 3444241"/>
              <a:gd name="connsiteX28" fmla="*/ 1528156 w 2309552"/>
              <a:gd name="connsiteY28" fmla="*/ 2061557 h 3444241"/>
              <a:gd name="connsiteX29" fmla="*/ 1627909 w 2309552"/>
              <a:gd name="connsiteY29" fmla="*/ 2186248 h 3444241"/>
              <a:gd name="connsiteX30" fmla="*/ 1561407 w 2309552"/>
              <a:gd name="connsiteY30" fmla="*/ 2261062 h 3444241"/>
              <a:gd name="connsiteX31" fmla="*/ 1602971 w 2309552"/>
              <a:gd name="connsiteY31" fmla="*/ 2568633 h 3444241"/>
              <a:gd name="connsiteX32" fmla="*/ 1885603 w 2309552"/>
              <a:gd name="connsiteY32" fmla="*/ 2801390 h 3444241"/>
              <a:gd name="connsiteX33" fmla="*/ 2168236 w 2309552"/>
              <a:gd name="connsiteY33" fmla="*/ 2951019 h 3444241"/>
              <a:gd name="connsiteX34" fmla="*/ 2267988 w 2309552"/>
              <a:gd name="connsiteY34" fmla="*/ 3042459 h 3444241"/>
              <a:gd name="connsiteX35" fmla="*/ 2284614 w 2309552"/>
              <a:gd name="connsiteY35" fmla="*/ 3175462 h 3444241"/>
              <a:gd name="connsiteX36" fmla="*/ 2118359 w 2309552"/>
              <a:gd name="connsiteY36" fmla="*/ 3233652 h 3444241"/>
              <a:gd name="connsiteX37" fmla="*/ 1893916 w 2309552"/>
              <a:gd name="connsiteY37" fmla="*/ 3092335 h 3444241"/>
              <a:gd name="connsiteX38" fmla="*/ 1619595 w 2309552"/>
              <a:gd name="connsiteY38" fmla="*/ 3316778 h 3444241"/>
              <a:gd name="connsiteX39" fmla="*/ 1228898 w 2309552"/>
              <a:gd name="connsiteY39" fmla="*/ 3275215 h 3444241"/>
              <a:gd name="connsiteX40" fmla="*/ 1095894 w 2309552"/>
              <a:gd name="connsiteY40" fmla="*/ 3433157 h 3444241"/>
              <a:gd name="connsiteX41" fmla="*/ 746760 w 2309552"/>
              <a:gd name="connsiteY41" fmla="*/ 3341717 h 3444241"/>
              <a:gd name="connsiteX0" fmla="*/ 1336963 w 2309552"/>
              <a:gd name="connsiteY0" fmla="*/ 0 h 3433157"/>
              <a:gd name="connsiteX1" fmla="*/ 1411778 w 2309552"/>
              <a:gd name="connsiteY1" fmla="*/ 141317 h 3433157"/>
              <a:gd name="connsiteX2" fmla="*/ 1395152 w 2309552"/>
              <a:gd name="connsiteY2" fmla="*/ 257695 h 3433157"/>
              <a:gd name="connsiteX3" fmla="*/ 1328651 w 2309552"/>
              <a:gd name="connsiteY3" fmla="*/ 257695 h 3433157"/>
              <a:gd name="connsiteX4" fmla="*/ 1212272 w 2309552"/>
              <a:gd name="connsiteY4" fmla="*/ 207819 h 3433157"/>
              <a:gd name="connsiteX5" fmla="*/ 1087581 w 2309552"/>
              <a:gd name="connsiteY5" fmla="*/ 349135 h 3433157"/>
              <a:gd name="connsiteX6" fmla="*/ 1104207 w 2309552"/>
              <a:gd name="connsiteY6" fmla="*/ 498764 h 3433157"/>
              <a:gd name="connsiteX7" fmla="*/ 871451 w 2309552"/>
              <a:gd name="connsiteY7" fmla="*/ 689957 h 3433157"/>
              <a:gd name="connsiteX8" fmla="*/ 580505 w 2309552"/>
              <a:gd name="connsiteY8" fmla="*/ 698270 h 3433157"/>
              <a:gd name="connsiteX9" fmla="*/ 464127 w 2309552"/>
              <a:gd name="connsiteY9" fmla="*/ 648393 h 3433157"/>
              <a:gd name="connsiteX10" fmla="*/ 322811 w 2309552"/>
              <a:gd name="connsiteY10" fmla="*/ 872837 h 3433157"/>
              <a:gd name="connsiteX11" fmla="*/ 281247 w 2309552"/>
              <a:gd name="connsiteY11" fmla="*/ 1255222 h 3433157"/>
              <a:gd name="connsiteX12" fmla="*/ 98367 w 2309552"/>
              <a:gd name="connsiteY12" fmla="*/ 1346662 h 3433157"/>
              <a:gd name="connsiteX13" fmla="*/ 15240 w 2309552"/>
              <a:gd name="connsiteY13" fmla="*/ 1438102 h 3433157"/>
              <a:gd name="connsiteX14" fmla="*/ 48491 w 2309552"/>
              <a:gd name="connsiteY14" fmla="*/ 1537855 h 3433157"/>
              <a:gd name="connsiteX15" fmla="*/ 306185 w 2309552"/>
              <a:gd name="connsiteY15" fmla="*/ 1471353 h 3433157"/>
              <a:gd name="connsiteX16" fmla="*/ 472440 w 2309552"/>
              <a:gd name="connsiteY16" fmla="*/ 1147157 h 3433157"/>
              <a:gd name="connsiteX17" fmla="*/ 508244 w 2309552"/>
              <a:gd name="connsiteY17" fmla="*/ 1050208 h 3433157"/>
              <a:gd name="connsiteX18" fmla="*/ 622069 w 2309552"/>
              <a:gd name="connsiteY18" fmla="*/ 1039091 h 3433157"/>
              <a:gd name="connsiteX19" fmla="*/ 829887 w 2309552"/>
              <a:gd name="connsiteY19" fmla="*/ 1246910 h 3433157"/>
              <a:gd name="connsiteX20" fmla="*/ 1012767 w 2309552"/>
              <a:gd name="connsiteY20" fmla="*/ 1313411 h 3433157"/>
              <a:gd name="connsiteX21" fmla="*/ 1195647 w 2309552"/>
              <a:gd name="connsiteY21" fmla="*/ 1296786 h 3433157"/>
              <a:gd name="connsiteX22" fmla="*/ 1237211 w 2309552"/>
              <a:gd name="connsiteY22" fmla="*/ 1330037 h 3433157"/>
              <a:gd name="connsiteX23" fmla="*/ 1228898 w 2309552"/>
              <a:gd name="connsiteY23" fmla="*/ 1463040 h 3433157"/>
              <a:gd name="connsiteX24" fmla="*/ 1054331 w 2309552"/>
              <a:gd name="connsiteY24" fmla="*/ 1795550 h 3433157"/>
              <a:gd name="connsiteX25" fmla="*/ 1112520 w 2309552"/>
              <a:gd name="connsiteY25" fmla="*/ 2144684 h 3433157"/>
              <a:gd name="connsiteX26" fmla="*/ 1253836 w 2309552"/>
              <a:gd name="connsiteY26" fmla="*/ 2261062 h 3433157"/>
              <a:gd name="connsiteX27" fmla="*/ 1494905 w 2309552"/>
              <a:gd name="connsiteY27" fmla="*/ 2136371 h 3433157"/>
              <a:gd name="connsiteX28" fmla="*/ 1528156 w 2309552"/>
              <a:gd name="connsiteY28" fmla="*/ 2061557 h 3433157"/>
              <a:gd name="connsiteX29" fmla="*/ 1627909 w 2309552"/>
              <a:gd name="connsiteY29" fmla="*/ 2186248 h 3433157"/>
              <a:gd name="connsiteX30" fmla="*/ 1561407 w 2309552"/>
              <a:gd name="connsiteY30" fmla="*/ 2261062 h 3433157"/>
              <a:gd name="connsiteX31" fmla="*/ 1602971 w 2309552"/>
              <a:gd name="connsiteY31" fmla="*/ 2568633 h 3433157"/>
              <a:gd name="connsiteX32" fmla="*/ 1885603 w 2309552"/>
              <a:gd name="connsiteY32" fmla="*/ 2801390 h 3433157"/>
              <a:gd name="connsiteX33" fmla="*/ 2168236 w 2309552"/>
              <a:gd name="connsiteY33" fmla="*/ 2951019 h 3433157"/>
              <a:gd name="connsiteX34" fmla="*/ 2267988 w 2309552"/>
              <a:gd name="connsiteY34" fmla="*/ 3042459 h 3433157"/>
              <a:gd name="connsiteX35" fmla="*/ 2284614 w 2309552"/>
              <a:gd name="connsiteY35" fmla="*/ 3175462 h 3433157"/>
              <a:gd name="connsiteX36" fmla="*/ 2118359 w 2309552"/>
              <a:gd name="connsiteY36" fmla="*/ 3233652 h 3433157"/>
              <a:gd name="connsiteX37" fmla="*/ 1893916 w 2309552"/>
              <a:gd name="connsiteY37" fmla="*/ 3092335 h 3433157"/>
              <a:gd name="connsiteX38" fmla="*/ 1619595 w 2309552"/>
              <a:gd name="connsiteY38" fmla="*/ 3316778 h 3433157"/>
              <a:gd name="connsiteX39" fmla="*/ 1228898 w 2309552"/>
              <a:gd name="connsiteY39" fmla="*/ 3275215 h 3433157"/>
              <a:gd name="connsiteX40" fmla="*/ 1095894 w 2309552"/>
              <a:gd name="connsiteY40" fmla="*/ 3433157 h 343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09552" h="3433157">
                <a:moveTo>
                  <a:pt x="1336963" y="0"/>
                </a:moveTo>
                <a:cubicBezTo>
                  <a:pt x="1369521" y="49184"/>
                  <a:pt x="1402080" y="98368"/>
                  <a:pt x="1411778" y="141317"/>
                </a:cubicBezTo>
                <a:cubicBezTo>
                  <a:pt x="1421476" y="184266"/>
                  <a:pt x="1409007" y="238299"/>
                  <a:pt x="1395152" y="257695"/>
                </a:cubicBezTo>
                <a:cubicBezTo>
                  <a:pt x="1381298" y="277091"/>
                  <a:pt x="1359131" y="266008"/>
                  <a:pt x="1328651" y="257695"/>
                </a:cubicBezTo>
                <a:cubicBezTo>
                  <a:pt x="1298171" y="249382"/>
                  <a:pt x="1252450" y="192579"/>
                  <a:pt x="1212272" y="207819"/>
                </a:cubicBezTo>
                <a:cubicBezTo>
                  <a:pt x="1172094" y="223059"/>
                  <a:pt x="1105592" y="300644"/>
                  <a:pt x="1087581" y="349135"/>
                </a:cubicBezTo>
                <a:cubicBezTo>
                  <a:pt x="1069570" y="397626"/>
                  <a:pt x="1140229" y="441960"/>
                  <a:pt x="1104207" y="498764"/>
                </a:cubicBezTo>
                <a:cubicBezTo>
                  <a:pt x="1068185" y="555568"/>
                  <a:pt x="958735" y="656706"/>
                  <a:pt x="871451" y="689957"/>
                </a:cubicBezTo>
                <a:cubicBezTo>
                  <a:pt x="784167" y="723208"/>
                  <a:pt x="648392" y="705197"/>
                  <a:pt x="580505" y="698270"/>
                </a:cubicBezTo>
                <a:cubicBezTo>
                  <a:pt x="512618" y="691343"/>
                  <a:pt x="507076" y="619298"/>
                  <a:pt x="464127" y="648393"/>
                </a:cubicBezTo>
                <a:cubicBezTo>
                  <a:pt x="421178" y="677488"/>
                  <a:pt x="353291" y="771699"/>
                  <a:pt x="322811" y="872837"/>
                </a:cubicBezTo>
                <a:cubicBezTo>
                  <a:pt x="292331" y="973975"/>
                  <a:pt x="318654" y="1176251"/>
                  <a:pt x="281247" y="1255222"/>
                </a:cubicBezTo>
                <a:cubicBezTo>
                  <a:pt x="243840" y="1334193"/>
                  <a:pt x="142701" y="1316182"/>
                  <a:pt x="98367" y="1346662"/>
                </a:cubicBezTo>
                <a:cubicBezTo>
                  <a:pt x="54033" y="1377142"/>
                  <a:pt x="23553" y="1406237"/>
                  <a:pt x="15240" y="1438102"/>
                </a:cubicBezTo>
                <a:cubicBezTo>
                  <a:pt x="6927" y="1469967"/>
                  <a:pt x="0" y="1532313"/>
                  <a:pt x="48491" y="1537855"/>
                </a:cubicBezTo>
                <a:cubicBezTo>
                  <a:pt x="96982" y="1543397"/>
                  <a:pt x="235527" y="1536469"/>
                  <a:pt x="306185" y="1471353"/>
                </a:cubicBezTo>
                <a:cubicBezTo>
                  <a:pt x="376843" y="1406237"/>
                  <a:pt x="438764" y="1217348"/>
                  <a:pt x="472440" y="1147157"/>
                </a:cubicBezTo>
                <a:cubicBezTo>
                  <a:pt x="506117" y="1076966"/>
                  <a:pt x="483306" y="1068219"/>
                  <a:pt x="508244" y="1050208"/>
                </a:cubicBezTo>
                <a:cubicBezTo>
                  <a:pt x="533182" y="1032197"/>
                  <a:pt x="568462" y="1006307"/>
                  <a:pt x="622069" y="1039091"/>
                </a:cubicBezTo>
                <a:cubicBezTo>
                  <a:pt x="675676" y="1071875"/>
                  <a:pt x="764771" y="1201190"/>
                  <a:pt x="829887" y="1246910"/>
                </a:cubicBezTo>
                <a:cubicBezTo>
                  <a:pt x="895003" y="1292630"/>
                  <a:pt x="951807" y="1305098"/>
                  <a:pt x="1012767" y="1313411"/>
                </a:cubicBezTo>
                <a:cubicBezTo>
                  <a:pt x="1073727" y="1321724"/>
                  <a:pt x="1158240" y="1294015"/>
                  <a:pt x="1195647" y="1296786"/>
                </a:cubicBezTo>
                <a:cubicBezTo>
                  <a:pt x="1233054" y="1299557"/>
                  <a:pt x="1231669" y="1302328"/>
                  <a:pt x="1237211" y="1330037"/>
                </a:cubicBezTo>
                <a:cubicBezTo>
                  <a:pt x="1242753" y="1357746"/>
                  <a:pt x="1259378" y="1385455"/>
                  <a:pt x="1228898" y="1463040"/>
                </a:cubicBezTo>
                <a:cubicBezTo>
                  <a:pt x="1198418" y="1540625"/>
                  <a:pt x="1073727" y="1681943"/>
                  <a:pt x="1054331" y="1795550"/>
                </a:cubicBezTo>
                <a:cubicBezTo>
                  <a:pt x="1034935" y="1909157"/>
                  <a:pt x="1079269" y="2067099"/>
                  <a:pt x="1112520" y="2144684"/>
                </a:cubicBezTo>
                <a:cubicBezTo>
                  <a:pt x="1145771" y="2222269"/>
                  <a:pt x="1190105" y="2262447"/>
                  <a:pt x="1253836" y="2261062"/>
                </a:cubicBezTo>
                <a:cubicBezTo>
                  <a:pt x="1317567" y="2259677"/>
                  <a:pt x="1449185" y="2169622"/>
                  <a:pt x="1494905" y="2136371"/>
                </a:cubicBezTo>
                <a:cubicBezTo>
                  <a:pt x="1540625" y="2103120"/>
                  <a:pt x="1505989" y="2053244"/>
                  <a:pt x="1528156" y="2061557"/>
                </a:cubicBezTo>
                <a:cubicBezTo>
                  <a:pt x="1550323" y="2069870"/>
                  <a:pt x="1622367" y="2152997"/>
                  <a:pt x="1627909" y="2186248"/>
                </a:cubicBezTo>
                <a:cubicBezTo>
                  <a:pt x="1633451" y="2219499"/>
                  <a:pt x="1565563" y="2197331"/>
                  <a:pt x="1561407" y="2261062"/>
                </a:cubicBezTo>
                <a:cubicBezTo>
                  <a:pt x="1557251" y="2324793"/>
                  <a:pt x="1548938" y="2478578"/>
                  <a:pt x="1602971" y="2568633"/>
                </a:cubicBezTo>
                <a:cubicBezTo>
                  <a:pt x="1657004" y="2658688"/>
                  <a:pt x="1791392" y="2737659"/>
                  <a:pt x="1885603" y="2801390"/>
                </a:cubicBezTo>
                <a:cubicBezTo>
                  <a:pt x="1979814" y="2865121"/>
                  <a:pt x="2104505" y="2910841"/>
                  <a:pt x="2168236" y="2951019"/>
                </a:cubicBezTo>
                <a:cubicBezTo>
                  <a:pt x="2231967" y="2991197"/>
                  <a:pt x="2248592" y="3005052"/>
                  <a:pt x="2267988" y="3042459"/>
                </a:cubicBezTo>
                <a:cubicBezTo>
                  <a:pt x="2287384" y="3079866"/>
                  <a:pt x="2309552" y="3143596"/>
                  <a:pt x="2284614" y="3175462"/>
                </a:cubicBezTo>
                <a:cubicBezTo>
                  <a:pt x="2259676" y="3207328"/>
                  <a:pt x="2183475" y="3247506"/>
                  <a:pt x="2118359" y="3233652"/>
                </a:cubicBezTo>
                <a:cubicBezTo>
                  <a:pt x="2053243" y="3219798"/>
                  <a:pt x="1977043" y="3078481"/>
                  <a:pt x="1893916" y="3092335"/>
                </a:cubicBezTo>
                <a:cubicBezTo>
                  <a:pt x="1810789" y="3106189"/>
                  <a:pt x="1730431" y="3286298"/>
                  <a:pt x="1619595" y="3316778"/>
                </a:cubicBezTo>
                <a:cubicBezTo>
                  <a:pt x="1508759" y="3347258"/>
                  <a:pt x="1316181" y="3255819"/>
                  <a:pt x="1228898" y="3275215"/>
                </a:cubicBezTo>
                <a:cubicBezTo>
                  <a:pt x="1141615" y="3294611"/>
                  <a:pt x="1176250" y="3422073"/>
                  <a:pt x="1095894" y="3433157"/>
                </a:cubicBezTo>
              </a:path>
            </a:pathLst>
          </a:custGeom>
          <a:ln w="254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46" name="Freeform 45"/>
          <p:cNvSpPr/>
          <p:nvPr/>
        </p:nvSpPr>
        <p:spPr>
          <a:xfrm>
            <a:off x="0" y="420771"/>
            <a:ext cx="10972800" cy="1332196"/>
          </a:xfrm>
          <a:custGeom>
            <a:avLst/>
            <a:gdLst>
              <a:gd name="connsiteX0" fmla="*/ 0 w 9160625"/>
              <a:gd name="connsiteY0" fmla="*/ 543098 h 1339734"/>
              <a:gd name="connsiteX1" fmla="*/ 149629 w 9160625"/>
              <a:gd name="connsiteY1" fmla="*/ 667789 h 1339734"/>
              <a:gd name="connsiteX2" fmla="*/ 432262 w 9160625"/>
              <a:gd name="connsiteY2" fmla="*/ 401781 h 1339734"/>
              <a:gd name="connsiteX3" fmla="*/ 806335 w 9160625"/>
              <a:gd name="connsiteY3" fmla="*/ 376843 h 1339734"/>
              <a:gd name="connsiteX4" fmla="*/ 1039091 w 9160625"/>
              <a:gd name="connsiteY4" fmla="*/ 518160 h 1339734"/>
              <a:gd name="connsiteX5" fmla="*/ 1088967 w 9160625"/>
              <a:gd name="connsiteY5" fmla="*/ 692727 h 1339734"/>
              <a:gd name="connsiteX6" fmla="*/ 1230284 w 9160625"/>
              <a:gd name="connsiteY6" fmla="*/ 742603 h 1339734"/>
              <a:gd name="connsiteX7" fmla="*/ 1687484 w 9160625"/>
              <a:gd name="connsiteY7" fmla="*/ 293716 h 1339734"/>
              <a:gd name="connsiteX8" fmla="*/ 1828800 w 9160625"/>
              <a:gd name="connsiteY8" fmla="*/ 94211 h 1339734"/>
              <a:gd name="connsiteX9" fmla="*/ 2003367 w 9160625"/>
              <a:gd name="connsiteY9" fmla="*/ 27709 h 1339734"/>
              <a:gd name="connsiteX10" fmla="*/ 2360815 w 9160625"/>
              <a:gd name="connsiteY10" fmla="*/ 260465 h 1339734"/>
              <a:gd name="connsiteX11" fmla="*/ 2477193 w 9160625"/>
              <a:gd name="connsiteY11" fmla="*/ 326967 h 1339734"/>
              <a:gd name="connsiteX12" fmla="*/ 2701636 w 9160625"/>
              <a:gd name="connsiteY12" fmla="*/ 285403 h 1339734"/>
              <a:gd name="connsiteX13" fmla="*/ 3100647 w 9160625"/>
              <a:gd name="connsiteY13" fmla="*/ 177338 h 1339734"/>
              <a:gd name="connsiteX14" fmla="*/ 3316778 w 9160625"/>
              <a:gd name="connsiteY14" fmla="*/ 243840 h 1339734"/>
              <a:gd name="connsiteX15" fmla="*/ 3350029 w 9160625"/>
              <a:gd name="connsiteY15" fmla="*/ 435032 h 1339734"/>
              <a:gd name="connsiteX16" fmla="*/ 3499658 w 9160625"/>
              <a:gd name="connsiteY16" fmla="*/ 559723 h 1339734"/>
              <a:gd name="connsiteX17" fmla="*/ 3832167 w 9160625"/>
              <a:gd name="connsiteY17" fmla="*/ 701040 h 1339734"/>
              <a:gd name="connsiteX18" fmla="*/ 4123113 w 9160625"/>
              <a:gd name="connsiteY18" fmla="*/ 734291 h 1339734"/>
              <a:gd name="connsiteX19" fmla="*/ 4389120 w 9160625"/>
              <a:gd name="connsiteY19" fmla="*/ 568036 h 1339734"/>
              <a:gd name="connsiteX20" fmla="*/ 4422371 w 9160625"/>
              <a:gd name="connsiteY20" fmla="*/ 435032 h 1339734"/>
              <a:gd name="connsiteX21" fmla="*/ 4488873 w 9160625"/>
              <a:gd name="connsiteY21" fmla="*/ 260465 h 1339734"/>
              <a:gd name="connsiteX22" fmla="*/ 4596938 w 9160625"/>
              <a:gd name="connsiteY22" fmla="*/ 210589 h 1339734"/>
              <a:gd name="connsiteX23" fmla="*/ 4838007 w 9160625"/>
              <a:gd name="connsiteY23" fmla="*/ 410094 h 1339734"/>
              <a:gd name="connsiteX24" fmla="*/ 5320145 w 9160625"/>
              <a:gd name="connsiteY24" fmla="*/ 518160 h 1339734"/>
              <a:gd name="connsiteX25" fmla="*/ 5685905 w 9160625"/>
              <a:gd name="connsiteY25" fmla="*/ 509847 h 1339734"/>
              <a:gd name="connsiteX26" fmla="*/ 6209607 w 9160625"/>
              <a:gd name="connsiteY26" fmla="*/ 676101 h 1339734"/>
              <a:gd name="connsiteX27" fmla="*/ 6616931 w 9160625"/>
              <a:gd name="connsiteY27" fmla="*/ 850669 h 1339734"/>
              <a:gd name="connsiteX28" fmla="*/ 6766560 w 9160625"/>
              <a:gd name="connsiteY28" fmla="*/ 809105 h 1339734"/>
              <a:gd name="connsiteX29" fmla="*/ 7132320 w 9160625"/>
              <a:gd name="connsiteY29" fmla="*/ 659476 h 1339734"/>
              <a:gd name="connsiteX30" fmla="*/ 7622771 w 9160625"/>
              <a:gd name="connsiteY30" fmla="*/ 634538 h 1339734"/>
              <a:gd name="connsiteX31" fmla="*/ 7880465 w 9160625"/>
              <a:gd name="connsiteY31" fmla="*/ 950421 h 1339734"/>
              <a:gd name="connsiteX32" fmla="*/ 7930342 w 9160625"/>
              <a:gd name="connsiteY32" fmla="*/ 1191491 h 1339734"/>
              <a:gd name="connsiteX33" fmla="*/ 8055033 w 9160625"/>
              <a:gd name="connsiteY33" fmla="*/ 1332807 h 1339734"/>
              <a:gd name="connsiteX34" fmla="*/ 8445731 w 9160625"/>
              <a:gd name="connsiteY34" fmla="*/ 1233054 h 1339734"/>
              <a:gd name="connsiteX35" fmla="*/ 8902931 w 9160625"/>
              <a:gd name="connsiteY35" fmla="*/ 1008611 h 1339734"/>
              <a:gd name="connsiteX36" fmla="*/ 9160625 w 9160625"/>
              <a:gd name="connsiteY36" fmla="*/ 950421 h 1339734"/>
              <a:gd name="connsiteX0" fmla="*/ 0 w 9160625"/>
              <a:gd name="connsiteY0" fmla="*/ 543098 h 1339734"/>
              <a:gd name="connsiteX1" fmla="*/ 149629 w 9160625"/>
              <a:gd name="connsiteY1" fmla="*/ 667789 h 1339734"/>
              <a:gd name="connsiteX2" fmla="*/ 432262 w 9160625"/>
              <a:gd name="connsiteY2" fmla="*/ 401781 h 1339734"/>
              <a:gd name="connsiteX3" fmla="*/ 806335 w 9160625"/>
              <a:gd name="connsiteY3" fmla="*/ 376843 h 1339734"/>
              <a:gd name="connsiteX4" fmla="*/ 1039091 w 9160625"/>
              <a:gd name="connsiteY4" fmla="*/ 518160 h 1339734"/>
              <a:gd name="connsiteX5" fmla="*/ 1088967 w 9160625"/>
              <a:gd name="connsiteY5" fmla="*/ 692727 h 1339734"/>
              <a:gd name="connsiteX6" fmla="*/ 1230284 w 9160625"/>
              <a:gd name="connsiteY6" fmla="*/ 742603 h 1339734"/>
              <a:gd name="connsiteX7" fmla="*/ 1687484 w 9160625"/>
              <a:gd name="connsiteY7" fmla="*/ 293716 h 1339734"/>
              <a:gd name="connsiteX8" fmla="*/ 1828800 w 9160625"/>
              <a:gd name="connsiteY8" fmla="*/ 94211 h 1339734"/>
              <a:gd name="connsiteX9" fmla="*/ 2003367 w 9160625"/>
              <a:gd name="connsiteY9" fmla="*/ 27709 h 1339734"/>
              <a:gd name="connsiteX10" fmla="*/ 2360815 w 9160625"/>
              <a:gd name="connsiteY10" fmla="*/ 260465 h 1339734"/>
              <a:gd name="connsiteX11" fmla="*/ 2477193 w 9160625"/>
              <a:gd name="connsiteY11" fmla="*/ 326967 h 1339734"/>
              <a:gd name="connsiteX12" fmla="*/ 2701636 w 9160625"/>
              <a:gd name="connsiteY12" fmla="*/ 285403 h 1339734"/>
              <a:gd name="connsiteX13" fmla="*/ 3100647 w 9160625"/>
              <a:gd name="connsiteY13" fmla="*/ 177338 h 1339734"/>
              <a:gd name="connsiteX14" fmla="*/ 3316778 w 9160625"/>
              <a:gd name="connsiteY14" fmla="*/ 243840 h 1339734"/>
              <a:gd name="connsiteX15" fmla="*/ 3350029 w 9160625"/>
              <a:gd name="connsiteY15" fmla="*/ 435032 h 1339734"/>
              <a:gd name="connsiteX16" fmla="*/ 3499658 w 9160625"/>
              <a:gd name="connsiteY16" fmla="*/ 559723 h 1339734"/>
              <a:gd name="connsiteX17" fmla="*/ 3832167 w 9160625"/>
              <a:gd name="connsiteY17" fmla="*/ 701040 h 1339734"/>
              <a:gd name="connsiteX18" fmla="*/ 4123113 w 9160625"/>
              <a:gd name="connsiteY18" fmla="*/ 734291 h 1339734"/>
              <a:gd name="connsiteX19" fmla="*/ 4389120 w 9160625"/>
              <a:gd name="connsiteY19" fmla="*/ 568036 h 1339734"/>
              <a:gd name="connsiteX20" fmla="*/ 4422371 w 9160625"/>
              <a:gd name="connsiteY20" fmla="*/ 435032 h 1339734"/>
              <a:gd name="connsiteX21" fmla="*/ 4488873 w 9160625"/>
              <a:gd name="connsiteY21" fmla="*/ 260465 h 1339734"/>
              <a:gd name="connsiteX22" fmla="*/ 4596938 w 9160625"/>
              <a:gd name="connsiteY22" fmla="*/ 210589 h 1339734"/>
              <a:gd name="connsiteX23" fmla="*/ 4838007 w 9160625"/>
              <a:gd name="connsiteY23" fmla="*/ 410094 h 1339734"/>
              <a:gd name="connsiteX24" fmla="*/ 5320145 w 9160625"/>
              <a:gd name="connsiteY24" fmla="*/ 518160 h 1339734"/>
              <a:gd name="connsiteX25" fmla="*/ 5685905 w 9160625"/>
              <a:gd name="connsiteY25" fmla="*/ 509847 h 1339734"/>
              <a:gd name="connsiteX26" fmla="*/ 6209607 w 9160625"/>
              <a:gd name="connsiteY26" fmla="*/ 676101 h 1339734"/>
              <a:gd name="connsiteX27" fmla="*/ 6616931 w 9160625"/>
              <a:gd name="connsiteY27" fmla="*/ 850669 h 1339734"/>
              <a:gd name="connsiteX28" fmla="*/ 6907877 w 9160625"/>
              <a:gd name="connsiteY28" fmla="*/ 750915 h 1339734"/>
              <a:gd name="connsiteX29" fmla="*/ 7132320 w 9160625"/>
              <a:gd name="connsiteY29" fmla="*/ 659476 h 1339734"/>
              <a:gd name="connsiteX30" fmla="*/ 7622771 w 9160625"/>
              <a:gd name="connsiteY30" fmla="*/ 634538 h 1339734"/>
              <a:gd name="connsiteX31" fmla="*/ 7880465 w 9160625"/>
              <a:gd name="connsiteY31" fmla="*/ 950421 h 1339734"/>
              <a:gd name="connsiteX32" fmla="*/ 7930342 w 9160625"/>
              <a:gd name="connsiteY32" fmla="*/ 1191491 h 1339734"/>
              <a:gd name="connsiteX33" fmla="*/ 8055033 w 9160625"/>
              <a:gd name="connsiteY33" fmla="*/ 1332807 h 1339734"/>
              <a:gd name="connsiteX34" fmla="*/ 8445731 w 9160625"/>
              <a:gd name="connsiteY34" fmla="*/ 1233054 h 1339734"/>
              <a:gd name="connsiteX35" fmla="*/ 8902931 w 9160625"/>
              <a:gd name="connsiteY35" fmla="*/ 1008611 h 1339734"/>
              <a:gd name="connsiteX36" fmla="*/ 9160625 w 9160625"/>
              <a:gd name="connsiteY36" fmla="*/ 950421 h 1339734"/>
              <a:gd name="connsiteX0" fmla="*/ 0 w 9160625"/>
              <a:gd name="connsiteY0" fmla="*/ 543098 h 1339734"/>
              <a:gd name="connsiteX1" fmla="*/ 149629 w 9160625"/>
              <a:gd name="connsiteY1" fmla="*/ 667789 h 1339734"/>
              <a:gd name="connsiteX2" fmla="*/ 432262 w 9160625"/>
              <a:gd name="connsiteY2" fmla="*/ 401781 h 1339734"/>
              <a:gd name="connsiteX3" fmla="*/ 806335 w 9160625"/>
              <a:gd name="connsiteY3" fmla="*/ 376843 h 1339734"/>
              <a:gd name="connsiteX4" fmla="*/ 1039091 w 9160625"/>
              <a:gd name="connsiteY4" fmla="*/ 518160 h 1339734"/>
              <a:gd name="connsiteX5" fmla="*/ 1088967 w 9160625"/>
              <a:gd name="connsiteY5" fmla="*/ 692727 h 1339734"/>
              <a:gd name="connsiteX6" fmla="*/ 1230284 w 9160625"/>
              <a:gd name="connsiteY6" fmla="*/ 742603 h 1339734"/>
              <a:gd name="connsiteX7" fmla="*/ 1687484 w 9160625"/>
              <a:gd name="connsiteY7" fmla="*/ 293716 h 1339734"/>
              <a:gd name="connsiteX8" fmla="*/ 1828800 w 9160625"/>
              <a:gd name="connsiteY8" fmla="*/ 94211 h 1339734"/>
              <a:gd name="connsiteX9" fmla="*/ 2003367 w 9160625"/>
              <a:gd name="connsiteY9" fmla="*/ 27709 h 1339734"/>
              <a:gd name="connsiteX10" fmla="*/ 2360815 w 9160625"/>
              <a:gd name="connsiteY10" fmla="*/ 260465 h 1339734"/>
              <a:gd name="connsiteX11" fmla="*/ 2477193 w 9160625"/>
              <a:gd name="connsiteY11" fmla="*/ 326967 h 1339734"/>
              <a:gd name="connsiteX12" fmla="*/ 2701636 w 9160625"/>
              <a:gd name="connsiteY12" fmla="*/ 285403 h 1339734"/>
              <a:gd name="connsiteX13" fmla="*/ 3100647 w 9160625"/>
              <a:gd name="connsiteY13" fmla="*/ 177338 h 1339734"/>
              <a:gd name="connsiteX14" fmla="*/ 3316778 w 9160625"/>
              <a:gd name="connsiteY14" fmla="*/ 243840 h 1339734"/>
              <a:gd name="connsiteX15" fmla="*/ 3350029 w 9160625"/>
              <a:gd name="connsiteY15" fmla="*/ 435032 h 1339734"/>
              <a:gd name="connsiteX16" fmla="*/ 3499658 w 9160625"/>
              <a:gd name="connsiteY16" fmla="*/ 559723 h 1339734"/>
              <a:gd name="connsiteX17" fmla="*/ 3832167 w 9160625"/>
              <a:gd name="connsiteY17" fmla="*/ 701040 h 1339734"/>
              <a:gd name="connsiteX18" fmla="*/ 4123113 w 9160625"/>
              <a:gd name="connsiteY18" fmla="*/ 734291 h 1339734"/>
              <a:gd name="connsiteX19" fmla="*/ 4389120 w 9160625"/>
              <a:gd name="connsiteY19" fmla="*/ 568036 h 1339734"/>
              <a:gd name="connsiteX20" fmla="*/ 4422371 w 9160625"/>
              <a:gd name="connsiteY20" fmla="*/ 435032 h 1339734"/>
              <a:gd name="connsiteX21" fmla="*/ 4488873 w 9160625"/>
              <a:gd name="connsiteY21" fmla="*/ 260465 h 1339734"/>
              <a:gd name="connsiteX22" fmla="*/ 4596938 w 9160625"/>
              <a:gd name="connsiteY22" fmla="*/ 210589 h 1339734"/>
              <a:gd name="connsiteX23" fmla="*/ 4838007 w 9160625"/>
              <a:gd name="connsiteY23" fmla="*/ 410094 h 1339734"/>
              <a:gd name="connsiteX24" fmla="*/ 5320145 w 9160625"/>
              <a:gd name="connsiteY24" fmla="*/ 518160 h 1339734"/>
              <a:gd name="connsiteX25" fmla="*/ 5685905 w 9160625"/>
              <a:gd name="connsiteY25" fmla="*/ 509847 h 1339734"/>
              <a:gd name="connsiteX26" fmla="*/ 6209607 w 9160625"/>
              <a:gd name="connsiteY26" fmla="*/ 676101 h 1339734"/>
              <a:gd name="connsiteX27" fmla="*/ 6616931 w 9160625"/>
              <a:gd name="connsiteY27" fmla="*/ 850669 h 1339734"/>
              <a:gd name="connsiteX28" fmla="*/ 6907877 w 9160625"/>
              <a:gd name="connsiteY28" fmla="*/ 750915 h 1339734"/>
              <a:gd name="connsiteX29" fmla="*/ 7290262 w 9160625"/>
              <a:gd name="connsiteY29" fmla="*/ 667789 h 1339734"/>
              <a:gd name="connsiteX30" fmla="*/ 7622771 w 9160625"/>
              <a:gd name="connsiteY30" fmla="*/ 634538 h 1339734"/>
              <a:gd name="connsiteX31" fmla="*/ 7880465 w 9160625"/>
              <a:gd name="connsiteY31" fmla="*/ 950421 h 1339734"/>
              <a:gd name="connsiteX32" fmla="*/ 7930342 w 9160625"/>
              <a:gd name="connsiteY32" fmla="*/ 1191491 h 1339734"/>
              <a:gd name="connsiteX33" fmla="*/ 8055033 w 9160625"/>
              <a:gd name="connsiteY33" fmla="*/ 1332807 h 1339734"/>
              <a:gd name="connsiteX34" fmla="*/ 8445731 w 9160625"/>
              <a:gd name="connsiteY34" fmla="*/ 1233054 h 1339734"/>
              <a:gd name="connsiteX35" fmla="*/ 8902931 w 9160625"/>
              <a:gd name="connsiteY35" fmla="*/ 1008611 h 1339734"/>
              <a:gd name="connsiteX36" fmla="*/ 9160625 w 9160625"/>
              <a:gd name="connsiteY36" fmla="*/ 950421 h 1339734"/>
              <a:gd name="connsiteX0" fmla="*/ 0 w 8902931"/>
              <a:gd name="connsiteY0" fmla="*/ 543098 h 1339734"/>
              <a:gd name="connsiteX1" fmla="*/ 149629 w 8902931"/>
              <a:gd name="connsiteY1" fmla="*/ 667789 h 1339734"/>
              <a:gd name="connsiteX2" fmla="*/ 432262 w 8902931"/>
              <a:gd name="connsiteY2" fmla="*/ 401781 h 1339734"/>
              <a:gd name="connsiteX3" fmla="*/ 806335 w 8902931"/>
              <a:gd name="connsiteY3" fmla="*/ 376843 h 1339734"/>
              <a:gd name="connsiteX4" fmla="*/ 1039091 w 8902931"/>
              <a:gd name="connsiteY4" fmla="*/ 518160 h 1339734"/>
              <a:gd name="connsiteX5" fmla="*/ 1088967 w 8902931"/>
              <a:gd name="connsiteY5" fmla="*/ 692727 h 1339734"/>
              <a:gd name="connsiteX6" fmla="*/ 1230284 w 8902931"/>
              <a:gd name="connsiteY6" fmla="*/ 742603 h 1339734"/>
              <a:gd name="connsiteX7" fmla="*/ 1687484 w 8902931"/>
              <a:gd name="connsiteY7" fmla="*/ 293716 h 1339734"/>
              <a:gd name="connsiteX8" fmla="*/ 1828800 w 8902931"/>
              <a:gd name="connsiteY8" fmla="*/ 94211 h 1339734"/>
              <a:gd name="connsiteX9" fmla="*/ 2003367 w 8902931"/>
              <a:gd name="connsiteY9" fmla="*/ 27709 h 1339734"/>
              <a:gd name="connsiteX10" fmla="*/ 2360815 w 8902931"/>
              <a:gd name="connsiteY10" fmla="*/ 260465 h 1339734"/>
              <a:gd name="connsiteX11" fmla="*/ 2477193 w 8902931"/>
              <a:gd name="connsiteY11" fmla="*/ 326967 h 1339734"/>
              <a:gd name="connsiteX12" fmla="*/ 2701636 w 8902931"/>
              <a:gd name="connsiteY12" fmla="*/ 285403 h 1339734"/>
              <a:gd name="connsiteX13" fmla="*/ 3100647 w 8902931"/>
              <a:gd name="connsiteY13" fmla="*/ 177338 h 1339734"/>
              <a:gd name="connsiteX14" fmla="*/ 3316778 w 8902931"/>
              <a:gd name="connsiteY14" fmla="*/ 243840 h 1339734"/>
              <a:gd name="connsiteX15" fmla="*/ 3350029 w 8902931"/>
              <a:gd name="connsiteY15" fmla="*/ 435032 h 1339734"/>
              <a:gd name="connsiteX16" fmla="*/ 3499658 w 8902931"/>
              <a:gd name="connsiteY16" fmla="*/ 559723 h 1339734"/>
              <a:gd name="connsiteX17" fmla="*/ 3832167 w 8902931"/>
              <a:gd name="connsiteY17" fmla="*/ 701040 h 1339734"/>
              <a:gd name="connsiteX18" fmla="*/ 4123113 w 8902931"/>
              <a:gd name="connsiteY18" fmla="*/ 734291 h 1339734"/>
              <a:gd name="connsiteX19" fmla="*/ 4389120 w 8902931"/>
              <a:gd name="connsiteY19" fmla="*/ 568036 h 1339734"/>
              <a:gd name="connsiteX20" fmla="*/ 4422371 w 8902931"/>
              <a:gd name="connsiteY20" fmla="*/ 435032 h 1339734"/>
              <a:gd name="connsiteX21" fmla="*/ 4488873 w 8902931"/>
              <a:gd name="connsiteY21" fmla="*/ 260465 h 1339734"/>
              <a:gd name="connsiteX22" fmla="*/ 4596938 w 8902931"/>
              <a:gd name="connsiteY22" fmla="*/ 210589 h 1339734"/>
              <a:gd name="connsiteX23" fmla="*/ 4838007 w 8902931"/>
              <a:gd name="connsiteY23" fmla="*/ 410094 h 1339734"/>
              <a:gd name="connsiteX24" fmla="*/ 5320145 w 8902931"/>
              <a:gd name="connsiteY24" fmla="*/ 518160 h 1339734"/>
              <a:gd name="connsiteX25" fmla="*/ 5685905 w 8902931"/>
              <a:gd name="connsiteY25" fmla="*/ 509847 h 1339734"/>
              <a:gd name="connsiteX26" fmla="*/ 6209607 w 8902931"/>
              <a:gd name="connsiteY26" fmla="*/ 676101 h 1339734"/>
              <a:gd name="connsiteX27" fmla="*/ 6616931 w 8902931"/>
              <a:gd name="connsiteY27" fmla="*/ 850669 h 1339734"/>
              <a:gd name="connsiteX28" fmla="*/ 6907877 w 8902931"/>
              <a:gd name="connsiteY28" fmla="*/ 750915 h 1339734"/>
              <a:gd name="connsiteX29" fmla="*/ 7290262 w 8902931"/>
              <a:gd name="connsiteY29" fmla="*/ 667789 h 1339734"/>
              <a:gd name="connsiteX30" fmla="*/ 7622771 w 8902931"/>
              <a:gd name="connsiteY30" fmla="*/ 634538 h 1339734"/>
              <a:gd name="connsiteX31" fmla="*/ 7880465 w 8902931"/>
              <a:gd name="connsiteY31" fmla="*/ 950421 h 1339734"/>
              <a:gd name="connsiteX32" fmla="*/ 7930342 w 8902931"/>
              <a:gd name="connsiteY32" fmla="*/ 1191491 h 1339734"/>
              <a:gd name="connsiteX33" fmla="*/ 8055033 w 8902931"/>
              <a:gd name="connsiteY33" fmla="*/ 1332807 h 1339734"/>
              <a:gd name="connsiteX34" fmla="*/ 8445731 w 8902931"/>
              <a:gd name="connsiteY34" fmla="*/ 1233054 h 1339734"/>
              <a:gd name="connsiteX35" fmla="*/ 8902931 w 8902931"/>
              <a:gd name="connsiteY35" fmla="*/ 1008611 h 1339734"/>
              <a:gd name="connsiteX0" fmla="*/ 0 w 8788148"/>
              <a:gd name="connsiteY0" fmla="*/ 543098 h 1339734"/>
              <a:gd name="connsiteX1" fmla="*/ 149629 w 8788148"/>
              <a:gd name="connsiteY1" fmla="*/ 667789 h 1339734"/>
              <a:gd name="connsiteX2" fmla="*/ 432262 w 8788148"/>
              <a:gd name="connsiteY2" fmla="*/ 401781 h 1339734"/>
              <a:gd name="connsiteX3" fmla="*/ 806335 w 8788148"/>
              <a:gd name="connsiteY3" fmla="*/ 376843 h 1339734"/>
              <a:gd name="connsiteX4" fmla="*/ 1039091 w 8788148"/>
              <a:gd name="connsiteY4" fmla="*/ 518160 h 1339734"/>
              <a:gd name="connsiteX5" fmla="*/ 1088967 w 8788148"/>
              <a:gd name="connsiteY5" fmla="*/ 692727 h 1339734"/>
              <a:gd name="connsiteX6" fmla="*/ 1230284 w 8788148"/>
              <a:gd name="connsiteY6" fmla="*/ 742603 h 1339734"/>
              <a:gd name="connsiteX7" fmla="*/ 1687484 w 8788148"/>
              <a:gd name="connsiteY7" fmla="*/ 293716 h 1339734"/>
              <a:gd name="connsiteX8" fmla="*/ 1828800 w 8788148"/>
              <a:gd name="connsiteY8" fmla="*/ 94211 h 1339734"/>
              <a:gd name="connsiteX9" fmla="*/ 2003367 w 8788148"/>
              <a:gd name="connsiteY9" fmla="*/ 27709 h 1339734"/>
              <a:gd name="connsiteX10" fmla="*/ 2360815 w 8788148"/>
              <a:gd name="connsiteY10" fmla="*/ 260465 h 1339734"/>
              <a:gd name="connsiteX11" fmla="*/ 2477193 w 8788148"/>
              <a:gd name="connsiteY11" fmla="*/ 326967 h 1339734"/>
              <a:gd name="connsiteX12" fmla="*/ 2701636 w 8788148"/>
              <a:gd name="connsiteY12" fmla="*/ 285403 h 1339734"/>
              <a:gd name="connsiteX13" fmla="*/ 3100647 w 8788148"/>
              <a:gd name="connsiteY13" fmla="*/ 177338 h 1339734"/>
              <a:gd name="connsiteX14" fmla="*/ 3316778 w 8788148"/>
              <a:gd name="connsiteY14" fmla="*/ 243840 h 1339734"/>
              <a:gd name="connsiteX15" fmla="*/ 3350029 w 8788148"/>
              <a:gd name="connsiteY15" fmla="*/ 435032 h 1339734"/>
              <a:gd name="connsiteX16" fmla="*/ 3499658 w 8788148"/>
              <a:gd name="connsiteY16" fmla="*/ 559723 h 1339734"/>
              <a:gd name="connsiteX17" fmla="*/ 3832167 w 8788148"/>
              <a:gd name="connsiteY17" fmla="*/ 701040 h 1339734"/>
              <a:gd name="connsiteX18" fmla="*/ 4123113 w 8788148"/>
              <a:gd name="connsiteY18" fmla="*/ 734291 h 1339734"/>
              <a:gd name="connsiteX19" fmla="*/ 4389120 w 8788148"/>
              <a:gd name="connsiteY19" fmla="*/ 568036 h 1339734"/>
              <a:gd name="connsiteX20" fmla="*/ 4422371 w 8788148"/>
              <a:gd name="connsiteY20" fmla="*/ 435032 h 1339734"/>
              <a:gd name="connsiteX21" fmla="*/ 4488873 w 8788148"/>
              <a:gd name="connsiteY21" fmla="*/ 260465 h 1339734"/>
              <a:gd name="connsiteX22" fmla="*/ 4596938 w 8788148"/>
              <a:gd name="connsiteY22" fmla="*/ 210589 h 1339734"/>
              <a:gd name="connsiteX23" fmla="*/ 4838007 w 8788148"/>
              <a:gd name="connsiteY23" fmla="*/ 410094 h 1339734"/>
              <a:gd name="connsiteX24" fmla="*/ 5320145 w 8788148"/>
              <a:gd name="connsiteY24" fmla="*/ 518160 h 1339734"/>
              <a:gd name="connsiteX25" fmla="*/ 5685905 w 8788148"/>
              <a:gd name="connsiteY25" fmla="*/ 509847 h 1339734"/>
              <a:gd name="connsiteX26" fmla="*/ 6209607 w 8788148"/>
              <a:gd name="connsiteY26" fmla="*/ 676101 h 1339734"/>
              <a:gd name="connsiteX27" fmla="*/ 6616931 w 8788148"/>
              <a:gd name="connsiteY27" fmla="*/ 850669 h 1339734"/>
              <a:gd name="connsiteX28" fmla="*/ 6907877 w 8788148"/>
              <a:gd name="connsiteY28" fmla="*/ 750915 h 1339734"/>
              <a:gd name="connsiteX29" fmla="*/ 7290262 w 8788148"/>
              <a:gd name="connsiteY29" fmla="*/ 667789 h 1339734"/>
              <a:gd name="connsiteX30" fmla="*/ 7622771 w 8788148"/>
              <a:gd name="connsiteY30" fmla="*/ 634538 h 1339734"/>
              <a:gd name="connsiteX31" fmla="*/ 7880465 w 8788148"/>
              <a:gd name="connsiteY31" fmla="*/ 950421 h 1339734"/>
              <a:gd name="connsiteX32" fmla="*/ 7930342 w 8788148"/>
              <a:gd name="connsiteY32" fmla="*/ 1191491 h 1339734"/>
              <a:gd name="connsiteX33" fmla="*/ 8055033 w 8788148"/>
              <a:gd name="connsiteY33" fmla="*/ 1332807 h 1339734"/>
              <a:gd name="connsiteX34" fmla="*/ 8445731 w 8788148"/>
              <a:gd name="connsiteY34" fmla="*/ 1233054 h 1339734"/>
              <a:gd name="connsiteX35" fmla="*/ 8788148 w 8788148"/>
              <a:gd name="connsiteY35" fmla="*/ 1048489 h 1339734"/>
              <a:gd name="connsiteX0" fmla="*/ 49276 w 8837424"/>
              <a:gd name="connsiteY0" fmla="*/ 543098 h 1339734"/>
              <a:gd name="connsiteX1" fmla="*/ 24938 w 8837424"/>
              <a:gd name="connsiteY1" fmla="*/ 579232 h 1339734"/>
              <a:gd name="connsiteX2" fmla="*/ 198905 w 8837424"/>
              <a:gd name="connsiteY2" fmla="*/ 667789 h 1339734"/>
              <a:gd name="connsiteX3" fmla="*/ 481538 w 8837424"/>
              <a:gd name="connsiteY3" fmla="*/ 401781 h 1339734"/>
              <a:gd name="connsiteX4" fmla="*/ 855611 w 8837424"/>
              <a:gd name="connsiteY4" fmla="*/ 376843 h 1339734"/>
              <a:gd name="connsiteX5" fmla="*/ 1088367 w 8837424"/>
              <a:gd name="connsiteY5" fmla="*/ 518160 h 1339734"/>
              <a:gd name="connsiteX6" fmla="*/ 1138243 w 8837424"/>
              <a:gd name="connsiteY6" fmla="*/ 692727 h 1339734"/>
              <a:gd name="connsiteX7" fmla="*/ 1279560 w 8837424"/>
              <a:gd name="connsiteY7" fmla="*/ 742603 h 1339734"/>
              <a:gd name="connsiteX8" fmla="*/ 1736760 w 8837424"/>
              <a:gd name="connsiteY8" fmla="*/ 293716 h 1339734"/>
              <a:gd name="connsiteX9" fmla="*/ 1878076 w 8837424"/>
              <a:gd name="connsiteY9" fmla="*/ 94211 h 1339734"/>
              <a:gd name="connsiteX10" fmla="*/ 2052643 w 8837424"/>
              <a:gd name="connsiteY10" fmla="*/ 27709 h 1339734"/>
              <a:gd name="connsiteX11" fmla="*/ 2410091 w 8837424"/>
              <a:gd name="connsiteY11" fmla="*/ 260465 h 1339734"/>
              <a:gd name="connsiteX12" fmla="*/ 2526469 w 8837424"/>
              <a:gd name="connsiteY12" fmla="*/ 326967 h 1339734"/>
              <a:gd name="connsiteX13" fmla="*/ 2750912 w 8837424"/>
              <a:gd name="connsiteY13" fmla="*/ 285403 h 1339734"/>
              <a:gd name="connsiteX14" fmla="*/ 3149923 w 8837424"/>
              <a:gd name="connsiteY14" fmla="*/ 177338 h 1339734"/>
              <a:gd name="connsiteX15" fmla="*/ 3366054 w 8837424"/>
              <a:gd name="connsiteY15" fmla="*/ 243840 h 1339734"/>
              <a:gd name="connsiteX16" fmla="*/ 3399305 w 8837424"/>
              <a:gd name="connsiteY16" fmla="*/ 435032 h 1339734"/>
              <a:gd name="connsiteX17" fmla="*/ 3548934 w 8837424"/>
              <a:gd name="connsiteY17" fmla="*/ 559723 h 1339734"/>
              <a:gd name="connsiteX18" fmla="*/ 3881443 w 8837424"/>
              <a:gd name="connsiteY18" fmla="*/ 701040 h 1339734"/>
              <a:gd name="connsiteX19" fmla="*/ 4172389 w 8837424"/>
              <a:gd name="connsiteY19" fmla="*/ 734291 h 1339734"/>
              <a:gd name="connsiteX20" fmla="*/ 4438396 w 8837424"/>
              <a:gd name="connsiteY20" fmla="*/ 568036 h 1339734"/>
              <a:gd name="connsiteX21" fmla="*/ 4471647 w 8837424"/>
              <a:gd name="connsiteY21" fmla="*/ 435032 h 1339734"/>
              <a:gd name="connsiteX22" fmla="*/ 4538149 w 8837424"/>
              <a:gd name="connsiteY22" fmla="*/ 260465 h 1339734"/>
              <a:gd name="connsiteX23" fmla="*/ 4646214 w 8837424"/>
              <a:gd name="connsiteY23" fmla="*/ 210589 h 1339734"/>
              <a:gd name="connsiteX24" fmla="*/ 4887283 w 8837424"/>
              <a:gd name="connsiteY24" fmla="*/ 410094 h 1339734"/>
              <a:gd name="connsiteX25" fmla="*/ 5369421 w 8837424"/>
              <a:gd name="connsiteY25" fmla="*/ 518160 h 1339734"/>
              <a:gd name="connsiteX26" fmla="*/ 5735181 w 8837424"/>
              <a:gd name="connsiteY26" fmla="*/ 509847 h 1339734"/>
              <a:gd name="connsiteX27" fmla="*/ 6258883 w 8837424"/>
              <a:gd name="connsiteY27" fmla="*/ 676101 h 1339734"/>
              <a:gd name="connsiteX28" fmla="*/ 6666207 w 8837424"/>
              <a:gd name="connsiteY28" fmla="*/ 850669 h 1339734"/>
              <a:gd name="connsiteX29" fmla="*/ 6957153 w 8837424"/>
              <a:gd name="connsiteY29" fmla="*/ 750915 h 1339734"/>
              <a:gd name="connsiteX30" fmla="*/ 7339538 w 8837424"/>
              <a:gd name="connsiteY30" fmla="*/ 667789 h 1339734"/>
              <a:gd name="connsiteX31" fmla="*/ 7672047 w 8837424"/>
              <a:gd name="connsiteY31" fmla="*/ 634538 h 1339734"/>
              <a:gd name="connsiteX32" fmla="*/ 7929741 w 8837424"/>
              <a:gd name="connsiteY32" fmla="*/ 950421 h 1339734"/>
              <a:gd name="connsiteX33" fmla="*/ 7979618 w 8837424"/>
              <a:gd name="connsiteY33" fmla="*/ 1191491 h 1339734"/>
              <a:gd name="connsiteX34" fmla="*/ 8104309 w 8837424"/>
              <a:gd name="connsiteY34" fmla="*/ 1332807 h 1339734"/>
              <a:gd name="connsiteX35" fmla="*/ 8495007 w 8837424"/>
              <a:gd name="connsiteY35" fmla="*/ 1233054 h 1339734"/>
              <a:gd name="connsiteX36" fmla="*/ 8837424 w 8837424"/>
              <a:gd name="connsiteY36" fmla="*/ 1048489 h 1339734"/>
              <a:gd name="connsiteX0" fmla="*/ 239222 w 9027370"/>
              <a:gd name="connsiteY0" fmla="*/ 543098 h 1339734"/>
              <a:gd name="connsiteX1" fmla="*/ 24938 w 9027370"/>
              <a:gd name="connsiteY1" fmla="*/ 582495 h 1339734"/>
              <a:gd name="connsiteX2" fmla="*/ 388851 w 9027370"/>
              <a:gd name="connsiteY2" fmla="*/ 667789 h 1339734"/>
              <a:gd name="connsiteX3" fmla="*/ 671484 w 9027370"/>
              <a:gd name="connsiteY3" fmla="*/ 401781 h 1339734"/>
              <a:gd name="connsiteX4" fmla="*/ 1045557 w 9027370"/>
              <a:gd name="connsiteY4" fmla="*/ 376843 h 1339734"/>
              <a:gd name="connsiteX5" fmla="*/ 1278313 w 9027370"/>
              <a:gd name="connsiteY5" fmla="*/ 518160 h 1339734"/>
              <a:gd name="connsiteX6" fmla="*/ 1328189 w 9027370"/>
              <a:gd name="connsiteY6" fmla="*/ 692727 h 1339734"/>
              <a:gd name="connsiteX7" fmla="*/ 1469506 w 9027370"/>
              <a:gd name="connsiteY7" fmla="*/ 742603 h 1339734"/>
              <a:gd name="connsiteX8" fmla="*/ 1926706 w 9027370"/>
              <a:gd name="connsiteY8" fmla="*/ 293716 h 1339734"/>
              <a:gd name="connsiteX9" fmla="*/ 2068022 w 9027370"/>
              <a:gd name="connsiteY9" fmla="*/ 94211 h 1339734"/>
              <a:gd name="connsiteX10" fmla="*/ 2242589 w 9027370"/>
              <a:gd name="connsiteY10" fmla="*/ 27709 h 1339734"/>
              <a:gd name="connsiteX11" fmla="*/ 2600037 w 9027370"/>
              <a:gd name="connsiteY11" fmla="*/ 260465 h 1339734"/>
              <a:gd name="connsiteX12" fmla="*/ 2716415 w 9027370"/>
              <a:gd name="connsiteY12" fmla="*/ 326967 h 1339734"/>
              <a:gd name="connsiteX13" fmla="*/ 2940858 w 9027370"/>
              <a:gd name="connsiteY13" fmla="*/ 285403 h 1339734"/>
              <a:gd name="connsiteX14" fmla="*/ 3339869 w 9027370"/>
              <a:gd name="connsiteY14" fmla="*/ 177338 h 1339734"/>
              <a:gd name="connsiteX15" fmla="*/ 3556000 w 9027370"/>
              <a:gd name="connsiteY15" fmla="*/ 243840 h 1339734"/>
              <a:gd name="connsiteX16" fmla="*/ 3589251 w 9027370"/>
              <a:gd name="connsiteY16" fmla="*/ 435032 h 1339734"/>
              <a:gd name="connsiteX17" fmla="*/ 3738880 w 9027370"/>
              <a:gd name="connsiteY17" fmla="*/ 559723 h 1339734"/>
              <a:gd name="connsiteX18" fmla="*/ 4071389 w 9027370"/>
              <a:gd name="connsiteY18" fmla="*/ 701040 h 1339734"/>
              <a:gd name="connsiteX19" fmla="*/ 4362335 w 9027370"/>
              <a:gd name="connsiteY19" fmla="*/ 734291 h 1339734"/>
              <a:gd name="connsiteX20" fmla="*/ 4628342 w 9027370"/>
              <a:gd name="connsiteY20" fmla="*/ 568036 h 1339734"/>
              <a:gd name="connsiteX21" fmla="*/ 4661593 w 9027370"/>
              <a:gd name="connsiteY21" fmla="*/ 435032 h 1339734"/>
              <a:gd name="connsiteX22" fmla="*/ 4728095 w 9027370"/>
              <a:gd name="connsiteY22" fmla="*/ 260465 h 1339734"/>
              <a:gd name="connsiteX23" fmla="*/ 4836160 w 9027370"/>
              <a:gd name="connsiteY23" fmla="*/ 210589 h 1339734"/>
              <a:gd name="connsiteX24" fmla="*/ 5077229 w 9027370"/>
              <a:gd name="connsiteY24" fmla="*/ 410094 h 1339734"/>
              <a:gd name="connsiteX25" fmla="*/ 5559367 w 9027370"/>
              <a:gd name="connsiteY25" fmla="*/ 518160 h 1339734"/>
              <a:gd name="connsiteX26" fmla="*/ 5925127 w 9027370"/>
              <a:gd name="connsiteY26" fmla="*/ 509847 h 1339734"/>
              <a:gd name="connsiteX27" fmla="*/ 6448829 w 9027370"/>
              <a:gd name="connsiteY27" fmla="*/ 676101 h 1339734"/>
              <a:gd name="connsiteX28" fmla="*/ 6856153 w 9027370"/>
              <a:gd name="connsiteY28" fmla="*/ 850669 h 1339734"/>
              <a:gd name="connsiteX29" fmla="*/ 7147099 w 9027370"/>
              <a:gd name="connsiteY29" fmla="*/ 750915 h 1339734"/>
              <a:gd name="connsiteX30" fmla="*/ 7529484 w 9027370"/>
              <a:gd name="connsiteY30" fmla="*/ 667789 h 1339734"/>
              <a:gd name="connsiteX31" fmla="*/ 7861993 w 9027370"/>
              <a:gd name="connsiteY31" fmla="*/ 634538 h 1339734"/>
              <a:gd name="connsiteX32" fmla="*/ 8119687 w 9027370"/>
              <a:gd name="connsiteY32" fmla="*/ 950421 h 1339734"/>
              <a:gd name="connsiteX33" fmla="*/ 8169564 w 9027370"/>
              <a:gd name="connsiteY33" fmla="*/ 1191491 h 1339734"/>
              <a:gd name="connsiteX34" fmla="*/ 8294255 w 9027370"/>
              <a:gd name="connsiteY34" fmla="*/ 1332807 h 1339734"/>
              <a:gd name="connsiteX35" fmla="*/ 8684953 w 9027370"/>
              <a:gd name="connsiteY35" fmla="*/ 1233054 h 1339734"/>
              <a:gd name="connsiteX36" fmla="*/ 9027370 w 9027370"/>
              <a:gd name="connsiteY36" fmla="*/ 1048489 h 1339734"/>
              <a:gd name="connsiteX0" fmla="*/ 4057 w 9542198"/>
              <a:gd name="connsiteY0" fmla="*/ 1164988 h 1339734"/>
              <a:gd name="connsiteX1" fmla="*/ 539766 w 9542198"/>
              <a:gd name="connsiteY1" fmla="*/ 582495 h 1339734"/>
              <a:gd name="connsiteX2" fmla="*/ 903679 w 9542198"/>
              <a:gd name="connsiteY2" fmla="*/ 667789 h 1339734"/>
              <a:gd name="connsiteX3" fmla="*/ 1186312 w 9542198"/>
              <a:gd name="connsiteY3" fmla="*/ 401781 h 1339734"/>
              <a:gd name="connsiteX4" fmla="*/ 1560385 w 9542198"/>
              <a:gd name="connsiteY4" fmla="*/ 376843 h 1339734"/>
              <a:gd name="connsiteX5" fmla="*/ 1793141 w 9542198"/>
              <a:gd name="connsiteY5" fmla="*/ 518160 h 1339734"/>
              <a:gd name="connsiteX6" fmla="*/ 1843017 w 9542198"/>
              <a:gd name="connsiteY6" fmla="*/ 692727 h 1339734"/>
              <a:gd name="connsiteX7" fmla="*/ 1984334 w 9542198"/>
              <a:gd name="connsiteY7" fmla="*/ 742603 h 1339734"/>
              <a:gd name="connsiteX8" fmla="*/ 2441534 w 9542198"/>
              <a:gd name="connsiteY8" fmla="*/ 293716 h 1339734"/>
              <a:gd name="connsiteX9" fmla="*/ 2582850 w 9542198"/>
              <a:gd name="connsiteY9" fmla="*/ 94211 h 1339734"/>
              <a:gd name="connsiteX10" fmla="*/ 2757417 w 9542198"/>
              <a:gd name="connsiteY10" fmla="*/ 27709 h 1339734"/>
              <a:gd name="connsiteX11" fmla="*/ 3114865 w 9542198"/>
              <a:gd name="connsiteY11" fmla="*/ 260465 h 1339734"/>
              <a:gd name="connsiteX12" fmla="*/ 3231243 w 9542198"/>
              <a:gd name="connsiteY12" fmla="*/ 326967 h 1339734"/>
              <a:gd name="connsiteX13" fmla="*/ 3455686 w 9542198"/>
              <a:gd name="connsiteY13" fmla="*/ 285403 h 1339734"/>
              <a:gd name="connsiteX14" fmla="*/ 3854697 w 9542198"/>
              <a:gd name="connsiteY14" fmla="*/ 177338 h 1339734"/>
              <a:gd name="connsiteX15" fmla="*/ 4070828 w 9542198"/>
              <a:gd name="connsiteY15" fmla="*/ 243840 h 1339734"/>
              <a:gd name="connsiteX16" fmla="*/ 4104079 w 9542198"/>
              <a:gd name="connsiteY16" fmla="*/ 435032 h 1339734"/>
              <a:gd name="connsiteX17" fmla="*/ 4253708 w 9542198"/>
              <a:gd name="connsiteY17" fmla="*/ 559723 h 1339734"/>
              <a:gd name="connsiteX18" fmla="*/ 4586217 w 9542198"/>
              <a:gd name="connsiteY18" fmla="*/ 701040 h 1339734"/>
              <a:gd name="connsiteX19" fmla="*/ 4877163 w 9542198"/>
              <a:gd name="connsiteY19" fmla="*/ 734291 h 1339734"/>
              <a:gd name="connsiteX20" fmla="*/ 5143170 w 9542198"/>
              <a:gd name="connsiteY20" fmla="*/ 568036 h 1339734"/>
              <a:gd name="connsiteX21" fmla="*/ 5176421 w 9542198"/>
              <a:gd name="connsiteY21" fmla="*/ 435032 h 1339734"/>
              <a:gd name="connsiteX22" fmla="*/ 5242923 w 9542198"/>
              <a:gd name="connsiteY22" fmla="*/ 260465 h 1339734"/>
              <a:gd name="connsiteX23" fmla="*/ 5350988 w 9542198"/>
              <a:gd name="connsiteY23" fmla="*/ 210589 h 1339734"/>
              <a:gd name="connsiteX24" fmla="*/ 5592057 w 9542198"/>
              <a:gd name="connsiteY24" fmla="*/ 410094 h 1339734"/>
              <a:gd name="connsiteX25" fmla="*/ 6074195 w 9542198"/>
              <a:gd name="connsiteY25" fmla="*/ 518160 h 1339734"/>
              <a:gd name="connsiteX26" fmla="*/ 6439955 w 9542198"/>
              <a:gd name="connsiteY26" fmla="*/ 509847 h 1339734"/>
              <a:gd name="connsiteX27" fmla="*/ 6963657 w 9542198"/>
              <a:gd name="connsiteY27" fmla="*/ 676101 h 1339734"/>
              <a:gd name="connsiteX28" fmla="*/ 7370981 w 9542198"/>
              <a:gd name="connsiteY28" fmla="*/ 850669 h 1339734"/>
              <a:gd name="connsiteX29" fmla="*/ 7661927 w 9542198"/>
              <a:gd name="connsiteY29" fmla="*/ 750915 h 1339734"/>
              <a:gd name="connsiteX30" fmla="*/ 8044312 w 9542198"/>
              <a:gd name="connsiteY30" fmla="*/ 667789 h 1339734"/>
              <a:gd name="connsiteX31" fmla="*/ 8376821 w 9542198"/>
              <a:gd name="connsiteY31" fmla="*/ 634538 h 1339734"/>
              <a:gd name="connsiteX32" fmla="*/ 8634515 w 9542198"/>
              <a:gd name="connsiteY32" fmla="*/ 950421 h 1339734"/>
              <a:gd name="connsiteX33" fmla="*/ 8684392 w 9542198"/>
              <a:gd name="connsiteY33" fmla="*/ 1191491 h 1339734"/>
              <a:gd name="connsiteX34" fmla="*/ 8809083 w 9542198"/>
              <a:gd name="connsiteY34" fmla="*/ 1332807 h 1339734"/>
              <a:gd name="connsiteX35" fmla="*/ 9199781 w 9542198"/>
              <a:gd name="connsiteY35" fmla="*/ 1233054 h 1339734"/>
              <a:gd name="connsiteX36" fmla="*/ 9542198 w 9542198"/>
              <a:gd name="connsiteY36" fmla="*/ 1048489 h 1339734"/>
              <a:gd name="connsiteX0" fmla="*/ 1 w 9538142"/>
              <a:gd name="connsiteY0" fmla="*/ 1164988 h 1339734"/>
              <a:gd name="connsiteX1" fmla="*/ 111101 w 9538142"/>
              <a:gd name="connsiteY1" fmla="*/ 1033120 h 1339734"/>
              <a:gd name="connsiteX2" fmla="*/ 535710 w 9538142"/>
              <a:gd name="connsiteY2" fmla="*/ 582495 h 1339734"/>
              <a:gd name="connsiteX3" fmla="*/ 899623 w 9538142"/>
              <a:gd name="connsiteY3" fmla="*/ 667789 h 1339734"/>
              <a:gd name="connsiteX4" fmla="*/ 1182256 w 9538142"/>
              <a:gd name="connsiteY4" fmla="*/ 401781 h 1339734"/>
              <a:gd name="connsiteX5" fmla="*/ 1556329 w 9538142"/>
              <a:gd name="connsiteY5" fmla="*/ 376843 h 1339734"/>
              <a:gd name="connsiteX6" fmla="*/ 1789085 w 9538142"/>
              <a:gd name="connsiteY6" fmla="*/ 518160 h 1339734"/>
              <a:gd name="connsiteX7" fmla="*/ 1838961 w 9538142"/>
              <a:gd name="connsiteY7" fmla="*/ 692727 h 1339734"/>
              <a:gd name="connsiteX8" fmla="*/ 1980278 w 9538142"/>
              <a:gd name="connsiteY8" fmla="*/ 742603 h 1339734"/>
              <a:gd name="connsiteX9" fmla="*/ 2437478 w 9538142"/>
              <a:gd name="connsiteY9" fmla="*/ 293716 h 1339734"/>
              <a:gd name="connsiteX10" fmla="*/ 2578794 w 9538142"/>
              <a:gd name="connsiteY10" fmla="*/ 94211 h 1339734"/>
              <a:gd name="connsiteX11" fmla="*/ 2753361 w 9538142"/>
              <a:gd name="connsiteY11" fmla="*/ 27709 h 1339734"/>
              <a:gd name="connsiteX12" fmla="*/ 3110809 w 9538142"/>
              <a:gd name="connsiteY12" fmla="*/ 260465 h 1339734"/>
              <a:gd name="connsiteX13" fmla="*/ 3227187 w 9538142"/>
              <a:gd name="connsiteY13" fmla="*/ 326967 h 1339734"/>
              <a:gd name="connsiteX14" fmla="*/ 3451630 w 9538142"/>
              <a:gd name="connsiteY14" fmla="*/ 285403 h 1339734"/>
              <a:gd name="connsiteX15" fmla="*/ 3850641 w 9538142"/>
              <a:gd name="connsiteY15" fmla="*/ 177338 h 1339734"/>
              <a:gd name="connsiteX16" fmla="*/ 4066772 w 9538142"/>
              <a:gd name="connsiteY16" fmla="*/ 243840 h 1339734"/>
              <a:gd name="connsiteX17" fmla="*/ 4100023 w 9538142"/>
              <a:gd name="connsiteY17" fmla="*/ 435032 h 1339734"/>
              <a:gd name="connsiteX18" fmla="*/ 4249652 w 9538142"/>
              <a:gd name="connsiteY18" fmla="*/ 559723 h 1339734"/>
              <a:gd name="connsiteX19" fmla="*/ 4582161 w 9538142"/>
              <a:gd name="connsiteY19" fmla="*/ 701040 h 1339734"/>
              <a:gd name="connsiteX20" fmla="*/ 4873107 w 9538142"/>
              <a:gd name="connsiteY20" fmla="*/ 734291 h 1339734"/>
              <a:gd name="connsiteX21" fmla="*/ 5139114 w 9538142"/>
              <a:gd name="connsiteY21" fmla="*/ 568036 h 1339734"/>
              <a:gd name="connsiteX22" fmla="*/ 5172365 w 9538142"/>
              <a:gd name="connsiteY22" fmla="*/ 435032 h 1339734"/>
              <a:gd name="connsiteX23" fmla="*/ 5238867 w 9538142"/>
              <a:gd name="connsiteY23" fmla="*/ 260465 h 1339734"/>
              <a:gd name="connsiteX24" fmla="*/ 5346932 w 9538142"/>
              <a:gd name="connsiteY24" fmla="*/ 210589 h 1339734"/>
              <a:gd name="connsiteX25" fmla="*/ 5588001 w 9538142"/>
              <a:gd name="connsiteY25" fmla="*/ 410094 h 1339734"/>
              <a:gd name="connsiteX26" fmla="*/ 6070139 w 9538142"/>
              <a:gd name="connsiteY26" fmla="*/ 518160 h 1339734"/>
              <a:gd name="connsiteX27" fmla="*/ 6435899 w 9538142"/>
              <a:gd name="connsiteY27" fmla="*/ 509847 h 1339734"/>
              <a:gd name="connsiteX28" fmla="*/ 6959601 w 9538142"/>
              <a:gd name="connsiteY28" fmla="*/ 676101 h 1339734"/>
              <a:gd name="connsiteX29" fmla="*/ 7366925 w 9538142"/>
              <a:gd name="connsiteY29" fmla="*/ 850669 h 1339734"/>
              <a:gd name="connsiteX30" fmla="*/ 7657871 w 9538142"/>
              <a:gd name="connsiteY30" fmla="*/ 750915 h 1339734"/>
              <a:gd name="connsiteX31" fmla="*/ 8040256 w 9538142"/>
              <a:gd name="connsiteY31" fmla="*/ 667789 h 1339734"/>
              <a:gd name="connsiteX32" fmla="*/ 8372765 w 9538142"/>
              <a:gd name="connsiteY32" fmla="*/ 634538 h 1339734"/>
              <a:gd name="connsiteX33" fmla="*/ 8630459 w 9538142"/>
              <a:gd name="connsiteY33" fmla="*/ 950421 h 1339734"/>
              <a:gd name="connsiteX34" fmla="*/ 8680336 w 9538142"/>
              <a:gd name="connsiteY34" fmla="*/ 1191491 h 1339734"/>
              <a:gd name="connsiteX35" fmla="*/ 8805027 w 9538142"/>
              <a:gd name="connsiteY35" fmla="*/ 1332807 h 1339734"/>
              <a:gd name="connsiteX36" fmla="*/ 9195725 w 9538142"/>
              <a:gd name="connsiteY36" fmla="*/ 1233054 h 1339734"/>
              <a:gd name="connsiteX37" fmla="*/ 9538142 w 9538142"/>
              <a:gd name="connsiteY37" fmla="*/ 1048489 h 1339734"/>
              <a:gd name="connsiteX0" fmla="*/ 0 w 9859568"/>
              <a:gd name="connsiteY0" fmla="*/ 990240 h 1339734"/>
              <a:gd name="connsiteX1" fmla="*/ 432527 w 9859568"/>
              <a:gd name="connsiteY1" fmla="*/ 1033120 h 1339734"/>
              <a:gd name="connsiteX2" fmla="*/ 857136 w 9859568"/>
              <a:gd name="connsiteY2" fmla="*/ 582495 h 1339734"/>
              <a:gd name="connsiteX3" fmla="*/ 1221049 w 9859568"/>
              <a:gd name="connsiteY3" fmla="*/ 667789 h 1339734"/>
              <a:gd name="connsiteX4" fmla="*/ 1503682 w 9859568"/>
              <a:gd name="connsiteY4" fmla="*/ 401781 h 1339734"/>
              <a:gd name="connsiteX5" fmla="*/ 1877755 w 9859568"/>
              <a:gd name="connsiteY5" fmla="*/ 376843 h 1339734"/>
              <a:gd name="connsiteX6" fmla="*/ 2110511 w 9859568"/>
              <a:gd name="connsiteY6" fmla="*/ 518160 h 1339734"/>
              <a:gd name="connsiteX7" fmla="*/ 2160387 w 9859568"/>
              <a:gd name="connsiteY7" fmla="*/ 692727 h 1339734"/>
              <a:gd name="connsiteX8" fmla="*/ 2301704 w 9859568"/>
              <a:gd name="connsiteY8" fmla="*/ 742603 h 1339734"/>
              <a:gd name="connsiteX9" fmla="*/ 2758904 w 9859568"/>
              <a:gd name="connsiteY9" fmla="*/ 293716 h 1339734"/>
              <a:gd name="connsiteX10" fmla="*/ 2900220 w 9859568"/>
              <a:gd name="connsiteY10" fmla="*/ 94211 h 1339734"/>
              <a:gd name="connsiteX11" fmla="*/ 3074787 w 9859568"/>
              <a:gd name="connsiteY11" fmla="*/ 27709 h 1339734"/>
              <a:gd name="connsiteX12" fmla="*/ 3432235 w 9859568"/>
              <a:gd name="connsiteY12" fmla="*/ 260465 h 1339734"/>
              <a:gd name="connsiteX13" fmla="*/ 3548613 w 9859568"/>
              <a:gd name="connsiteY13" fmla="*/ 326967 h 1339734"/>
              <a:gd name="connsiteX14" fmla="*/ 3773056 w 9859568"/>
              <a:gd name="connsiteY14" fmla="*/ 285403 h 1339734"/>
              <a:gd name="connsiteX15" fmla="*/ 4172067 w 9859568"/>
              <a:gd name="connsiteY15" fmla="*/ 177338 h 1339734"/>
              <a:gd name="connsiteX16" fmla="*/ 4388198 w 9859568"/>
              <a:gd name="connsiteY16" fmla="*/ 243840 h 1339734"/>
              <a:gd name="connsiteX17" fmla="*/ 4421449 w 9859568"/>
              <a:gd name="connsiteY17" fmla="*/ 435032 h 1339734"/>
              <a:gd name="connsiteX18" fmla="*/ 4571078 w 9859568"/>
              <a:gd name="connsiteY18" fmla="*/ 559723 h 1339734"/>
              <a:gd name="connsiteX19" fmla="*/ 4903587 w 9859568"/>
              <a:gd name="connsiteY19" fmla="*/ 701040 h 1339734"/>
              <a:gd name="connsiteX20" fmla="*/ 5194533 w 9859568"/>
              <a:gd name="connsiteY20" fmla="*/ 734291 h 1339734"/>
              <a:gd name="connsiteX21" fmla="*/ 5460540 w 9859568"/>
              <a:gd name="connsiteY21" fmla="*/ 568036 h 1339734"/>
              <a:gd name="connsiteX22" fmla="*/ 5493791 w 9859568"/>
              <a:gd name="connsiteY22" fmla="*/ 435032 h 1339734"/>
              <a:gd name="connsiteX23" fmla="*/ 5560293 w 9859568"/>
              <a:gd name="connsiteY23" fmla="*/ 260465 h 1339734"/>
              <a:gd name="connsiteX24" fmla="*/ 5668358 w 9859568"/>
              <a:gd name="connsiteY24" fmla="*/ 210589 h 1339734"/>
              <a:gd name="connsiteX25" fmla="*/ 5909427 w 9859568"/>
              <a:gd name="connsiteY25" fmla="*/ 410094 h 1339734"/>
              <a:gd name="connsiteX26" fmla="*/ 6391565 w 9859568"/>
              <a:gd name="connsiteY26" fmla="*/ 518160 h 1339734"/>
              <a:gd name="connsiteX27" fmla="*/ 6757325 w 9859568"/>
              <a:gd name="connsiteY27" fmla="*/ 509847 h 1339734"/>
              <a:gd name="connsiteX28" fmla="*/ 7281027 w 9859568"/>
              <a:gd name="connsiteY28" fmla="*/ 676101 h 1339734"/>
              <a:gd name="connsiteX29" fmla="*/ 7688351 w 9859568"/>
              <a:gd name="connsiteY29" fmla="*/ 850669 h 1339734"/>
              <a:gd name="connsiteX30" fmla="*/ 7979297 w 9859568"/>
              <a:gd name="connsiteY30" fmla="*/ 750915 h 1339734"/>
              <a:gd name="connsiteX31" fmla="*/ 8361682 w 9859568"/>
              <a:gd name="connsiteY31" fmla="*/ 667789 h 1339734"/>
              <a:gd name="connsiteX32" fmla="*/ 8694191 w 9859568"/>
              <a:gd name="connsiteY32" fmla="*/ 634538 h 1339734"/>
              <a:gd name="connsiteX33" fmla="*/ 8951885 w 9859568"/>
              <a:gd name="connsiteY33" fmla="*/ 950421 h 1339734"/>
              <a:gd name="connsiteX34" fmla="*/ 9001762 w 9859568"/>
              <a:gd name="connsiteY34" fmla="*/ 1191491 h 1339734"/>
              <a:gd name="connsiteX35" fmla="*/ 9126453 w 9859568"/>
              <a:gd name="connsiteY35" fmla="*/ 1332807 h 1339734"/>
              <a:gd name="connsiteX36" fmla="*/ 9517151 w 9859568"/>
              <a:gd name="connsiteY36" fmla="*/ 1233054 h 1339734"/>
              <a:gd name="connsiteX37" fmla="*/ 9859568 w 9859568"/>
              <a:gd name="connsiteY37" fmla="*/ 1048489 h 1339734"/>
              <a:gd name="connsiteX0" fmla="*/ 0 w 9859568"/>
              <a:gd name="connsiteY0" fmla="*/ 990240 h 1339734"/>
              <a:gd name="connsiteX1" fmla="*/ 212214 w 9859568"/>
              <a:gd name="connsiteY1" fmla="*/ 1020513 h 1339734"/>
              <a:gd name="connsiteX2" fmla="*/ 432527 w 9859568"/>
              <a:gd name="connsiteY2" fmla="*/ 1033120 h 1339734"/>
              <a:gd name="connsiteX3" fmla="*/ 857136 w 9859568"/>
              <a:gd name="connsiteY3" fmla="*/ 582495 h 1339734"/>
              <a:gd name="connsiteX4" fmla="*/ 1221049 w 9859568"/>
              <a:gd name="connsiteY4" fmla="*/ 667789 h 1339734"/>
              <a:gd name="connsiteX5" fmla="*/ 1503682 w 9859568"/>
              <a:gd name="connsiteY5" fmla="*/ 401781 h 1339734"/>
              <a:gd name="connsiteX6" fmla="*/ 1877755 w 9859568"/>
              <a:gd name="connsiteY6" fmla="*/ 376843 h 1339734"/>
              <a:gd name="connsiteX7" fmla="*/ 2110511 w 9859568"/>
              <a:gd name="connsiteY7" fmla="*/ 518160 h 1339734"/>
              <a:gd name="connsiteX8" fmla="*/ 2160387 w 9859568"/>
              <a:gd name="connsiteY8" fmla="*/ 692727 h 1339734"/>
              <a:gd name="connsiteX9" fmla="*/ 2301704 w 9859568"/>
              <a:gd name="connsiteY9" fmla="*/ 742603 h 1339734"/>
              <a:gd name="connsiteX10" fmla="*/ 2758904 w 9859568"/>
              <a:gd name="connsiteY10" fmla="*/ 293716 h 1339734"/>
              <a:gd name="connsiteX11" fmla="*/ 2900220 w 9859568"/>
              <a:gd name="connsiteY11" fmla="*/ 94211 h 1339734"/>
              <a:gd name="connsiteX12" fmla="*/ 3074787 w 9859568"/>
              <a:gd name="connsiteY12" fmla="*/ 27709 h 1339734"/>
              <a:gd name="connsiteX13" fmla="*/ 3432235 w 9859568"/>
              <a:gd name="connsiteY13" fmla="*/ 260465 h 1339734"/>
              <a:gd name="connsiteX14" fmla="*/ 3548613 w 9859568"/>
              <a:gd name="connsiteY14" fmla="*/ 326967 h 1339734"/>
              <a:gd name="connsiteX15" fmla="*/ 3773056 w 9859568"/>
              <a:gd name="connsiteY15" fmla="*/ 285403 h 1339734"/>
              <a:gd name="connsiteX16" fmla="*/ 4172067 w 9859568"/>
              <a:gd name="connsiteY16" fmla="*/ 177338 h 1339734"/>
              <a:gd name="connsiteX17" fmla="*/ 4388198 w 9859568"/>
              <a:gd name="connsiteY17" fmla="*/ 243840 h 1339734"/>
              <a:gd name="connsiteX18" fmla="*/ 4421449 w 9859568"/>
              <a:gd name="connsiteY18" fmla="*/ 435032 h 1339734"/>
              <a:gd name="connsiteX19" fmla="*/ 4571078 w 9859568"/>
              <a:gd name="connsiteY19" fmla="*/ 559723 h 1339734"/>
              <a:gd name="connsiteX20" fmla="*/ 4903587 w 9859568"/>
              <a:gd name="connsiteY20" fmla="*/ 701040 h 1339734"/>
              <a:gd name="connsiteX21" fmla="*/ 5194533 w 9859568"/>
              <a:gd name="connsiteY21" fmla="*/ 734291 h 1339734"/>
              <a:gd name="connsiteX22" fmla="*/ 5460540 w 9859568"/>
              <a:gd name="connsiteY22" fmla="*/ 568036 h 1339734"/>
              <a:gd name="connsiteX23" fmla="*/ 5493791 w 9859568"/>
              <a:gd name="connsiteY23" fmla="*/ 435032 h 1339734"/>
              <a:gd name="connsiteX24" fmla="*/ 5560293 w 9859568"/>
              <a:gd name="connsiteY24" fmla="*/ 260465 h 1339734"/>
              <a:gd name="connsiteX25" fmla="*/ 5668358 w 9859568"/>
              <a:gd name="connsiteY25" fmla="*/ 210589 h 1339734"/>
              <a:gd name="connsiteX26" fmla="*/ 5909427 w 9859568"/>
              <a:gd name="connsiteY26" fmla="*/ 410094 h 1339734"/>
              <a:gd name="connsiteX27" fmla="*/ 6391565 w 9859568"/>
              <a:gd name="connsiteY27" fmla="*/ 518160 h 1339734"/>
              <a:gd name="connsiteX28" fmla="*/ 6757325 w 9859568"/>
              <a:gd name="connsiteY28" fmla="*/ 509847 h 1339734"/>
              <a:gd name="connsiteX29" fmla="*/ 7281027 w 9859568"/>
              <a:gd name="connsiteY29" fmla="*/ 676101 h 1339734"/>
              <a:gd name="connsiteX30" fmla="*/ 7688351 w 9859568"/>
              <a:gd name="connsiteY30" fmla="*/ 850669 h 1339734"/>
              <a:gd name="connsiteX31" fmla="*/ 7979297 w 9859568"/>
              <a:gd name="connsiteY31" fmla="*/ 750915 h 1339734"/>
              <a:gd name="connsiteX32" fmla="*/ 8361682 w 9859568"/>
              <a:gd name="connsiteY32" fmla="*/ 667789 h 1339734"/>
              <a:gd name="connsiteX33" fmla="*/ 8694191 w 9859568"/>
              <a:gd name="connsiteY33" fmla="*/ 634538 h 1339734"/>
              <a:gd name="connsiteX34" fmla="*/ 8951885 w 9859568"/>
              <a:gd name="connsiteY34" fmla="*/ 950421 h 1339734"/>
              <a:gd name="connsiteX35" fmla="*/ 9001762 w 9859568"/>
              <a:gd name="connsiteY35" fmla="*/ 1191491 h 1339734"/>
              <a:gd name="connsiteX36" fmla="*/ 9126453 w 9859568"/>
              <a:gd name="connsiteY36" fmla="*/ 1332807 h 1339734"/>
              <a:gd name="connsiteX37" fmla="*/ 9517151 w 9859568"/>
              <a:gd name="connsiteY37" fmla="*/ 1233054 h 1339734"/>
              <a:gd name="connsiteX38" fmla="*/ 9859568 w 9859568"/>
              <a:gd name="connsiteY38" fmla="*/ 1048489 h 1339734"/>
              <a:gd name="connsiteX0" fmla="*/ 0 w 9859568"/>
              <a:gd name="connsiteY0" fmla="*/ 990240 h 1346882"/>
              <a:gd name="connsiteX1" fmla="*/ 107142 w 9859568"/>
              <a:gd name="connsiteY1" fmla="*/ 1339736 h 1346882"/>
              <a:gd name="connsiteX2" fmla="*/ 432527 w 9859568"/>
              <a:gd name="connsiteY2" fmla="*/ 1033120 h 1346882"/>
              <a:gd name="connsiteX3" fmla="*/ 857136 w 9859568"/>
              <a:gd name="connsiteY3" fmla="*/ 582495 h 1346882"/>
              <a:gd name="connsiteX4" fmla="*/ 1221049 w 9859568"/>
              <a:gd name="connsiteY4" fmla="*/ 667789 h 1346882"/>
              <a:gd name="connsiteX5" fmla="*/ 1503682 w 9859568"/>
              <a:gd name="connsiteY5" fmla="*/ 401781 h 1346882"/>
              <a:gd name="connsiteX6" fmla="*/ 1877755 w 9859568"/>
              <a:gd name="connsiteY6" fmla="*/ 376843 h 1346882"/>
              <a:gd name="connsiteX7" fmla="*/ 2110511 w 9859568"/>
              <a:gd name="connsiteY7" fmla="*/ 518160 h 1346882"/>
              <a:gd name="connsiteX8" fmla="*/ 2160387 w 9859568"/>
              <a:gd name="connsiteY8" fmla="*/ 692727 h 1346882"/>
              <a:gd name="connsiteX9" fmla="*/ 2301704 w 9859568"/>
              <a:gd name="connsiteY9" fmla="*/ 742603 h 1346882"/>
              <a:gd name="connsiteX10" fmla="*/ 2758904 w 9859568"/>
              <a:gd name="connsiteY10" fmla="*/ 293716 h 1346882"/>
              <a:gd name="connsiteX11" fmla="*/ 2900220 w 9859568"/>
              <a:gd name="connsiteY11" fmla="*/ 94211 h 1346882"/>
              <a:gd name="connsiteX12" fmla="*/ 3074787 w 9859568"/>
              <a:gd name="connsiteY12" fmla="*/ 27709 h 1346882"/>
              <a:gd name="connsiteX13" fmla="*/ 3432235 w 9859568"/>
              <a:gd name="connsiteY13" fmla="*/ 260465 h 1346882"/>
              <a:gd name="connsiteX14" fmla="*/ 3548613 w 9859568"/>
              <a:gd name="connsiteY14" fmla="*/ 326967 h 1346882"/>
              <a:gd name="connsiteX15" fmla="*/ 3773056 w 9859568"/>
              <a:gd name="connsiteY15" fmla="*/ 285403 h 1346882"/>
              <a:gd name="connsiteX16" fmla="*/ 4172067 w 9859568"/>
              <a:gd name="connsiteY16" fmla="*/ 177338 h 1346882"/>
              <a:gd name="connsiteX17" fmla="*/ 4388198 w 9859568"/>
              <a:gd name="connsiteY17" fmla="*/ 243840 h 1346882"/>
              <a:gd name="connsiteX18" fmla="*/ 4421449 w 9859568"/>
              <a:gd name="connsiteY18" fmla="*/ 435032 h 1346882"/>
              <a:gd name="connsiteX19" fmla="*/ 4571078 w 9859568"/>
              <a:gd name="connsiteY19" fmla="*/ 559723 h 1346882"/>
              <a:gd name="connsiteX20" fmla="*/ 4903587 w 9859568"/>
              <a:gd name="connsiteY20" fmla="*/ 701040 h 1346882"/>
              <a:gd name="connsiteX21" fmla="*/ 5194533 w 9859568"/>
              <a:gd name="connsiteY21" fmla="*/ 734291 h 1346882"/>
              <a:gd name="connsiteX22" fmla="*/ 5460540 w 9859568"/>
              <a:gd name="connsiteY22" fmla="*/ 568036 h 1346882"/>
              <a:gd name="connsiteX23" fmla="*/ 5493791 w 9859568"/>
              <a:gd name="connsiteY23" fmla="*/ 435032 h 1346882"/>
              <a:gd name="connsiteX24" fmla="*/ 5560293 w 9859568"/>
              <a:gd name="connsiteY24" fmla="*/ 260465 h 1346882"/>
              <a:gd name="connsiteX25" fmla="*/ 5668358 w 9859568"/>
              <a:gd name="connsiteY25" fmla="*/ 210589 h 1346882"/>
              <a:gd name="connsiteX26" fmla="*/ 5909427 w 9859568"/>
              <a:gd name="connsiteY26" fmla="*/ 410094 h 1346882"/>
              <a:gd name="connsiteX27" fmla="*/ 6391565 w 9859568"/>
              <a:gd name="connsiteY27" fmla="*/ 518160 h 1346882"/>
              <a:gd name="connsiteX28" fmla="*/ 6757325 w 9859568"/>
              <a:gd name="connsiteY28" fmla="*/ 509847 h 1346882"/>
              <a:gd name="connsiteX29" fmla="*/ 7281027 w 9859568"/>
              <a:gd name="connsiteY29" fmla="*/ 676101 h 1346882"/>
              <a:gd name="connsiteX30" fmla="*/ 7688351 w 9859568"/>
              <a:gd name="connsiteY30" fmla="*/ 850669 h 1346882"/>
              <a:gd name="connsiteX31" fmla="*/ 7979297 w 9859568"/>
              <a:gd name="connsiteY31" fmla="*/ 750915 h 1346882"/>
              <a:gd name="connsiteX32" fmla="*/ 8361682 w 9859568"/>
              <a:gd name="connsiteY32" fmla="*/ 667789 h 1346882"/>
              <a:gd name="connsiteX33" fmla="*/ 8694191 w 9859568"/>
              <a:gd name="connsiteY33" fmla="*/ 634538 h 1346882"/>
              <a:gd name="connsiteX34" fmla="*/ 8951885 w 9859568"/>
              <a:gd name="connsiteY34" fmla="*/ 950421 h 1346882"/>
              <a:gd name="connsiteX35" fmla="*/ 9001762 w 9859568"/>
              <a:gd name="connsiteY35" fmla="*/ 1191491 h 1346882"/>
              <a:gd name="connsiteX36" fmla="*/ 9126453 w 9859568"/>
              <a:gd name="connsiteY36" fmla="*/ 1332807 h 1346882"/>
              <a:gd name="connsiteX37" fmla="*/ 9517151 w 9859568"/>
              <a:gd name="connsiteY37" fmla="*/ 1233054 h 1346882"/>
              <a:gd name="connsiteX38" fmla="*/ 9859568 w 9859568"/>
              <a:gd name="connsiteY38" fmla="*/ 1048489 h 1346882"/>
              <a:gd name="connsiteX0" fmla="*/ 0 w 9859568"/>
              <a:gd name="connsiteY0" fmla="*/ 990240 h 1352344"/>
              <a:gd name="connsiteX1" fmla="*/ 26687 w 9859568"/>
              <a:gd name="connsiteY1" fmla="*/ 1108767 h 1352344"/>
              <a:gd name="connsiteX2" fmla="*/ 107142 w 9859568"/>
              <a:gd name="connsiteY2" fmla="*/ 1339736 h 1352344"/>
              <a:gd name="connsiteX3" fmla="*/ 432527 w 9859568"/>
              <a:gd name="connsiteY3" fmla="*/ 1033120 h 1352344"/>
              <a:gd name="connsiteX4" fmla="*/ 857136 w 9859568"/>
              <a:gd name="connsiteY4" fmla="*/ 582495 h 1352344"/>
              <a:gd name="connsiteX5" fmla="*/ 1221049 w 9859568"/>
              <a:gd name="connsiteY5" fmla="*/ 667789 h 1352344"/>
              <a:gd name="connsiteX6" fmla="*/ 1503682 w 9859568"/>
              <a:gd name="connsiteY6" fmla="*/ 401781 h 1352344"/>
              <a:gd name="connsiteX7" fmla="*/ 1877755 w 9859568"/>
              <a:gd name="connsiteY7" fmla="*/ 376843 h 1352344"/>
              <a:gd name="connsiteX8" fmla="*/ 2110511 w 9859568"/>
              <a:gd name="connsiteY8" fmla="*/ 518160 h 1352344"/>
              <a:gd name="connsiteX9" fmla="*/ 2160387 w 9859568"/>
              <a:gd name="connsiteY9" fmla="*/ 692727 h 1352344"/>
              <a:gd name="connsiteX10" fmla="*/ 2301704 w 9859568"/>
              <a:gd name="connsiteY10" fmla="*/ 742603 h 1352344"/>
              <a:gd name="connsiteX11" fmla="*/ 2758904 w 9859568"/>
              <a:gd name="connsiteY11" fmla="*/ 293716 h 1352344"/>
              <a:gd name="connsiteX12" fmla="*/ 2900220 w 9859568"/>
              <a:gd name="connsiteY12" fmla="*/ 94211 h 1352344"/>
              <a:gd name="connsiteX13" fmla="*/ 3074787 w 9859568"/>
              <a:gd name="connsiteY13" fmla="*/ 27709 h 1352344"/>
              <a:gd name="connsiteX14" fmla="*/ 3432235 w 9859568"/>
              <a:gd name="connsiteY14" fmla="*/ 260465 h 1352344"/>
              <a:gd name="connsiteX15" fmla="*/ 3548613 w 9859568"/>
              <a:gd name="connsiteY15" fmla="*/ 326967 h 1352344"/>
              <a:gd name="connsiteX16" fmla="*/ 3773056 w 9859568"/>
              <a:gd name="connsiteY16" fmla="*/ 285403 h 1352344"/>
              <a:gd name="connsiteX17" fmla="*/ 4172067 w 9859568"/>
              <a:gd name="connsiteY17" fmla="*/ 177338 h 1352344"/>
              <a:gd name="connsiteX18" fmla="*/ 4388198 w 9859568"/>
              <a:gd name="connsiteY18" fmla="*/ 243840 h 1352344"/>
              <a:gd name="connsiteX19" fmla="*/ 4421449 w 9859568"/>
              <a:gd name="connsiteY19" fmla="*/ 435032 h 1352344"/>
              <a:gd name="connsiteX20" fmla="*/ 4571078 w 9859568"/>
              <a:gd name="connsiteY20" fmla="*/ 559723 h 1352344"/>
              <a:gd name="connsiteX21" fmla="*/ 4903587 w 9859568"/>
              <a:gd name="connsiteY21" fmla="*/ 701040 h 1352344"/>
              <a:gd name="connsiteX22" fmla="*/ 5194533 w 9859568"/>
              <a:gd name="connsiteY22" fmla="*/ 734291 h 1352344"/>
              <a:gd name="connsiteX23" fmla="*/ 5460540 w 9859568"/>
              <a:gd name="connsiteY23" fmla="*/ 568036 h 1352344"/>
              <a:gd name="connsiteX24" fmla="*/ 5493791 w 9859568"/>
              <a:gd name="connsiteY24" fmla="*/ 435032 h 1352344"/>
              <a:gd name="connsiteX25" fmla="*/ 5560293 w 9859568"/>
              <a:gd name="connsiteY25" fmla="*/ 260465 h 1352344"/>
              <a:gd name="connsiteX26" fmla="*/ 5668358 w 9859568"/>
              <a:gd name="connsiteY26" fmla="*/ 210589 h 1352344"/>
              <a:gd name="connsiteX27" fmla="*/ 5909427 w 9859568"/>
              <a:gd name="connsiteY27" fmla="*/ 410094 h 1352344"/>
              <a:gd name="connsiteX28" fmla="*/ 6391565 w 9859568"/>
              <a:gd name="connsiteY28" fmla="*/ 518160 h 1352344"/>
              <a:gd name="connsiteX29" fmla="*/ 6757325 w 9859568"/>
              <a:gd name="connsiteY29" fmla="*/ 509847 h 1352344"/>
              <a:gd name="connsiteX30" fmla="*/ 7281027 w 9859568"/>
              <a:gd name="connsiteY30" fmla="*/ 676101 h 1352344"/>
              <a:gd name="connsiteX31" fmla="*/ 7688351 w 9859568"/>
              <a:gd name="connsiteY31" fmla="*/ 850669 h 1352344"/>
              <a:gd name="connsiteX32" fmla="*/ 7979297 w 9859568"/>
              <a:gd name="connsiteY32" fmla="*/ 750915 h 1352344"/>
              <a:gd name="connsiteX33" fmla="*/ 8361682 w 9859568"/>
              <a:gd name="connsiteY33" fmla="*/ 667789 h 1352344"/>
              <a:gd name="connsiteX34" fmla="*/ 8694191 w 9859568"/>
              <a:gd name="connsiteY34" fmla="*/ 634538 h 1352344"/>
              <a:gd name="connsiteX35" fmla="*/ 8951885 w 9859568"/>
              <a:gd name="connsiteY35" fmla="*/ 950421 h 1352344"/>
              <a:gd name="connsiteX36" fmla="*/ 9001762 w 9859568"/>
              <a:gd name="connsiteY36" fmla="*/ 1191491 h 1352344"/>
              <a:gd name="connsiteX37" fmla="*/ 9126453 w 9859568"/>
              <a:gd name="connsiteY37" fmla="*/ 1332807 h 1352344"/>
              <a:gd name="connsiteX38" fmla="*/ 9517151 w 9859568"/>
              <a:gd name="connsiteY38" fmla="*/ 1233054 h 1352344"/>
              <a:gd name="connsiteX39" fmla="*/ 9859568 w 9859568"/>
              <a:gd name="connsiteY39" fmla="*/ 1048489 h 1352344"/>
              <a:gd name="connsiteX0" fmla="*/ 439894 w 10299462"/>
              <a:gd name="connsiteY0" fmla="*/ 990240 h 1352344"/>
              <a:gd name="connsiteX1" fmla="*/ 466581 w 10299462"/>
              <a:gd name="connsiteY1" fmla="*/ 1108767 h 1352344"/>
              <a:gd name="connsiteX2" fmla="*/ 547036 w 10299462"/>
              <a:gd name="connsiteY2" fmla="*/ 1339736 h 1352344"/>
              <a:gd name="connsiteX3" fmla="*/ 872421 w 10299462"/>
              <a:gd name="connsiteY3" fmla="*/ 1033120 h 1352344"/>
              <a:gd name="connsiteX4" fmla="*/ 1297030 w 10299462"/>
              <a:gd name="connsiteY4" fmla="*/ 582495 h 1352344"/>
              <a:gd name="connsiteX5" fmla="*/ 1660943 w 10299462"/>
              <a:gd name="connsiteY5" fmla="*/ 667789 h 1352344"/>
              <a:gd name="connsiteX6" fmla="*/ 1943576 w 10299462"/>
              <a:gd name="connsiteY6" fmla="*/ 401781 h 1352344"/>
              <a:gd name="connsiteX7" fmla="*/ 2317649 w 10299462"/>
              <a:gd name="connsiteY7" fmla="*/ 376843 h 1352344"/>
              <a:gd name="connsiteX8" fmla="*/ 2550405 w 10299462"/>
              <a:gd name="connsiteY8" fmla="*/ 518160 h 1352344"/>
              <a:gd name="connsiteX9" fmla="*/ 2600281 w 10299462"/>
              <a:gd name="connsiteY9" fmla="*/ 692727 h 1352344"/>
              <a:gd name="connsiteX10" fmla="*/ 2741598 w 10299462"/>
              <a:gd name="connsiteY10" fmla="*/ 742603 h 1352344"/>
              <a:gd name="connsiteX11" fmla="*/ 3198798 w 10299462"/>
              <a:gd name="connsiteY11" fmla="*/ 293716 h 1352344"/>
              <a:gd name="connsiteX12" fmla="*/ 3340114 w 10299462"/>
              <a:gd name="connsiteY12" fmla="*/ 94211 h 1352344"/>
              <a:gd name="connsiteX13" fmla="*/ 3514681 w 10299462"/>
              <a:gd name="connsiteY13" fmla="*/ 27709 h 1352344"/>
              <a:gd name="connsiteX14" fmla="*/ 3872129 w 10299462"/>
              <a:gd name="connsiteY14" fmla="*/ 260465 h 1352344"/>
              <a:gd name="connsiteX15" fmla="*/ 3988507 w 10299462"/>
              <a:gd name="connsiteY15" fmla="*/ 326967 h 1352344"/>
              <a:gd name="connsiteX16" fmla="*/ 4212950 w 10299462"/>
              <a:gd name="connsiteY16" fmla="*/ 285403 h 1352344"/>
              <a:gd name="connsiteX17" fmla="*/ 4611961 w 10299462"/>
              <a:gd name="connsiteY17" fmla="*/ 177338 h 1352344"/>
              <a:gd name="connsiteX18" fmla="*/ 4828092 w 10299462"/>
              <a:gd name="connsiteY18" fmla="*/ 243840 h 1352344"/>
              <a:gd name="connsiteX19" fmla="*/ 4861343 w 10299462"/>
              <a:gd name="connsiteY19" fmla="*/ 435032 h 1352344"/>
              <a:gd name="connsiteX20" fmla="*/ 5010972 w 10299462"/>
              <a:gd name="connsiteY20" fmla="*/ 559723 h 1352344"/>
              <a:gd name="connsiteX21" fmla="*/ 5343481 w 10299462"/>
              <a:gd name="connsiteY21" fmla="*/ 701040 h 1352344"/>
              <a:gd name="connsiteX22" fmla="*/ 5634427 w 10299462"/>
              <a:gd name="connsiteY22" fmla="*/ 734291 h 1352344"/>
              <a:gd name="connsiteX23" fmla="*/ 5900434 w 10299462"/>
              <a:gd name="connsiteY23" fmla="*/ 568036 h 1352344"/>
              <a:gd name="connsiteX24" fmla="*/ 5933685 w 10299462"/>
              <a:gd name="connsiteY24" fmla="*/ 435032 h 1352344"/>
              <a:gd name="connsiteX25" fmla="*/ 6000187 w 10299462"/>
              <a:gd name="connsiteY25" fmla="*/ 260465 h 1352344"/>
              <a:gd name="connsiteX26" fmla="*/ 6108252 w 10299462"/>
              <a:gd name="connsiteY26" fmla="*/ 210589 h 1352344"/>
              <a:gd name="connsiteX27" fmla="*/ 6349321 w 10299462"/>
              <a:gd name="connsiteY27" fmla="*/ 410094 h 1352344"/>
              <a:gd name="connsiteX28" fmla="*/ 6831459 w 10299462"/>
              <a:gd name="connsiteY28" fmla="*/ 518160 h 1352344"/>
              <a:gd name="connsiteX29" fmla="*/ 7197219 w 10299462"/>
              <a:gd name="connsiteY29" fmla="*/ 509847 h 1352344"/>
              <a:gd name="connsiteX30" fmla="*/ 7720921 w 10299462"/>
              <a:gd name="connsiteY30" fmla="*/ 676101 h 1352344"/>
              <a:gd name="connsiteX31" fmla="*/ 8128245 w 10299462"/>
              <a:gd name="connsiteY31" fmla="*/ 850669 h 1352344"/>
              <a:gd name="connsiteX32" fmla="*/ 8419191 w 10299462"/>
              <a:gd name="connsiteY32" fmla="*/ 750915 h 1352344"/>
              <a:gd name="connsiteX33" fmla="*/ 8801576 w 10299462"/>
              <a:gd name="connsiteY33" fmla="*/ 667789 h 1352344"/>
              <a:gd name="connsiteX34" fmla="*/ 9134085 w 10299462"/>
              <a:gd name="connsiteY34" fmla="*/ 634538 h 1352344"/>
              <a:gd name="connsiteX35" fmla="*/ 9391779 w 10299462"/>
              <a:gd name="connsiteY35" fmla="*/ 950421 h 1352344"/>
              <a:gd name="connsiteX36" fmla="*/ 9441656 w 10299462"/>
              <a:gd name="connsiteY36" fmla="*/ 1191491 h 1352344"/>
              <a:gd name="connsiteX37" fmla="*/ 9566347 w 10299462"/>
              <a:gd name="connsiteY37" fmla="*/ 1332807 h 1352344"/>
              <a:gd name="connsiteX38" fmla="*/ 9957045 w 10299462"/>
              <a:gd name="connsiteY38" fmla="*/ 1233054 h 1352344"/>
              <a:gd name="connsiteX39" fmla="*/ 10299462 w 10299462"/>
              <a:gd name="connsiteY39" fmla="*/ 1048489 h 1352344"/>
              <a:gd name="connsiteX0" fmla="*/ 433014 w 10292582"/>
              <a:gd name="connsiteY0" fmla="*/ 990240 h 1352344"/>
              <a:gd name="connsiteX1" fmla="*/ 4447 w 10292582"/>
              <a:gd name="connsiteY1" fmla="*/ 582493 h 1352344"/>
              <a:gd name="connsiteX2" fmla="*/ 459701 w 10292582"/>
              <a:gd name="connsiteY2" fmla="*/ 1108767 h 1352344"/>
              <a:gd name="connsiteX3" fmla="*/ 540156 w 10292582"/>
              <a:gd name="connsiteY3" fmla="*/ 1339736 h 1352344"/>
              <a:gd name="connsiteX4" fmla="*/ 865541 w 10292582"/>
              <a:gd name="connsiteY4" fmla="*/ 1033120 h 1352344"/>
              <a:gd name="connsiteX5" fmla="*/ 1290150 w 10292582"/>
              <a:gd name="connsiteY5" fmla="*/ 582495 h 1352344"/>
              <a:gd name="connsiteX6" fmla="*/ 1654063 w 10292582"/>
              <a:gd name="connsiteY6" fmla="*/ 667789 h 1352344"/>
              <a:gd name="connsiteX7" fmla="*/ 1936696 w 10292582"/>
              <a:gd name="connsiteY7" fmla="*/ 401781 h 1352344"/>
              <a:gd name="connsiteX8" fmla="*/ 2310769 w 10292582"/>
              <a:gd name="connsiteY8" fmla="*/ 376843 h 1352344"/>
              <a:gd name="connsiteX9" fmla="*/ 2543525 w 10292582"/>
              <a:gd name="connsiteY9" fmla="*/ 518160 h 1352344"/>
              <a:gd name="connsiteX10" fmla="*/ 2593401 w 10292582"/>
              <a:gd name="connsiteY10" fmla="*/ 692727 h 1352344"/>
              <a:gd name="connsiteX11" fmla="*/ 2734718 w 10292582"/>
              <a:gd name="connsiteY11" fmla="*/ 742603 h 1352344"/>
              <a:gd name="connsiteX12" fmla="*/ 3191918 w 10292582"/>
              <a:gd name="connsiteY12" fmla="*/ 293716 h 1352344"/>
              <a:gd name="connsiteX13" fmla="*/ 3333234 w 10292582"/>
              <a:gd name="connsiteY13" fmla="*/ 94211 h 1352344"/>
              <a:gd name="connsiteX14" fmla="*/ 3507801 w 10292582"/>
              <a:gd name="connsiteY14" fmla="*/ 27709 h 1352344"/>
              <a:gd name="connsiteX15" fmla="*/ 3865249 w 10292582"/>
              <a:gd name="connsiteY15" fmla="*/ 260465 h 1352344"/>
              <a:gd name="connsiteX16" fmla="*/ 3981627 w 10292582"/>
              <a:gd name="connsiteY16" fmla="*/ 326967 h 1352344"/>
              <a:gd name="connsiteX17" fmla="*/ 4206070 w 10292582"/>
              <a:gd name="connsiteY17" fmla="*/ 285403 h 1352344"/>
              <a:gd name="connsiteX18" fmla="*/ 4605081 w 10292582"/>
              <a:gd name="connsiteY18" fmla="*/ 177338 h 1352344"/>
              <a:gd name="connsiteX19" fmla="*/ 4821212 w 10292582"/>
              <a:gd name="connsiteY19" fmla="*/ 243840 h 1352344"/>
              <a:gd name="connsiteX20" fmla="*/ 4854463 w 10292582"/>
              <a:gd name="connsiteY20" fmla="*/ 435032 h 1352344"/>
              <a:gd name="connsiteX21" fmla="*/ 5004092 w 10292582"/>
              <a:gd name="connsiteY21" fmla="*/ 559723 h 1352344"/>
              <a:gd name="connsiteX22" fmla="*/ 5336601 w 10292582"/>
              <a:gd name="connsiteY22" fmla="*/ 701040 h 1352344"/>
              <a:gd name="connsiteX23" fmla="*/ 5627547 w 10292582"/>
              <a:gd name="connsiteY23" fmla="*/ 734291 h 1352344"/>
              <a:gd name="connsiteX24" fmla="*/ 5893554 w 10292582"/>
              <a:gd name="connsiteY24" fmla="*/ 568036 h 1352344"/>
              <a:gd name="connsiteX25" fmla="*/ 5926805 w 10292582"/>
              <a:gd name="connsiteY25" fmla="*/ 435032 h 1352344"/>
              <a:gd name="connsiteX26" fmla="*/ 5993307 w 10292582"/>
              <a:gd name="connsiteY26" fmla="*/ 260465 h 1352344"/>
              <a:gd name="connsiteX27" fmla="*/ 6101372 w 10292582"/>
              <a:gd name="connsiteY27" fmla="*/ 210589 h 1352344"/>
              <a:gd name="connsiteX28" fmla="*/ 6342441 w 10292582"/>
              <a:gd name="connsiteY28" fmla="*/ 410094 h 1352344"/>
              <a:gd name="connsiteX29" fmla="*/ 6824579 w 10292582"/>
              <a:gd name="connsiteY29" fmla="*/ 518160 h 1352344"/>
              <a:gd name="connsiteX30" fmla="*/ 7190339 w 10292582"/>
              <a:gd name="connsiteY30" fmla="*/ 509847 h 1352344"/>
              <a:gd name="connsiteX31" fmla="*/ 7714041 w 10292582"/>
              <a:gd name="connsiteY31" fmla="*/ 676101 h 1352344"/>
              <a:gd name="connsiteX32" fmla="*/ 8121365 w 10292582"/>
              <a:gd name="connsiteY32" fmla="*/ 850669 h 1352344"/>
              <a:gd name="connsiteX33" fmla="*/ 8412311 w 10292582"/>
              <a:gd name="connsiteY33" fmla="*/ 750915 h 1352344"/>
              <a:gd name="connsiteX34" fmla="*/ 8794696 w 10292582"/>
              <a:gd name="connsiteY34" fmla="*/ 667789 h 1352344"/>
              <a:gd name="connsiteX35" fmla="*/ 9127205 w 10292582"/>
              <a:gd name="connsiteY35" fmla="*/ 634538 h 1352344"/>
              <a:gd name="connsiteX36" fmla="*/ 9384899 w 10292582"/>
              <a:gd name="connsiteY36" fmla="*/ 950421 h 1352344"/>
              <a:gd name="connsiteX37" fmla="*/ 9434776 w 10292582"/>
              <a:gd name="connsiteY37" fmla="*/ 1191491 h 1352344"/>
              <a:gd name="connsiteX38" fmla="*/ 9559467 w 10292582"/>
              <a:gd name="connsiteY38" fmla="*/ 1332807 h 1352344"/>
              <a:gd name="connsiteX39" fmla="*/ 9950165 w 10292582"/>
              <a:gd name="connsiteY39" fmla="*/ 1233054 h 1352344"/>
              <a:gd name="connsiteX40" fmla="*/ 10292582 w 10292582"/>
              <a:gd name="connsiteY40" fmla="*/ 1048489 h 1352344"/>
              <a:gd name="connsiteX0" fmla="*/ 433047 w 10292615"/>
              <a:gd name="connsiteY0" fmla="*/ 990240 h 1352344"/>
              <a:gd name="connsiteX1" fmla="*/ 486618 w 10292615"/>
              <a:gd name="connsiteY1" fmla="*/ 465994 h 1352344"/>
              <a:gd name="connsiteX2" fmla="*/ 4480 w 10292615"/>
              <a:gd name="connsiteY2" fmla="*/ 582493 h 1352344"/>
              <a:gd name="connsiteX3" fmla="*/ 459734 w 10292615"/>
              <a:gd name="connsiteY3" fmla="*/ 1108767 h 1352344"/>
              <a:gd name="connsiteX4" fmla="*/ 540189 w 10292615"/>
              <a:gd name="connsiteY4" fmla="*/ 1339736 h 1352344"/>
              <a:gd name="connsiteX5" fmla="*/ 865574 w 10292615"/>
              <a:gd name="connsiteY5" fmla="*/ 1033120 h 1352344"/>
              <a:gd name="connsiteX6" fmla="*/ 1290183 w 10292615"/>
              <a:gd name="connsiteY6" fmla="*/ 582495 h 1352344"/>
              <a:gd name="connsiteX7" fmla="*/ 1654096 w 10292615"/>
              <a:gd name="connsiteY7" fmla="*/ 667789 h 1352344"/>
              <a:gd name="connsiteX8" fmla="*/ 1936729 w 10292615"/>
              <a:gd name="connsiteY8" fmla="*/ 401781 h 1352344"/>
              <a:gd name="connsiteX9" fmla="*/ 2310802 w 10292615"/>
              <a:gd name="connsiteY9" fmla="*/ 376843 h 1352344"/>
              <a:gd name="connsiteX10" fmla="*/ 2543558 w 10292615"/>
              <a:gd name="connsiteY10" fmla="*/ 518160 h 1352344"/>
              <a:gd name="connsiteX11" fmla="*/ 2593434 w 10292615"/>
              <a:gd name="connsiteY11" fmla="*/ 692727 h 1352344"/>
              <a:gd name="connsiteX12" fmla="*/ 2734751 w 10292615"/>
              <a:gd name="connsiteY12" fmla="*/ 742603 h 1352344"/>
              <a:gd name="connsiteX13" fmla="*/ 3191951 w 10292615"/>
              <a:gd name="connsiteY13" fmla="*/ 293716 h 1352344"/>
              <a:gd name="connsiteX14" fmla="*/ 3333267 w 10292615"/>
              <a:gd name="connsiteY14" fmla="*/ 94211 h 1352344"/>
              <a:gd name="connsiteX15" fmla="*/ 3507834 w 10292615"/>
              <a:gd name="connsiteY15" fmla="*/ 27709 h 1352344"/>
              <a:gd name="connsiteX16" fmla="*/ 3865282 w 10292615"/>
              <a:gd name="connsiteY16" fmla="*/ 260465 h 1352344"/>
              <a:gd name="connsiteX17" fmla="*/ 3981660 w 10292615"/>
              <a:gd name="connsiteY17" fmla="*/ 326967 h 1352344"/>
              <a:gd name="connsiteX18" fmla="*/ 4206103 w 10292615"/>
              <a:gd name="connsiteY18" fmla="*/ 285403 h 1352344"/>
              <a:gd name="connsiteX19" fmla="*/ 4605114 w 10292615"/>
              <a:gd name="connsiteY19" fmla="*/ 177338 h 1352344"/>
              <a:gd name="connsiteX20" fmla="*/ 4821245 w 10292615"/>
              <a:gd name="connsiteY20" fmla="*/ 243840 h 1352344"/>
              <a:gd name="connsiteX21" fmla="*/ 4854496 w 10292615"/>
              <a:gd name="connsiteY21" fmla="*/ 435032 h 1352344"/>
              <a:gd name="connsiteX22" fmla="*/ 5004125 w 10292615"/>
              <a:gd name="connsiteY22" fmla="*/ 559723 h 1352344"/>
              <a:gd name="connsiteX23" fmla="*/ 5336634 w 10292615"/>
              <a:gd name="connsiteY23" fmla="*/ 701040 h 1352344"/>
              <a:gd name="connsiteX24" fmla="*/ 5627580 w 10292615"/>
              <a:gd name="connsiteY24" fmla="*/ 734291 h 1352344"/>
              <a:gd name="connsiteX25" fmla="*/ 5893587 w 10292615"/>
              <a:gd name="connsiteY25" fmla="*/ 568036 h 1352344"/>
              <a:gd name="connsiteX26" fmla="*/ 5926838 w 10292615"/>
              <a:gd name="connsiteY26" fmla="*/ 435032 h 1352344"/>
              <a:gd name="connsiteX27" fmla="*/ 5993340 w 10292615"/>
              <a:gd name="connsiteY27" fmla="*/ 260465 h 1352344"/>
              <a:gd name="connsiteX28" fmla="*/ 6101405 w 10292615"/>
              <a:gd name="connsiteY28" fmla="*/ 210589 h 1352344"/>
              <a:gd name="connsiteX29" fmla="*/ 6342474 w 10292615"/>
              <a:gd name="connsiteY29" fmla="*/ 410094 h 1352344"/>
              <a:gd name="connsiteX30" fmla="*/ 6824612 w 10292615"/>
              <a:gd name="connsiteY30" fmla="*/ 518160 h 1352344"/>
              <a:gd name="connsiteX31" fmla="*/ 7190372 w 10292615"/>
              <a:gd name="connsiteY31" fmla="*/ 509847 h 1352344"/>
              <a:gd name="connsiteX32" fmla="*/ 7714074 w 10292615"/>
              <a:gd name="connsiteY32" fmla="*/ 676101 h 1352344"/>
              <a:gd name="connsiteX33" fmla="*/ 8121398 w 10292615"/>
              <a:gd name="connsiteY33" fmla="*/ 850669 h 1352344"/>
              <a:gd name="connsiteX34" fmla="*/ 8412344 w 10292615"/>
              <a:gd name="connsiteY34" fmla="*/ 750915 h 1352344"/>
              <a:gd name="connsiteX35" fmla="*/ 8794729 w 10292615"/>
              <a:gd name="connsiteY35" fmla="*/ 667789 h 1352344"/>
              <a:gd name="connsiteX36" fmla="*/ 9127238 w 10292615"/>
              <a:gd name="connsiteY36" fmla="*/ 634538 h 1352344"/>
              <a:gd name="connsiteX37" fmla="*/ 9384932 w 10292615"/>
              <a:gd name="connsiteY37" fmla="*/ 950421 h 1352344"/>
              <a:gd name="connsiteX38" fmla="*/ 9434809 w 10292615"/>
              <a:gd name="connsiteY38" fmla="*/ 1191491 h 1352344"/>
              <a:gd name="connsiteX39" fmla="*/ 9559500 w 10292615"/>
              <a:gd name="connsiteY39" fmla="*/ 1332807 h 1352344"/>
              <a:gd name="connsiteX40" fmla="*/ 9950198 w 10292615"/>
              <a:gd name="connsiteY40" fmla="*/ 1233054 h 1352344"/>
              <a:gd name="connsiteX41" fmla="*/ 10292615 w 10292615"/>
              <a:gd name="connsiteY41" fmla="*/ 1048489 h 1352344"/>
              <a:gd name="connsiteX0" fmla="*/ 433048 w 10292616"/>
              <a:gd name="connsiteY0" fmla="*/ 990240 h 1352344"/>
              <a:gd name="connsiteX1" fmla="*/ 808045 w 10292616"/>
              <a:gd name="connsiteY1" fmla="*/ 524244 h 1352344"/>
              <a:gd name="connsiteX2" fmla="*/ 486619 w 10292616"/>
              <a:gd name="connsiteY2" fmla="*/ 465994 h 1352344"/>
              <a:gd name="connsiteX3" fmla="*/ 4481 w 10292616"/>
              <a:gd name="connsiteY3" fmla="*/ 582493 h 1352344"/>
              <a:gd name="connsiteX4" fmla="*/ 459735 w 10292616"/>
              <a:gd name="connsiteY4" fmla="*/ 1108767 h 1352344"/>
              <a:gd name="connsiteX5" fmla="*/ 540190 w 10292616"/>
              <a:gd name="connsiteY5" fmla="*/ 1339736 h 1352344"/>
              <a:gd name="connsiteX6" fmla="*/ 865575 w 10292616"/>
              <a:gd name="connsiteY6" fmla="*/ 1033120 h 1352344"/>
              <a:gd name="connsiteX7" fmla="*/ 1290184 w 10292616"/>
              <a:gd name="connsiteY7" fmla="*/ 582495 h 1352344"/>
              <a:gd name="connsiteX8" fmla="*/ 1654097 w 10292616"/>
              <a:gd name="connsiteY8" fmla="*/ 667789 h 1352344"/>
              <a:gd name="connsiteX9" fmla="*/ 1936730 w 10292616"/>
              <a:gd name="connsiteY9" fmla="*/ 401781 h 1352344"/>
              <a:gd name="connsiteX10" fmla="*/ 2310803 w 10292616"/>
              <a:gd name="connsiteY10" fmla="*/ 376843 h 1352344"/>
              <a:gd name="connsiteX11" fmla="*/ 2543559 w 10292616"/>
              <a:gd name="connsiteY11" fmla="*/ 518160 h 1352344"/>
              <a:gd name="connsiteX12" fmla="*/ 2593435 w 10292616"/>
              <a:gd name="connsiteY12" fmla="*/ 692727 h 1352344"/>
              <a:gd name="connsiteX13" fmla="*/ 2734752 w 10292616"/>
              <a:gd name="connsiteY13" fmla="*/ 742603 h 1352344"/>
              <a:gd name="connsiteX14" fmla="*/ 3191952 w 10292616"/>
              <a:gd name="connsiteY14" fmla="*/ 293716 h 1352344"/>
              <a:gd name="connsiteX15" fmla="*/ 3333268 w 10292616"/>
              <a:gd name="connsiteY15" fmla="*/ 94211 h 1352344"/>
              <a:gd name="connsiteX16" fmla="*/ 3507835 w 10292616"/>
              <a:gd name="connsiteY16" fmla="*/ 27709 h 1352344"/>
              <a:gd name="connsiteX17" fmla="*/ 3865283 w 10292616"/>
              <a:gd name="connsiteY17" fmla="*/ 260465 h 1352344"/>
              <a:gd name="connsiteX18" fmla="*/ 3981661 w 10292616"/>
              <a:gd name="connsiteY18" fmla="*/ 326967 h 1352344"/>
              <a:gd name="connsiteX19" fmla="*/ 4206104 w 10292616"/>
              <a:gd name="connsiteY19" fmla="*/ 285403 h 1352344"/>
              <a:gd name="connsiteX20" fmla="*/ 4605115 w 10292616"/>
              <a:gd name="connsiteY20" fmla="*/ 177338 h 1352344"/>
              <a:gd name="connsiteX21" fmla="*/ 4821246 w 10292616"/>
              <a:gd name="connsiteY21" fmla="*/ 243840 h 1352344"/>
              <a:gd name="connsiteX22" fmla="*/ 4854497 w 10292616"/>
              <a:gd name="connsiteY22" fmla="*/ 435032 h 1352344"/>
              <a:gd name="connsiteX23" fmla="*/ 5004126 w 10292616"/>
              <a:gd name="connsiteY23" fmla="*/ 559723 h 1352344"/>
              <a:gd name="connsiteX24" fmla="*/ 5336635 w 10292616"/>
              <a:gd name="connsiteY24" fmla="*/ 701040 h 1352344"/>
              <a:gd name="connsiteX25" fmla="*/ 5627581 w 10292616"/>
              <a:gd name="connsiteY25" fmla="*/ 734291 h 1352344"/>
              <a:gd name="connsiteX26" fmla="*/ 5893588 w 10292616"/>
              <a:gd name="connsiteY26" fmla="*/ 568036 h 1352344"/>
              <a:gd name="connsiteX27" fmla="*/ 5926839 w 10292616"/>
              <a:gd name="connsiteY27" fmla="*/ 435032 h 1352344"/>
              <a:gd name="connsiteX28" fmla="*/ 5993341 w 10292616"/>
              <a:gd name="connsiteY28" fmla="*/ 260465 h 1352344"/>
              <a:gd name="connsiteX29" fmla="*/ 6101406 w 10292616"/>
              <a:gd name="connsiteY29" fmla="*/ 210589 h 1352344"/>
              <a:gd name="connsiteX30" fmla="*/ 6342475 w 10292616"/>
              <a:gd name="connsiteY30" fmla="*/ 410094 h 1352344"/>
              <a:gd name="connsiteX31" fmla="*/ 6824613 w 10292616"/>
              <a:gd name="connsiteY31" fmla="*/ 518160 h 1352344"/>
              <a:gd name="connsiteX32" fmla="*/ 7190373 w 10292616"/>
              <a:gd name="connsiteY32" fmla="*/ 509847 h 1352344"/>
              <a:gd name="connsiteX33" fmla="*/ 7714075 w 10292616"/>
              <a:gd name="connsiteY33" fmla="*/ 676101 h 1352344"/>
              <a:gd name="connsiteX34" fmla="*/ 8121399 w 10292616"/>
              <a:gd name="connsiteY34" fmla="*/ 850669 h 1352344"/>
              <a:gd name="connsiteX35" fmla="*/ 8412345 w 10292616"/>
              <a:gd name="connsiteY35" fmla="*/ 750915 h 1352344"/>
              <a:gd name="connsiteX36" fmla="*/ 8794730 w 10292616"/>
              <a:gd name="connsiteY36" fmla="*/ 667789 h 1352344"/>
              <a:gd name="connsiteX37" fmla="*/ 9127239 w 10292616"/>
              <a:gd name="connsiteY37" fmla="*/ 634538 h 1352344"/>
              <a:gd name="connsiteX38" fmla="*/ 9384933 w 10292616"/>
              <a:gd name="connsiteY38" fmla="*/ 950421 h 1352344"/>
              <a:gd name="connsiteX39" fmla="*/ 9434810 w 10292616"/>
              <a:gd name="connsiteY39" fmla="*/ 1191491 h 1352344"/>
              <a:gd name="connsiteX40" fmla="*/ 9559501 w 10292616"/>
              <a:gd name="connsiteY40" fmla="*/ 1332807 h 1352344"/>
              <a:gd name="connsiteX41" fmla="*/ 9950199 w 10292616"/>
              <a:gd name="connsiteY41" fmla="*/ 1233054 h 1352344"/>
              <a:gd name="connsiteX42" fmla="*/ 10292616 w 10292616"/>
              <a:gd name="connsiteY42" fmla="*/ 1048489 h 1352344"/>
              <a:gd name="connsiteX0" fmla="*/ 808046 w 10292616"/>
              <a:gd name="connsiteY0" fmla="*/ 931989 h 1352344"/>
              <a:gd name="connsiteX1" fmla="*/ 808045 w 10292616"/>
              <a:gd name="connsiteY1" fmla="*/ 524244 h 1352344"/>
              <a:gd name="connsiteX2" fmla="*/ 486619 w 10292616"/>
              <a:gd name="connsiteY2" fmla="*/ 465994 h 1352344"/>
              <a:gd name="connsiteX3" fmla="*/ 4481 w 10292616"/>
              <a:gd name="connsiteY3" fmla="*/ 582493 h 1352344"/>
              <a:gd name="connsiteX4" fmla="*/ 459735 w 10292616"/>
              <a:gd name="connsiteY4" fmla="*/ 1108767 h 1352344"/>
              <a:gd name="connsiteX5" fmla="*/ 540190 w 10292616"/>
              <a:gd name="connsiteY5" fmla="*/ 1339736 h 1352344"/>
              <a:gd name="connsiteX6" fmla="*/ 865575 w 10292616"/>
              <a:gd name="connsiteY6" fmla="*/ 1033120 h 1352344"/>
              <a:gd name="connsiteX7" fmla="*/ 1290184 w 10292616"/>
              <a:gd name="connsiteY7" fmla="*/ 582495 h 1352344"/>
              <a:gd name="connsiteX8" fmla="*/ 1654097 w 10292616"/>
              <a:gd name="connsiteY8" fmla="*/ 667789 h 1352344"/>
              <a:gd name="connsiteX9" fmla="*/ 1936730 w 10292616"/>
              <a:gd name="connsiteY9" fmla="*/ 401781 h 1352344"/>
              <a:gd name="connsiteX10" fmla="*/ 2310803 w 10292616"/>
              <a:gd name="connsiteY10" fmla="*/ 376843 h 1352344"/>
              <a:gd name="connsiteX11" fmla="*/ 2543559 w 10292616"/>
              <a:gd name="connsiteY11" fmla="*/ 518160 h 1352344"/>
              <a:gd name="connsiteX12" fmla="*/ 2593435 w 10292616"/>
              <a:gd name="connsiteY12" fmla="*/ 692727 h 1352344"/>
              <a:gd name="connsiteX13" fmla="*/ 2734752 w 10292616"/>
              <a:gd name="connsiteY13" fmla="*/ 742603 h 1352344"/>
              <a:gd name="connsiteX14" fmla="*/ 3191952 w 10292616"/>
              <a:gd name="connsiteY14" fmla="*/ 293716 h 1352344"/>
              <a:gd name="connsiteX15" fmla="*/ 3333268 w 10292616"/>
              <a:gd name="connsiteY15" fmla="*/ 94211 h 1352344"/>
              <a:gd name="connsiteX16" fmla="*/ 3507835 w 10292616"/>
              <a:gd name="connsiteY16" fmla="*/ 27709 h 1352344"/>
              <a:gd name="connsiteX17" fmla="*/ 3865283 w 10292616"/>
              <a:gd name="connsiteY17" fmla="*/ 260465 h 1352344"/>
              <a:gd name="connsiteX18" fmla="*/ 3981661 w 10292616"/>
              <a:gd name="connsiteY18" fmla="*/ 326967 h 1352344"/>
              <a:gd name="connsiteX19" fmla="*/ 4206104 w 10292616"/>
              <a:gd name="connsiteY19" fmla="*/ 285403 h 1352344"/>
              <a:gd name="connsiteX20" fmla="*/ 4605115 w 10292616"/>
              <a:gd name="connsiteY20" fmla="*/ 177338 h 1352344"/>
              <a:gd name="connsiteX21" fmla="*/ 4821246 w 10292616"/>
              <a:gd name="connsiteY21" fmla="*/ 243840 h 1352344"/>
              <a:gd name="connsiteX22" fmla="*/ 4854497 w 10292616"/>
              <a:gd name="connsiteY22" fmla="*/ 435032 h 1352344"/>
              <a:gd name="connsiteX23" fmla="*/ 5004126 w 10292616"/>
              <a:gd name="connsiteY23" fmla="*/ 559723 h 1352344"/>
              <a:gd name="connsiteX24" fmla="*/ 5336635 w 10292616"/>
              <a:gd name="connsiteY24" fmla="*/ 701040 h 1352344"/>
              <a:gd name="connsiteX25" fmla="*/ 5627581 w 10292616"/>
              <a:gd name="connsiteY25" fmla="*/ 734291 h 1352344"/>
              <a:gd name="connsiteX26" fmla="*/ 5893588 w 10292616"/>
              <a:gd name="connsiteY26" fmla="*/ 568036 h 1352344"/>
              <a:gd name="connsiteX27" fmla="*/ 5926839 w 10292616"/>
              <a:gd name="connsiteY27" fmla="*/ 435032 h 1352344"/>
              <a:gd name="connsiteX28" fmla="*/ 5993341 w 10292616"/>
              <a:gd name="connsiteY28" fmla="*/ 260465 h 1352344"/>
              <a:gd name="connsiteX29" fmla="*/ 6101406 w 10292616"/>
              <a:gd name="connsiteY29" fmla="*/ 210589 h 1352344"/>
              <a:gd name="connsiteX30" fmla="*/ 6342475 w 10292616"/>
              <a:gd name="connsiteY30" fmla="*/ 410094 h 1352344"/>
              <a:gd name="connsiteX31" fmla="*/ 6824613 w 10292616"/>
              <a:gd name="connsiteY31" fmla="*/ 518160 h 1352344"/>
              <a:gd name="connsiteX32" fmla="*/ 7190373 w 10292616"/>
              <a:gd name="connsiteY32" fmla="*/ 509847 h 1352344"/>
              <a:gd name="connsiteX33" fmla="*/ 7714075 w 10292616"/>
              <a:gd name="connsiteY33" fmla="*/ 676101 h 1352344"/>
              <a:gd name="connsiteX34" fmla="*/ 8121399 w 10292616"/>
              <a:gd name="connsiteY34" fmla="*/ 850669 h 1352344"/>
              <a:gd name="connsiteX35" fmla="*/ 8412345 w 10292616"/>
              <a:gd name="connsiteY35" fmla="*/ 750915 h 1352344"/>
              <a:gd name="connsiteX36" fmla="*/ 8794730 w 10292616"/>
              <a:gd name="connsiteY36" fmla="*/ 667789 h 1352344"/>
              <a:gd name="connsiteX37" fmla="*/ 9127239 w 10292616"/>
              <a:gd name="connsiteY37" fmla="*/ 634538 h 1352344"/>
              <a:gd name="connsiteX38" fmla="*/ 9384933 w 10292616"/>
              <a:gd name="connsiteY38" fmla="*/ 950421 h 1352344"/>
              <a:gd name="connsiteX39" fmla="*/ 9434810 w 10292616"/>
              <a:gd name="connsiteY39" fmla="*/ 1191491 h 1352344"/>
              <a:gd name="connsiteX40" fmla="*/ 9559501 w 10292616"/>
              <a:gd name="connsiteY40" fmla="*/ 1332807 h 1352344"/>
              <a:gd name="connsiteX41" fmla="*/ 9950199 w 10292616"/>
              <a:gd name="connsiteY41" fmla="*/ 1233054 h 1352344"/>
              <a:gd name="connsiteX42" fmla="*/ 10292616 w 10292616"/>
              <a:gd name="connsiteY42" fmla="*/ 1048489 h 1352344"/>
              <a:gd name="connsiteX0" fmla="*/ 1473200 w 10957770"/>
              <a:gd name="connsiteY0" fmla="*/ 931989 h 1352344"/>
              <a:gd name="connsiteX1" fmla="*/ 1473199 w 10957770"/>
              <a:gd name="connsiteY1" fmla="*/ 524244 h 1352344"/>
              <a:gd name="connsiteX2" fmla="*/ 133927 w 10957770"/>
              <a:gd name="connsiteY2" fmla="*/ 291247 h 1352344"/>
              <a:gd name="connsiteX3" fmla="*/ 669635 w 10957770"/>
              <a:gd name="connsiteY3" fmla="*/ 582493 h 1352344"/>
              <a:gd name="connsiteX4" fmla="*/ 1124889 w 10957770"/>
              <a:gd name="connsiteY4" fmla="*/ 1108767 h 1352344"/>
              <a:gd name="connsiteX5" fmla="*/ 1205344 w 10957770"/>
              <a:gd name="connsiteY5" fmla="*/ 1339736 h 1352344"/>
              <a:gd name="connsiteX6" fmla="*/ 1530729 w 10957770"/>
              <a:gd name="connsiteY6" fmla="*/ 1033120 h 1352344"/>
              <a:gd name="connsiteX7" fmla="*/ 1955338 w 10957770"/>
              <a:gd name="connsiteY7" fmla="*/ 582495 h 1352344"/>
              <a:gd name="connsiteX8" fmla="*/ 2319251 w 10957770"/>
              <a:gd name="connsiteY8" fmla="*/ 667789 h 1352344"/>
              <a:gd name="connsiteX9" fmla="*/ 2601884 w 10957770"/>
              <a:gd name="connsiteY9" fmla="*/ 401781 h 1352344"/>
              <a:gd name="connsiteX10" fmla="*/ 2975957 w 10957770"/>
              <a:gd name="connsiteY10" fmla="*/ 376843 h 1352344"/>
              <a:gd name="connsiteX11" fmla="*/ 3208713 w 10957770"/>
              <a:gd name="connsiteY11" fmla="*/ 518160 h 1352344"/>
              <a:gd name="connsiteX12" fmla="*/ 3258589 w 10957770"/>
              <a:gd name="connsiteY12" fmla="*/ 692727 h 1352344"/>
              <a:gd name="connsiteX13" fmla="*/ 3399906 w 10957770"/>
              <a:gd name="connsiteY13" fmla="*/ 742603 h 1352344"/>
              <a:gd name="connsiteX14" fmla="*/ 3857106 w 10957770"/>
              <a:gd name="connsiteY14" fmla="*/ 293716 h 1352344"/>
              <a:gd name="connsiteX15" fmla="*/ 3998422 w 10957770"/>
              <a:gd name="connsiteY15" fmla="*/ 94211 h 1352344"/>
              <a:gd name="connsiteX16" fmla="*/ 4172989 w 10957770"/>
              <a:gd name="connsiteY16" fmla="*/ 27709 h 1352344"/>
              <a:gd name="connsiteX17" fmla="*/ 4530437 w 10957770"/>
              <a:gd name="connsiteY17" fmla="*/ 260465 h 1352344"/>
              <a:gd name="connsiteX18" fmla="*/ 4646815 w 10957770"/>
              <a:gd name="connsiteY18" fmla="*/ 326967 h 1352344"/>
              <a:gd name="connsiteX19" fmla="*/ 4871258 w 10957770"/>
              <a:gd name="connsiteY19" fmla="*/ 285403 h 1352344"/>
              <a:gd name="connsiteX20" fmla="*/ 5270269 w 10957770"/>
              <a:gd name="connsiteY20" fmla="*/ 177338 h 1352344"/>
              <a:gd name="connsiteX21" fmla="*/ 5486400 w 10957770"/>
              <a:gd name="connsiteY21" fmla="*/ 243840 h 1352344"/>
              <a:gd name="connsiteX22" fmla="*/ 5519651 w 10957770"/>
              <a:gd name="connsiteY22" fmla="*/ 435032 h 1352344"/>
              <a:gd name="connsiteX23" fmla="*/ 5669280 w 10957770"/>
              <a:gd name="connsiteY23" fmla="*/ 559723 h 1352344"/>
              <a:gd name="connsiteX24" fmla="*/ 6001789 w 10957770"/>
              <a:gd name="connsiteY24" fmla="*/ 701040 h 1352344"/>
              <a:gd name="connsiteX25" fmla="*/ 6292735 w 10957770"/>
              <a:gd name="connsiteY25" fmla="*/ 734291 h 1352344"/>
              <a:gd name="connsiteX26" fmla="*/ 6558742 w 10957770"/>
              <a:gd name="connsiteY26" fmla="*/ 568036 h 1352344"/>
              <a:gd name="connsiteX27" fmla="*/ 6591993 w 10957770"/>
              <a:gd name="connsiteY27" fmla="*/ 435032 h 1352344"/>
              <a:gd name="connsiteX28" fmla="*/ 6658495 w 10957770"/>
              <a:gd name="connsiteY28" fmla="*/ 260465 h 1352344"/>
              <a:gd name="connsiteX29" fmla="*/ 6766560 w 10957770"/>
              <a:gd name="connsiteY29" fmla="*/ 210589 h 1352344"/>
              <a:gd name="connsiteX30" fmla="*/ 7007629 w 10957770"/>
              <a:gd name="connsiteY30" fmla="*/ 410094 h 1352344"/>
              <a:gd name="connsiteX31" fmla="*/ 7489767 w 10957770"/>
              <a:gd name="connsiteY31" fmla="*/ 518160 h 1352344"/>
              <a:gd name="connsiteX32" fmla="*/ 7855527 w 10957770"/>
              <a:gd name="connsiteY32" fmla="*/ 509847 h 1352344"/>
              <a:gd name="connsiteX33" fmla="*/ 8379229 w 10957770"/>
              <a:gd name="connsiteY33" fmla="*/ 676101 h 1352344"/>
              <a:gd name="connsiteX34" fmla="*/ 8786553 w 10957770"/>
              <a:gd name="connsiteY34" fmla="*/ 850669 h 1352344"/>
              <a:gd name="connsiteX35" fmla="*/ 9077499 w 10957770"/>
              <a:gd name="connsiteY35" fmla="*/ 750915 h 1352344"/>
              <a:gd name="connsiteX36" fmla="*/ 9459884 w 10957770"/>
              <a:gd name="connsiteY36" fmla="*/ 667789 h 1352344"/>
              <a:gd name="connsiteX37" fmla="*/ 9792393 w 10957770"/>
              <a:gd name="connsiteY37" fmla="*/ 634538 h 1352344"/>
              <a:gd name="connsiteX38" fmla="*/ 10050087 w 10957770"/>
              <a:gd name="connsiteY38" fmla="*/ 950421 h 1352344"/>
              <a:gd name="connsiteX39" fmla="*/ 10099964 w 10957770"/>
              <a:gd name="connsiteY39" fmla="*/ 1191491 h 1352344"/>
              <a:gd name="connsiteX40" fmla="*/ 10224655 w 10957770"/>
              <a:gd name="connsiteY40" fmla="*/ 1332807 h 1352344"/>
              <a:gd name="connsiteX41" fmla="*/ 10615353 w 10957770"/>
              <a:gd name="connsiteY41" fmla="*/ 1233054 h 1352344"/>
              <a:gd name="connsiteX42" fmla="*/ 10957770 w 10957770"/>
              <a:gd name="connsiteY42" fmla="*/ 1048489 h 1352344"/>
              <a:gd name="connsiteX0" fmla="*/ 2098194 w 11582764"/>
              <a:gd name="connsiteY0" fmla="*/ 931989 h 1352344"/>
              <a:gd name="connsiteX1" fmla="*/ 223213 w 11582764"/>
              <a:gd name="connsiteY1" fmla="*/ 1048488 h 1352344"/>
              <a:gd name="connsiteX2" fmla="*/ 758921 w 11582764"/>
              <a:gd name="connsiteY2" fmla="*/ 291247 h 1352344"/>
              <a:gd name="connsiteX3" fmla="*/ 1294629 w 11582764"/>
              <a:gd name="connsiteY3" fmla="*/ 582493 h 1352344"/>
              <a:gd name="connsiteX4" fmla="*/ 1749883 w 11582764"/>
              <a:gd name="connsiteY4" fmla="*/ 1108767 h 1352344"/>
              <a:gd name="connsiteX5" fmla="*/ 1830338 w 11582764"/>
              <a:gd name="connsiteY5" fmla="*/ 1339736 h 1352344"/>
              <a:gd name="connsiteX6" fmla="*/ 2155723 w 11582764"/>
              <a:gd name="connsiteY6" fmla="*/ 1033120 h 1352344"/>
              <a:gd name="connsiteX7" fmla="*/ 2580332 w 11582764"/>
              <a:gd name="connsiteY7" fmla="*/ 582495 h 1352344"/>
              <a:gd name="connsiteX8" fmla="*/ 2944245 w 11582764"/>
              <a:gd name="connsiteY8" fmla="*/ 667789 h 1352344"/>
              <a:gd name="connsiteX9" fmla="*/ 3226878 w 11582764"/>
              <a:gd name="connsiteY9" fmla="*/ 401781 h 1352344"/>
              <a:gd name="connsiteX10" fmla="*/ 3600951 w 11582764"/>
              <a:gd name="connsiteY10" fmla="*/ 376843 h 1352344"/>
              <a:gd name="connsiteX11" fmla="*/ 3833707 w 11582764"/>
              <a:gd name="connsiteY11" fmla="*/ 518160 h 1352344"/>
              <a:gd name="connsiteX12" fmla="*/ 3883583 w 11582764"/>
              <a:gd name="connsiteY12" fmla="*/ 692727 h 1352344"/>
              <a:gd name="connsiteX13" fmla="*/ 4024900 w 11582764"/>
              <a:gd name="connsiteY13" fmla="*/ 742603 h 1352344"/>
              <a:gd name="connsiteX14" fmla="*/ 4482100 w 11582764"/>
              <a:gd name="connsiteY14" fmla="*/ 293716 h 1352344"/>
              <a:gd name="connsiteX15" fmla="*/ 4623416 w 11582764"/>
              <a:gd name="connsiteY15" fmla="*/ 94211 h 1352344"/>
              <a:gd name="connsiteX16" fmla="*/ 4797983 w 11582764"/>
              <a:gd name="connsiteY16" fmla="*/ 27709 h 1352344"/>
              <a:gd name="connsiteX17" fmla="*/ 5155431 w 11582764"/>
              <a:gd name="connsiteY17" fmla="*/ 260465 h 1352344"/>
              <a:gd name="connsiteX18" fmla="*/ 5271809 w 11582764"/>
              <a:gd name="connsiteY18" fmla="*/ 326967 h 1352344"/>
              <a:gd name="connsiteX19" fmla="*/ 5496252 w 11582764"/>
              <a:gd name="connsiteY19" fmla="*/ 285403 h 1352344"/>
              <a:gd name="connsiteX20" fmla="*/ 5895263 w 11582764"/>
              <a:gd name="connsiteY20" fmla="*/ 177338 h 1352344"/>
              <a:gd name="connsiteX21" fmla="*/ 6111394 w 11582764"/>
              <a:gd name="connsiteY21" fmla="*/ 243840 h 1352344"/>
              <a:gd name="connsiteX22" fmla="*/ 6144645 w 11582764"/>
              <a:gd name="connsiteY22" fmla="*/ 435032 h 1352344"/>
              <a:gd name="connsiteX23" fmla="*/ 6294274 w 11582764"/>
              <a:gd name="connsiteY23" fmla="*/ 559723 h 1352344"/>
              <a:gd name="connsiteX24" fmla="*/ 6626783 w 11582764"/>
              <a:gd name="connsiteY24" fmla="*/ 701040 h 1352344"/>
              <a:gd name="connsiteX25" fmla="*/ 6917729 w 11582764"/>
              <a:gd name="connsiteY25" fmla="*/ 734291 h 1352344"/>
              <a:gd name="connsiteX26" fmla="*/ 7183736 w 11582764"/>
              <a:gd name="connsiteY26" fmla="*/ 568036 h 1352344"/>
              <a:gd name="connsiteX27" fmla="*/ 7216987 w 11582764"/>
              <a:gd name="connsiteY27" fmla="*/ 435032 h 1352344"/>
              <a:gd name="connsiteX28" fmla="*/ 7283489 w 11582764"/>
              <a:gd name="connsiteY28" fmla="*/ 260465 h 1352344"/>
              <a:gd name="connsiteX29" fmla="*/ 7391554 w 11582764"/>
              <a:gd name="connsiteY29" fmla="*/ 210589 h 1352344"/>
              <a:gd name="connsiteX30" fmla="*/ 7632623 w 11582764"/>
              <a:gd name="connsiteY30" fmla="*/ 410094 h 1352344"/>
              <a:gd name="connsiteX31" fmla="*/ 8114761 w 11582764"/>
              <a:gd name="connsiteY31" fmla="*/ 518160 h 1352344"/>
              <a:gd name="connsiteX32" fmla="*/ 8480521 w 11582764"/>
              <a:gd name="connsiteY32" fmla="*/ 509847 h 1352344"/>
              <a:gd name="connsiteX33" fmla="*/ 9004223 w 11582764"/>
              <a:gd name="connsiteY33" fmla="*/ 676101 h 1352344"/>
              <a:gd name="connsiteX34" fmla="*/ 9411547 w 11582764"/>
              <a:gd name="connsiteY34" fmla="*/ 850669 h 1352344"/>
              <a:gd name="connsiteX35" fmla="*/ 9702493 w 11582764"/>
              <a:gd name="connsiteY35" fmla="*/ 750915 h 1352344"/>
              <a:gd name="connsiteX36" fmla="*/ 10084878 w 11582764"/>
              <a:gd name="connsiteY36" fmla="*/ 667789 h 1352344"/>
              <a:gd name="connsiteX37" fmla="*/ 10417387 w 11582764"/>
              <a:gd name="connsiteY37" fmla="*/ 634538 h 1352344"/>
              <a:gd name="connsiteX38" fmla="*/ 10675081 w 11582764"/>
              <a:gd name="connsiteY38" fmla="*/ 950421 h 1352344"/>
              <a:gd name="connsiteX39" fmla="*/ 10724958 w 11582764"/>
              <a:gd name="connsiteY39" fmla="*/ 1191491 h 1352344"/>
              <a:gd name="connsiteX40" fmla="*/ 10849649 w 11582764"/>
              <a:gd name="connsiteY40" fmla="*/ 1332807 h 1352344"/>
              <a:gd name="connsiteX41" fmla="*/ 11240347 w 11582764"/>
              <a:gd name="connsiteY41" fmla="*/ 1233054 h 1352344"/>
              <a:gd name="connsiteX42" fmla="*/ 11582764 w 11582764"/>
              <a:gd name="connsiteY42" fmla="*/ 1048489 h 1352344"/>
              <a:gd name="connsiteX0" fmla="*/ 0 w 12216686"/>
              <a:gd name="connsiteY0" fmla="*/ 582493 h 1352344"/>
              <a:gd name="connsiteX1" fmla="*/ 857135 w 12216686"/>
              <a:gd name="connsiteY1" fmla="*/ 1048488 h 1352344"/>
              <a:gd name="connsiteX2" fmla="*/ 1392843 w 12216686"/>
              <a:gd name="connsiteY2" fmla="*/ 291247 h 1352344"/>
              <a:gd name="connsiteX3" fmla="*/ 1928551 w 12216686"/>
              <a:gd name="connsiteY3" fmla="*/ 582493 h 1352344"/>
              <a:gd name="connsiteX4" fmla="*/ 2383805 w 12216686"/>
              <a:gd name="connsiteY4" fmla="*/ 1108767 h 1352344"/>
              <a:gd name="connsiteX5" fmla="*/ 2464260 w 12216686"/>
              <a:gd name="connsiteY5" fmla="*/ 1339736 h 1352344"/>
              <a:gd name="connsiteX6" fmla="*/ 2789645 w 12216686"/>
              <a:gd name="connsiteY6" fmla="*/ 1033120 h 1352344"/>
              <a:gd name="connsiteX7" fmla="*/ 3214254 w 12216686"/>
              <a:gd name="connsiteY7" fmla="*/ 582495 h 1352344"/>
              <a:gd name="connsiteX8" fmla="*/ 3578167 w 12216686"/>
              <a:gd name="connsiteY8" fmla="*/ 667789 h 1352344"/>
              <a:gd name="connsiteX9" fmla="*/ 3860800 w 12216686"/>
              <a:gd name="connsiteY9" fmla="*/ 401781 h 1352344"/>
              <a:gd name="connsiteX10" fmla="*/ 4234873 w 12216686"/>
              <a:gd name="connsiteY10" fmla="*/ 376843 h 1352344"/>
              <a:gd name="connsiteX11" fmla="*/ 4467629 w 12216686"/>
              <a:gd name="connsiteY11" fmla="*/ 518160 h 1352344"/>
              <a:gd name="connsiteX12" fmla="*/ 4517505 w 12216686"/>
              <a:gd name="connsiteY12" fmla="*/ 692727 h 1352344"/>
              <a:gd name="connsiteX13" fmla="*/ 4658822 w 12216686"/>
              <a:gd name="connsiteY13" fmla="*/ 742603 h 1352344"/>
              <a:gd name="connsiteX14" fmla="*/ 5116022 w 12216686"/>
              <a:gd name="connsiteY14" fmla="*/ 293716 h 1352344"/>
              <a:gd name="connsiteX15" fmla="*/ 5257338 w 12216686"/>
              <a:gd name="connsiteY15" fmla="*/ 94211 h 1352344"/>
              <a:gd name="connsiteX16" fmla="*/ 5431905 w 12216686"/>
              <a:gd name="connsiteY16" fmla="*/ 27709 h 1352344"/>
              <a:gd name="connsiteX17" fmla="*/ 5789353 w 12216686"/>
              <a:gd name="connsiteY17" fmla="*/ 260465 h 1352344"/>
              <a:gd name="connsiteX18" fmla="*/ 5905731 w 12216686"/>
              <a:gd name="connsiteY18" fmla="*/ 326967 h 1352344"/>
              <a:gd name="connsiteX19" fmla="*/ 6130174 w 12216686"/>
              <a:gd name="connsiteY19" fmla="*/ 285403 h 1352344"/>
              <a:gd name="connsiteX20" fmla="*/ 6529185 w 12216686"/>
              <a:gd name="connsiteY20" fmla="*/ 177338 h 1352344"/>
              <a:gd name="connsiteX21" fmla="*/ 6745316 w 12216686"/>
              <a:gd name="connsiteY21" fmla="*/ 243840 h 1352344"/>
              <a:gd name="connsiteX22" fmla="*/ 6778567 w 12216686"/>
              <a:gd name="connsiteY22" fmla="*/ 435032 h 1352344"/>
              <a:gd name="connsiteX23" fmla="*/ 6928196 w 12216686"/>
              <a:gd name="connsiteY23" fmla="*/ 559723 h 1352344"/>
              <a:gd name="connsiteX24" fmla="*/ 7260705 w 12216686"/>
              <a:gd name="connsiteY24" fmla="*/ 701040 h 1352344"/>
              <a:gd name="connsiteX25" fmla="*/ 7551651 w 12216686"/>
              <a:gd name="connsiteY25" fmla="*/ 734291 h 1352344"/>
              <a:gd name="connsiteX26" fmla="*/ 7817658 w 12216686"/>
              <a:gd name="connsiteY26" fmla="*/ 568036 h 1352344"/>
              <a:gd name="connsiteX27" fmla="*/ 7850909 w 12216686"/>
              <a:gd name="connsiteY27" fmla="*/ 435032 h 1352344"/>
              <a:gd name="connsiteX28" fmla="*/ 7917411 w 12216686"/>
              <a:gd name="connsiteY28" fmla="*/ 260465 h 1352344"/>
              <a:gd name="connsiteX29" fmla="*/ 8025476 w 12216686"/>
              <a:gd name="connsiteY29" fmla="*/ 210589 h 1352344"/>
              <a:gd name="connsiteX30" fmla="*/ 8266545 w 12216686"/>
              <a:gd name="connsiteY30" fmla="*/ 410094 h 1352344"/>
              <a:gd name="connsiteX31" fmla="*/ 8748683 w 12216686"/>
              <a:gd name="connsiteY31" fmla="*/ 518160 h 1352344"/>
              <a:gd name="connsiteX32" fmla="*/ 9114443 w 12216686"/>
              <a:gd name="connsiteY32" fmla="*/ 509847 h 1352344"/>
              <a:gd name="connsiteX33" fmla="*/ 9638145 w 12216686"/>
              <a:gd name="connsiteY33" fmla="*/ 676101 h 1352344"/>
              <a:gd name="connsiteX34" fmla="*/ 10045469 w 12216686"/>
              <a:gd name="connsiteY34" fmla="*/ 850669 h 1352344"/>
              <a:gd name="connsiteX35" fmla="*/ 10336415 w 12216686"/>
              <a:gd name="connsiteY35" fmla="*/ 750915 h 1352344"/>
              <a:gd name="connsiteX36" fmla="*/ 10718800 w 12216686"/>
              <a:gd name="connsiteY36" fmla="*/ 667789 h 1352344"/>
              <a:gd name="connsiteX37" fmla="*/ 11051309 w 12216686"/>
              <a:gd name="connsiteY37" fmla="*/ 634538 h 1352344"/>
              <a:gd name="connsiteX38" fmla="*/ 11309003 w 12216686"/>
              <a:gd name="connsiteY38" fmla="*/ 950421 h 1352344"/>
              <a:gd name="connsiteX39" fmla="*/ 11358880 w 12216686"/>
              <a:gd name="connsiteY39" fmla="*/ 1191491 h 1352344"/>
              <a:gd name="connsiteX40" fmla="*/ 11483571 w 12216686"/>
              <a:gd name="connsiteY40" fmla="*/ 1332807 h 1352344"/>
              <a:gd name="connsiteX41" fmla="*/ 11874269 w 12216686"/>
              <a:gd name="connsiteY41" fmla="*/ 1233054 h 1352344"/>
              <a:gd name="connsiteX42" fmla="*/ 12216686 w 12216686"/>
              <a:gd name="connsiteY42" fmla="*/ 1048489 h 1352344"/>
              <a:gd name="connsiteX0" fmla="*/ 0 w 12216686"/>
              <a:gd name="connsiteY0" fmla="*/ 582493 h 1352344"/>
              <a:gd name="connsiteX1" fmla="*/ 749993 w 12216686"/>
              <a:gd name="connsiteY1" fmla="*/ 990238 h 1352344"/>
              <a:gd name="connsiteX2" fmla="*/ 1392843 w 12216686"/>
              <a:gd name="connsiteY2" fmla="*/ 291247 h 1352344"/>
              <a:gd name="connsiteX3" fmla="*/ 1928551 w 12216686"/>
              <a:gd name="connsiteY3" fmla="*/ 582493 h 1352344"/>
              <a:gd name="connsiteX4" fmla="*/ 2383805 w 12216686"/>
              <a:gd name="connsiteY4" fmla="*/ 1108767 h 1352344"/>
              <a:gd name="connsiteX5" fmla="*/ 2464260 w 12216686"/>
              <a:gd name="connsiteY5" fmla="*/ 1339736 h 1352344"/>
              <a:gd name="connsiteX6" fmla="*/ 2789645 w 12216686"/>
              <a:gd name="connsiteY6" fmla="*/ 1033120 h 1352344"/>
              <a:gd name="connsiteX7" fmla="*/ 3214254 w 12216686"/>
              <a:gd name="connsiteY7" fmla="*/ 582495 h 1352344"/>
              <a:gd name="connsiteX8" fmla="*/ 3578167 w 12216686"/>
              <a:gd name="connsiteY8" fmla="*/ 667789 h 1352344"/>
              <a:gd name="connsiteX9" fmla="*/ 3860800 w 12216686"/>
              <a:gd name="connsiteY9" fmla="*/ 401781 h 1352344"/>
              <a:gd name="connsiteX10" fmla="*/ 4234873 w 12216686"/>
              <a:gd name="connsiteY10" fmla="*/ 376843 h 1352344"/>
              <a:gd name="connsiteX11" fmla="*/ 4467629 w 12216686"/>
              <a:gd name="connsiteY11" fmla="*/ 518160 h 1352344"/>
              <a:gd name="connsiteX12" fmla="*/ 4517505 w 12216686"/>
              <a:gd name="connsiteY12" fmla="*/ 692727 h 1352344"/>
              <a:gd name="connsiteX13" fmla="*/ 4658822 w 12216686"/>
              <a:gd name="connsiteY13" fmla="*/ 742603 h 1352344"/>
              <a:gd name="connsiteX14" fmla="*/ 5116022 w 12216686"/>
              <a:gd name="connsiteY14" fmla="*/ 293716 h 1352344"/>
              <a:gd name="connsiteX15" fmla="*/ 5257338 w 12216686"/>
              <a:gd name="connsiteY15" fmla="*/ 94211 h 1352344"/>
              <a:gd name="connsiteX16" fmla="*/ 5431905 w 12216686"/>
              <a:gd name="connsiteY16" fmla="*/ 27709 h 1352344"/>
              <a:gd name="connsiteX17" fmla="*/ 5789353 w 12216686"/>
              <a:gd name="connsiteY17" fmla="*/ 260465 h 1352344"/>
              <a:gd name="connsiteX18" fmla="*/ 5905731 w 12216686"/>
              <a:gd name="connsiteY18" fmla="*/ 326967 h 1352344"/>
              <a:gd name="connsiteX19" fmla="*/ 6130174 w 12216686"/>
              <a:gd name="connsiteY19" fmla="*/ 285403 h 1352344"/>
              <a:gd name="connsiteX20" fmla="*/ 6529185 w 12216686"/>
              <a:gd name="connsiteY20" fmla="*/ 177338 h 1352344"/>
              <a:gd name="connsiteX21" fmla="*/ 6745316 w 12216686"/>
              <a:gd name="connsiteY21" fmla="*/ 243840 h 1352344"/>
              <a:gd name="connsiteX22" fmla="*/ 6778567 w 12216686"/>
              <a:gd name="connsiteY22" fmla="*/ 435032 h 1352344"/>
              <a:gd name="connsiteX23" fmla="*/ 6928196 w 12216686"/>
              <a:gd name="connsiteY23" fmla="*/ 559723 h 1352344"/>
              <a:gd name="connsiteX24" fmla="*/ 7260705 w 12216686"/>
              <a:gd name="connsiteY24" fmla="*/ 701040 h 1352344"/>
              <a:gd name="connsiteX25" fmla="*/ 7551651 w 12216686"/>
              <a:gd name="connsiteY25" fmla="*/ 734291 h 1352344"/>
              <a:gd name="connsiteX26" fmla="*/ 7817658 w 12216686"/>
              <a:gd name="connsiteY26" fmla="*/ 568036 h 1352344"/>
              <a:gd name="connsiteX27" fmla="*/ 7850909 w 12216686"/>
              <a:gd name="connsiteY27" fmla="*/ 435032 h 1352344"/>
              <a:gd name="connsiteX28" fmla="*/ 7917411 w 12216686"/>
              <a:gd name="connsiteY28" fmla="*/ 260465 h 1352344"/>
              <a:gd name="connsiteX29" fmla="*/ 8025476 w 12216686"/>
              <a:gd name="connsiteY29" fmla="*/ 210589 h 1352344"/>
              <a:gd name="connsiteX30" fmla="*/ 8266545 w 12216686"/>
              <a:gd name="connsiteY30" fmla="*/ 410094 h 1352344"/>
              <a:gd name="connsiteX31" fmla="*/ 8748683 w 12216686"/>
              <a:gd name="connsiteY31" fmla="*/ 518160 h 1352344"/>
              <a:gd name="connsiteX32" fmla="*/ 9114443 w 12216686"/>
              <a:gd name="connsiteY32" fmla="*/ 509847 h 1352344"/>
              <a:gd name="connsiteX33" fmla="*/ 9638145 w 12216686"/>
              <a:gd name="connsiteY33" fmla="*/ 676101 h 1352344"/>
              <a:gd name="connsiteX34" fmla="*/ 10045469 w 12216686"/>
              <a:gd name="connsiteY34" fmla="*/ 850669 h 1352344"/>
              <a:gd name="connsiteX35" fmla="*/ 10336415 w 12216686"/>
              <a:gd name="connsiteY35" fmla="*/ 750915 h 1352344"/>
              <a:gd name="connsiteX36" fmla="*/ 10718800 w 12216686"/>
              <a:gd name="connsiteY36" fmla="*/ 667789 h 1352344"/>
              <a:gd name="connsiteX37" fmla="*/ 11051309 w 12216686"/>
              <a:gd name="connsiteY37" fmla="*/ 634538 h 1352344"/>
              <a:gd name="connsiteX38" fmla="*/ 11309003 w 12216686"/>
              <a:gd name="connsiteY38" fmla="*/ 950421 h 1352344"/>
              <a:gd name="connsiteX39" fmla="*/ 11358880 w 12216686"/>
              <a:gd name="connsiteY39" fmla="*/ 1191491 h 1352344"/>
              <a:gd name="connsiteX40" fmla="*/ 11483571 w 12216686"/>
              <a:gd name="connsiteY40" fmla="*/ 1332807 h 1352344"/>
              <a:gd name="connsiteX41" fmla="*/ 11874269 w 12216686"/>
              <a:gd name="connsiteY41" fmla="*/ 1233054 h 1352344"/>
              <a:gd name="connsiteX42" fmla="*/ 12216686 w 12216686"/>
              <a:gd name="connsiteY42" fmla="*/ 1048489 h 1352344"/>
              <a:gd name="connsiteX0" fmla="*/ 0 w 12216686"/>
              <a:gd name="connsiteY0" fmla="*/ 582493 h 1352344"/>
              <a:gd name="connsiteX1" fmla="*/ 749993 w 12216686"/>
              <a:gd name="connsiteY1" fmla="*/ 990238 h 1352344"/>
              <a:gd name="connsiteX2" fmla="*/ 1499986 w 12216686"/>
              <a:gd name="connsiteY2" fmla="*/ 349496 h 1352344"/>
              <a:gd name="connsiteX3" fmla="*/ 1928551 w 12216686"/>
              <a:gd name="connsiteY3" fmla="*/ 582493 h 1352344"/>
              <a:gd name="connsiteX4" fmla="*/ 2383805 w 12216686"/>
              <a:gd name="connsiteY4" fmla="*/ 1108767 h 1352344"/>
              <a:gd name="connsiteX5" fmla="*/ 2464260 w 12216686"/>
              <a:gd name="connsiteY5" fmla="*/ 1339736 h 1352344"/>
              <a:gd name="connsiteX6" fmla="*/ 2789645 w 12216686"/>
              <a:gd name="connsiteY6" fmla="*/ 1033120 h 1352344"/>
              <a:gd name="connsiteX7" fmla="*/ 3214254 w 12216686"/>
              <a:gd name="connsiteY7" fmla="*/ 582495 h 1352344"/>
              <a:gd name="connsiteX8" fmla="*/ 3578167 w 12216686"/>
              <a:gd name="connsiteY8" fmla="*/ 667789 h 1352344"/>
              <a:gd name="connsiteX9" fmla="*/ 3860800 w 12216686"/>
              <a:gd name="connsiteY9" fmla="*/ 401781 h 1352344"/>
              <a:gd name="connsiteX10" fmla="*/ 4234873 w 12216686"/>
              <a:gd name="connsiteY10" fmla="*/ 376843 h 1352344"/>
              <a:gd name="connsiteX11" fmla="*/ 4467629 w 12216686"/>
              <a:gd name="connsiteY11" fmla="*/ 518160 h 1352344"/>
              <a:gd name="connsiteX12" fmla="*/ 4517505 w 12216686"/>
              <a:gd name="connsiteY12" fmla="*/ 692727 h 1352344"/>
              <a:gd name="connsiteX13" fmla="*/ 4658822 w 12216686"/>
              <a:gd name="connsiteY13" fmla="*/ 742603 h 1352344"/>
              <a:gd name="connsiteX14" fmla="*/ 5116022 w 12216686"/>
              <a:gd name="connsiteY14" fmla="*/ 293716 h 1352344"/>
              <a:gd name="connsiteX15" fmla="*/ 5257338 w 12216686"/>
              <a:gd name="connsiteY15" fmla="*/ 94211 h 1352344"/>
              <a:gd name="connsiteX16" fmla="*/ 5431905 w 12216686"/>
              <a:gd name="connsiteY16" fmla="*/ 27709 h 1352344"/>
              <a:gd name="connsiteX17" fmla="*/ 5789353 w 12216686"/>
              <a:gd name="connsiteY17" fmla="*/ 260465 h 1352344"/>
              <a:gd name="connsiteX18" fmla="*/ 5905731 w 12216686"/>
              <a:gd name="connsiteY18" fmla="*/ 326967 h 1352344"/>
              <a:gd name="connsiteX19" fmla="*/ 6130174 w 12216686"/>
              <a:gd name="connsiteY19" fmla="*/ 285403 h 1352344"/>
              <a:gd name="connsiteX20" fmla="*/ 6529185 w 12216686"/>
              <a:gd name="connsiteY20" fmla="*/ 177338 h 1352344"/>
              <a:gd name="connsiteX21" fmla="*/ 6745316 w 12216686"/>
              <a:gd name="connsiteY21" fmla="*/ 243840 h 1352344"/>
              <a:gd name="connsiteX22" fmla="*/ 6778567 w 12216686"/>
              <a:gd name="connsiteY22" fmla="*/ 435032 h 1352344"/>
              <a:gd name="connsiteX23" fmla="*/ 6928196 w 12216686"/>
              <a:gd name="connsiteY23" fmla="*/ 559723 h 1352344"/>
              <a:gd name="connsiteX24" fmla="*/ 7260705 w 12216686"/>
              <a:gd name="connsiteY24" fmla="*/ 701040 h 1352344"/>
              <a:gd name="connsiteX25" fmla="*/ 7551651 w 12216686"/>
              <a:gd name="connsiteY25" fmla="*/ 734291 h 1352344"/>
              <a:gd name="connsiteX26" fmla="*/ 7817658 w 12216686"/>
              <a:gd name="connsiteY26" fmla="*/ 568036 h 1352344"/>
              <a:gd name="connsiteX27" fmla="*/ 7850909 w 12216686"/>
              <a:gd name="connsiteY27" fmla="*/ 435032 h 1352344"/>
              <a:gd name="connsiteX28" fmla="*/ 7917411 w 12216686"/>
              <a:gd name="connsiteY28" fmla="*/ 260465 h 1352344"/>
              <a:gd name="connsiteX29" fmla="*/ 8025476 w 12216686"/>
              <a:gd name="connsiteY29" fmla="*/ 210589 h 1352344"/>
              <a:gd name="connsiteX30" fmla="*/ 8266545 w 12216686"/>
              <a:gd name="connsiteY30" fmla="*/ 410094 h 1352344"/>
              <a:gd name="connsiteX31" fmla="*/ 8748683 w 12216686"/>
              <a:gd name="connsiteY31" fmla="*/ 518160 h 1352344"/>
              <a:gd name="connsiteX32" fmla="*/ 9114443 w 12216686"/>
              <a:gd name="connsiteY32" fmla="*/ 509847 h 1352344"/>
              <a:gd name="connsiteX33" fmla="*/ 9638145 w 12216686"/>
              <a:gd name="connsiteY33" fmla="*/ 676101 h 1352344"/>
              <a:gd name="connsiteX34" fmla="*/ 10045469 w 12216686"/>
              <a:gd name="connsiteY34" fmla="*/ 850669 h 1352344"/>
              <a:gd name="connsiteX35" fmla="*/ 10336415 w 12216686"/>
              <a:gd name="connsiteY35" fmla="*/ 750915 h 1352344"/>
              <a:gd name="connsiteX36" fmla="*/ 10718800 w 12216686"/>
              <a:gd name="connsiteY36" fmla="*/ 667789 h 1352344"/>
              <a:gd name="connsiteX37" fmla="*/ 11051309 w 12216686"/>
              <a:gd name="connsiteY37" fmla="*/ 634538 h 1352344"/>
              <a:gd name="connsiteX38" fmla="*/ 11309003 w 12216686"/>
              <a:gd name="connsiteY38" fmla="*/ 950421 h 1352344"/>
              <a:gd name="connsiteX39" fmla="*/ 11358880 w 12216686"/>
              <a:gd name="connsiteY39" fmla="*/ 1191491 h 1352344"/>
              <a:gd name="connsiteX40" fmla="*/ 11483571 w 12216686"/>
              <a:gd name="connsiteY40" fmla="*/ 1332807 h 1352344"/>
              <a:gd name="connsiteX41" fmla="*/ 11874269 w 12216686"/>
              <a:gd name="connsiteY41" fmla="*/ 1233054 h 1352344"/>
              <a:gd name="connsiteX42" fmla="*/ 12216686 w 12216686"/>
              <a:gd name="connsiteY42" fmla="*/ 1048489 h 1352344"/>
              <a:gd name="connsiteX0" fmla="*/ 0 w 12216686"/>
              <a:gd name="connsiteY0" fmla="*/ 582493 h 1352344"/>
              <a:gd name="connsiteX1" fmla="*/ 215472 w 12216686"/>
              <a:gd name="connsiteY1" fmla="*/ 780959 h 1352344"/>
              <a:gd name="connsiteX2" fmla="*/ 749993 w 12216686"/>
              <a:gd name="connsiteY2" fmla="*/ 990238 h 1352344"/>
              <a:gd name="connsiteX3" fmla="*/ 1499986 w 12216686"/>
              <a:gd name="connsiteY3" fmla="*/ 349496 h 1352344"/>
              <a:gd name="connsiteX4" fmla="*/ 1928551 w 12216686"/>
              <a:gd name="connsiteY4" fmla="*/ 582493 h 1352344"/>
              <a:gd name="connsiteX5" fmla="*/ 2383805 w 12216686"/>
              <a:gd name="connsiteY5" fmla="*/ 1108767 h 1352344"/>
              <a:gd name="connsiteX6" fmla="*/ 2464260 w 12216686"/>
              <a:gd name="connsiteY6" fmla="*/ 1339736 h 1352344"/>
              <a:gd name="connsiteX7" fmla="*/ 2789645 w 12216686"/>
              <a:gd name="connsiteY7" fmla="*/ 1033120 h 1352344"/>
              <a:gd name="connsiteX8" fmla="*/ 3214254 w 12216686"/>
              <a:gd name="connsiteY8" fmla="*/ 582495 h 1352344"/>
              <a:gd name="connsiteX9" fmla="*/ 3578167 w 12216686"/>
              <a:gd name="connsiteY9" fmla="*/ 667789 h 1352344"/>
              <a:gd name="connsiteX10" fmla="*/ 3860800 w 12216686"/>
              <a:gd name="connsiteY10" fmla="*/ 401781 h 1352344"/>
              <a:gd name="connsiteX11" fmla="*/ 4234873 w 12216686"/>
              <a:gd name="connsiteY11" fmla="*/ 376843 h 1352344"/>
              <a:gd name="connsiteX12" fmla="*/ 4467629 w 12216686"/>
              <a:gd name="connsiteY12" fmla="*/ 518160 h 1352344"/>
              <a:gd name="connsiteX13" fmla="*/ 4517505 w 12216686"/>
              <a:gd name="connsiteY13" fmla="*/ 692727 h 1352344"/>
              <a:gd name="connsiteX14" fmla="*/ 4658822 w 12216686"/>
              <a:gd name="connsiteY14" fmla="*/ 742603 h 1352344"/>
              <a:gd name="connsiteX15" fmla="*/ 5116022 w 12216686"/>
              <a:gd name="connsiteY15" fmla="*/ 293716 h 1352344"/>
              <a:gd name="connsiteX16" fmla="*/ 5257338 w 12216686"/>
              <a:gd name="connsiteY16" fmla="*/ 94211 h 1352344"/>
              <a:gd name="connsiteX17" fmla="*/ 5431905 w 12216686"/>
              <a:gd name="connsiteY17" fmla="*/ 27709 h 1352344"/>
              <a:gd name="connsiteX18" fmla="*/ 5789353 w 12216686"/>
              <a:gd name="connsiteY18" fmla="*/ 260465 h 1352344"/>
              <a:gd name="connsiteX19" fmla="*/ 5905731 w 12216686"/>
              <a:gd name="connsiteY19" fmla="*/ 326967 h 1352344"/>
              <a:gd name="connsiteX20" fmla="*/ 6130174 w 12216686"/>
              <a:gd name="connsiteY20" fmla="*/ 285403 h 1352344"/>
              <a:gd name="connsiteX21" fmla="*/ 6529185 w 12216686"/>
              <a:gd name="connsiteY21" fmla="*/ 177338 h 1352344"/>
              <a:gd name="connsiteX22" fmla="*/ 6745316 w 12216686"/>
              <a:gd name="connsiteY22" fmla="*/ 243840 h 1352344"/>
              <a:gd name="connsiteX23" fmla="*/ 6778567 w 12216686"/>
              <a:gd name="connsiteY23" fmla="*/ 435032 h 1352344"/>
              <a:gd name="connsiteX24" fmla="*/ 6928196 w 12216686"/>
              <a:gd name="connsiteY24" fmla="*/ 559723 h 1352344"/>
              <a:gd name="connsiteX25" fmla="*/ 7260705 w 12216686"/>
              <a:gd name="connsiteY25" fmla="*/ 701040 h 1352344"/>
              <a:gd name="connsiteX26" fmla="*/ 7551651 w 12216686"/>
              <a:gd name="connsiteY26" fmla="*/ 734291 h 1352344"/>
              <a:gd name="connsiteX27" fmla="*/ 7817658 w 12216686"/>
              <a:gd name="connsiteY27" fmla="*/ 568036 h 1352344"/>
              <a:gd name="connsiteX28" fmla="*/ 7850909 w 12216686"/>
              <a:gd name="connsiteY28" fmla="*/ 435032 h 1352344"/>
              <a:gd name="connsiteX29" fmla="*/ 7917411 w 12216686"/>
              <a:gd name="connsiteY29" fmla="*/ 260465 h 1352344"/>
              <a:gd name="connsiteX30" fmla="*/ 8025476 w 12216686"/>
              <a:gd name="connsiteY30" fmla="*/ 210589 h 1352344"/>
              <a:gd name="connsiteX31" fmla="*/ 8266545 w 12216686"/>
              <a:gd name="connsiteY31" fmla="*/ 410094 h 1352344"/>
              <a:gd name="connsiteX32" fmla="*/ 8748683 w 12216686"/>
              <a:gd name="connsiteY32" fmla="*/ 518160 h 1352344"/>
              <a:gd name="connsiteX33" fmla="*/ 9114443 w 12216686"/>
              <a:gd name="connsiteY33" fmla="*/ 509847 h 1352344"/>
              <a:gd name="connsiteX34" fmla="*/ 9638145 w 12216686"/>
              <a:gd name="connsiteY34" fmla="*/ 676101 h 1352344"/>
              <a:gd name="connsiteX35" fmla="*/ 10045469 w 12216686"/>
              <a:gd name="connsiteY35" fmla="*/ 850669 h 1352344"/>
              <a:gd name="connsiteX36" fmla="*/ 10336415 w 12216686"/>
              <a:gd name="connsiteY36" fmla="*/ 750915 h 1352344"/>
              <a:gd name="connsiteX37" fmla="*/ 10718800 w 12216686"/>
              <a:gd name="connsiteY37" fmla="*/ 667789 h 1352344"/>
              <a:gd name="connsiteX38" fmla="*/ 11051309 w 12216686"/>
              <a:gd name="connsiteY38" fmla="*/ 634538 h 1352344"/>
              <a:gd name="connsiteX39" fmla="*/ 11309003 w 12216686"/>
              <a:gd name="connsiteY39" fmla="*/ 950421 h 1352344"/>
              <a:gd name="connsiteX40" fmla="*/ 11358880 w 12216686"/>
              <a:gd name="connsiteY40" fmla="*/ 1191491 h 1352344"/>
              <a:gd name="connsiteX41" fmla="*/ 11483571 w 12216686"/>
              <a:gd name="connsiteY41" fmla="*/ 1332807 h 1352344"/>
              <a:gd name="connsiteX42" fmla="*/ 11874269 w 12216686"/>
              <a:gd name="connsiteY42" fmla="*/ 1233054 h 1352344"/>
              <a:gd name="connsiteX43" fmla="*/ 12216686 w 12216686"/>
              <a:gd name="connsiteY43" fmla="*/ 1048489 h 1352344"/>
              <a:gd name="connsiteX0" fmla="*/ 0 w 12538112"/>
              <a:gd name="connsiteY0" fmla="*/ 640742 h 1352344"/>
              <a:gd name="connsiteX1" fmla="*/ 536898 w 12538112"/>
              <a:gd name="connsiteY1" fmla="*/ 780959 h 1352344"/>
              <a:gd name="connsiteX2" fmla="*/ 1071419 w 12538112"/>
              <a:gd name="connsiteY2" fmla="*/ 990238 h 1352344"/>
              <a:gd name="connsiteX3" fmla="*/ 1821412 w 12538112"/>
              <a:gd name="connsiteY3" fmla="*/ 349496 h 1352344"/>
              <a:gd name="connsiteX4" fmla="*/ 2249977 w 12538112"/>
              <a:gd name="connsiteY4" fmla="*/ 582493 h 1352344"/>
              <a:gd name="connsiteX5" fmla="*/ 2705231 w 12538112"/>
              <a:gd name="connsiteY5" fmla="*/ 1108767 h 1352344"/>
              <a:gd name="connsiteX6" fmla="*/ 2785686 w 12538112"/>
              <a:gd name="connsiteY6" fmla="*/ 1339736 h 1352344"/>
              <a:gd name="connsiteX7" fmla="*/ 3111071 w 12538112"/>
              <a:gd name="connsiteY7" fmla="*/ 1033120 h 1352344"/>
              <a:gd name="connsiteX8" fmla="*/ 3535680 w 12538112"/>
              <a:gd name="connsiteY8" fmla="*/ 582495 h 1352344"/>
              <a:gd name="connsiteX9" fmla="*/ 3899593 w 12538112"/>
              <a:gd name="connsiteY9" fmla="*/ 667789 h 1352344"/>
              <a:gd name="connsiteX10" fmla="*/ 4182226 w 12538112"/>
              <a:gd name="connsiteY10" fmla="*/ 401781 h 1352344"/>
              <a:gd name="connsiteX11" fmla="*/ 4556299 w 12538112"/>
              <a:gd name="connsiteY11" fmla="*/ 376843 h 1352344"/>
              <a:gd name="connsiteX12" fmla="*/ 4789055 w 12538112"/>
              <a:gd name="connsiteY12" fmla="*/ 518160 h 1352344"/>
              <a:gd name="connsiteX13" fmla="*/ 4838931 w 12538112"/>
              <a:gd name="connsiteY13" fmla="*/ 692727 h 1352344"/>
              <a:gd name="connsiteX14" fmla="*/ 4980248 w 12538112"/>
              <a:gd name="connsiteY14" fmla="*/ 742603 h 1352344"/>
              <a:gd name="connsiteX15" fmla="*/ 5437448 w 12538112"/>
              <a:gd name="connsiteY15" fmla="*/ 293716 h 1352344"/>
              <a:gd name="connsiteX16" fmla="*/ 5578764 w 12538112"/>
              <a:gd name="connsiteY16" fmla="*/ 94211 h 1352344"/>
              <a:gd name="connsiteX17" fmla="*/ 5753331 w 12538112"/>
              <a:gd name="connsiteY17" fmla="*/ 27709 h 1352344"/>
              <a:gd name="connsiteX18" fmla="*/ 6110779 w 12538112"/>
              <a:gd name="connsiteY18" fmla="*/ 260465 h 1352344"/>
              <a:gd name="connsiteX19" fmla="*/ 6227157 w 12538112"/>
              <a:gd name="connsiteY19" fmla="*/ 326967 h 1352344"/>
              <a:gd name="connsiteX20" fmla="*/ 6451600 w 12538112"/>
              <a:gd name="connsiteY20" fmla="*/ 285403 h 1352344"/>
              <a:gd name="connsiteX21" fmla="*/ 6850611 w 12538112"/>
              <a:gd name="connsiteY21" fmla="*/ 177338 h 1352344"/>
              <a:gd name="connsiteX22" fmla="*/ 7066742 w 12538112"/>
              <a:gd name="connsiteY22" fmla="*/ 243840 h 1352344"/>
              <a:gd name="connsiteX23" fmla="*/ 7099993 w 12538112"/>
              <a:gd name="connsiteY23" fmla="*/ 435032 h 1352344"/>
              <a:gd name="connsiteX24" fmla="*/ 7249622 w 12538112"/>
              <a:gd name="connsiteY24" fmla="*/ 559723 h 1352344"/>
              <a:gd name="connsiteX25" fmla="*/ 7582131 w 12538112"/>
              <a:gd name="connsiteY25" fmla="*/ 701040 h 1352344"/>
              <a:gd name="connsiteX26" fmla="*/ 7873077 w 12538112"/>
              <a:gd name="connsiteY26" fmla="*/ 734291 h 1352344"/>
              <a:gd name="connsiteX27" fmla="*/ 8139084 w 12538112"/>
              <a:gd name="connsiteY27" fmla="*/ 568036 h 1352344"/>
              <a:gd name="connsiteX28" fmla="*/ 8172335 w 12538112"/>
              <a:gd name="connsiteY28" fmla="*/ 435032 h 1352344"/>
              <a:gd name="connsiteX29" fmla="*/ 8238837 w 12538112"/>
              <a:gd name="connsiteY29" fmla="*/ 260465 h 1352344"/>
              <a:gd name="connsiteX30" fmla="*/ 8346902 w 12538112"/>
              <a:gd name="connsiteY30" fmla="*/ 210589 h 1352344"/>
              <a:gd name="connsiteX31" fmla="*/ 8587971 w 12538112"/>
              <a:gd name="connsiteY31" fmla="*/ 410094 h 1352344"/>
              <a:gd name="connsiteX32" fmla="*/ 9070109 w 12538112"/>
              <a:gd name="connsiteY32" fmla="*/ 518160 h 1352344"/>
              <a:gd name="connsiteX33" fmla="*/ 9435869 w 12538112"/>
              <a:gd name="connsiteY33" fmla="*/ 509847 h 1352344"/>
              <a:gd name="connsiteX34" fmla="*/ 9959571 w 12538112"/>
              <a:gd name="connsiteY34" fmla="*/ 676101 h 1352344"/>
              <a:gd name="connsiteX35" fmla="*/ 10366895 w 12538112"/>
              <a:gd name="connsiteY35" fmla="*/ 850669 h 1352344"/>
              <a:gd name="connsiteX36" fmla="*/ 10657841 w 12538112"/>
              <a:gd name="connsiteY36" fmla="*/ 750915 h 1352344"/>
              <a:gd name="connsiteX37" fmla="*/ 11040226 w 12538112"/>
              <a:gd name="connsiteY37" fmla="*/ 667789 h 1352344"/>
              <a:gd name="connsiteX38" fmla="*/ 11372735 w 12538112"/>
              <a:gd name="connsiteY38" fmla="*/ 634538 h 1352344"/>
              <a:gd name="connsiteX39" fmla="*/ 11630429 w 12538112"/>
              <a:gd name="connsiteY39" fmla="*/ 950421 h 1352344"/>
              <a:gd name="connsiteX40" fmla="*/ 11680306 w 12538112"/>
              <a:gd name="connsiteY40" fmla="*/ 1191491 h 1352344"/>
              <a:gd name="connsiteX41" fmla="*/ 11804997 w 12538112"/>
              <a:gd name="connsiteY41" fmla="*/ 1332807 h 1352344"/>
              <a:gd name="connsiteX42" fmla="*/ 12195695 w 12538112"/>
              <a:gd name="connsiteY42" fmla="*/ 1233054 h 1352344"/>
              <a:gd name="connsiteX43" fmla="*/ 12538112 w 12538112"/>
              <a:gd name="connsiteY43" fmla="*/ 1048489 h 1352344"/>
              <a:gd name="connsiteX0" fmla="*/ 180890 w 12719002"/>
              <a:gd name="connsiteY0" fmla="*/ 640742 h 1352344"/>
              <a:gd name="connsiteX1" fmla="*/ 717788 w 12719002"/>
              <a:gd name="connsiteY1" fmla="*/ 780959 h 1352344"/>
              <a:gd name="connsiteX2" fmla="*/ 1252309 w 12719002"/>
              <a:gd name="connsiteY2" fmla="*/ 990238 h 1352344"/>
              <a:gd name="connsiteX3" fmla="*/ 2002302 w 12719002"/>
              <a:gd name="connsiteY3" fmla="*/ 349496 h 1352344"/>
              <a:gd name="connsiteX4" fmla="*/ 2430867 w 12719002"/>
              <a:gd name="connsiteY4" fmla="*/ 582493 h 1352344"/>
              <a:gd name="connsiteX5" fmla="*/ 2886121 w 12719002"/>
              <a:gd name="connsiteY5" fmla="*/ 1108767 h 1352344"/>
              <a:gd name="connsiteX6" fmla="*/ 2966576 w 12719002"/>
              <a:gd name="connsiteY6" fmla="*/ 1339736 h 1352344"/>
              <a:gd name="connsiteX7" fmla="*/ 3291961 w 12719002"/>
              <a:gd name="connsiteY7" fmla="*/ 1033120 h 1352344"/>
              <a:gd name="connsiteX8" fmla="*/ 3716570 w 12719002"/>
              <a:gd name="connsiteY8" fmla="*/ 582495 h 1352344"/>
              <a:gd name="connsiteX9" fmla="*/ 4080483 w 12719002"/>
              <a:gd name="connsiteY9" fmla="*/ 667789 h 1352344"/>
              <a:gd name="connsiteX10" fmla="*/ 4363116 w 12719002"/>
              <a:gd name="connsiteY10" fmla="*/ 401781 h 1352344"/>
              <a:gd name="connsiteX11" fmla="*/ 4737189 w 12719002"/>
              <a:gd name="connsiteY11" fmla="*/ 376843 h 1352344"/>
              <a:gd name="connsiteX12" fmla="*/ 4969945 w 12719002"/>
              <a:gd name="connsiteY12" fmla="*/ 518160 h 1352344"/>
              <a:gd name="connsiteX13" fmla="*/ 5019821 w 12719002"/>
              <a:gd name="connsiteY13" fmla="*/ 692727 h 1352344"/>
              <a:gd name="connsiteX14" fmla="*/ 5161138 w 12719002"/>
              <a:gd name="connsiteY14" fmla="*/ 742603 h 1352344"/>
              <a:gd name="connsiteX15" fmla="*/ 5618338 w 12719002"/>
              <a:gd name="connsiteY15" fmla="*/ 293716 h 1352344"/>
              <a:gd name="connsiteX16" fmla="*/ 5759654 w 12719002"/>
              <a:gd name="connsiteY16" fmla="*/ 94211 h 1352344"/>
              <a:gd name="connsiteX17" fmla="*/ 5934221 w 12719002"/>
              <a:gd name="connsiteY17" fmla="*/ 27709 h 1352344"/>
              <a:gd name="connsiteX18" fmla="*/ 6291669 w 12719002"/>
              <a:gd name="connsiteY18" fmla="*/ 260465 h 1352344"/>
              <a:gd name="connsiteX19" fmla="*/ 6408047 w 12719002"/>
              <a:gd name="connsiteY19" fmla="*/ 326967 h 1352344"/>
              <a:gd name="connsiteX20" fmla="*/ 6632490 w 12719002"/>
              <a:gd name="connsiteY20" fmla="*/ 285403 h 1352344"/>
              <a:gd name="connsiteX21" fmla="*/ 7031501 w 12719002"/>
              <a:gd name="connsiteY21" fmla="*/ 177338 h 1352344"/>
              <a:gd name="connsiteX22" fmla="*/ 7247632 w 12719002"/>
              <a:gd name="connsiteY22" fmla="*/ 243840 h 1352344"/>
              <a:gd name="connsiteX23" fmla="*/ 7280883 w 12719002"/>
              <a:gd name="connsiteY23" fmla="*/ 435032 h 1352344"/>
              <a:gd name="connsiteX24" fmla="*/ 7430512 w 12719002"/>
              <a:gd name="connsiteY24" fmla="*/ 559723 h 1352344"/>
              <a:gd name="connsiteX25" fmla="*/ 7763021 w 12719002"/>
              <a:gd name="connsiteY25" fmla="*/ 701040 h 1352344"/>
              <a:gd name="connsiteX26" fmla="*/ 8053967 w 12719002"/>
              <a:gd name="connsiteY26" fmla="*/ 734291 h 1352344"/>
              <a:gd name="connsiteX27" fmla="*/ 8319974 w 12719002"/>
              <a:gd name="connsiteY27" fmla="*/ 568036 h 1352344"/>
              <a:gd name="connsiteX28" fmla="*/ 8353225 w 12719002"/>
              <a:gd name="connsiteY28" fmla="*/ 435032 h 1352344"/>
              <a:gd name="connsiteX29" fmla="*/ 8419727 w 12719002"/>
              <a:gd name="connsiteY29" fmla="*/ 260465 h 1352344"/>
              <a:gd name="connsiteX30" fmla="*/ 8527792 w 12719002"/>
              <a:gd name="connsiteY30" fmla="*/ 210589 h 1352344"/>
              <a:gd name="connsiteX31" fmla="*/ 8768861 w 12719002"/>
              <a:gd name="connsiteY31" fmla="*/ 410094 h 1352344"/>
              <a:gd name="connsiteX32" fmla="*/ 9250999 w 12719002"/>
              <a:gd name="connsiteY32" fmla="*/ 518160 h 1352344"/>
              <a:gd name="connsiteX33" fmla="*/ 9616759 w 12719002"/>
              <a:gd name="connsiteY33" fmla="*/ 509847 h 1352344"/>
              <a:gd name="connsiteX34" fmla="*/ 10140461 w 12719002"/>
              <a:gd name="connsiteY34" fmla="*/ 676101 h 1352344"/>
              <a:gd name="connsiteX35" fmla="*/ 10547785 w 12719002"/>
              <a:gd name="connsiteY35" fmla="*/ 850669 h 1352344"/>
              <a:gd name="connsiteX36" fmla="*/ 10838731 w 12719002"/>
              <a:gd name="connsiteY36" fmla="*/ 750915 h 1352344"/>
              <a:gd name="connsiteX37" fmla="*/ 11221116 w 12719002"/>
              <a:gd name="connsiteY37" fmla="*/ 667789 h 1352344"/>
              <a:gd name="connsiteX38" fmla="*/ 11553625 w 12719002"/>
              <a:gd name="connsiteY38" fmla="*/ 634538 h 1352344"/>
              <a:gd name="connsiteX39" fmla="*/ 11811319 w 12719002"/>
              <a:gd name="connsiteY39" fmla="*/ 950421 h 1352344"/>
              <a:gd name="connsiteX40" fmla="*/ 11861196 w 12719002"/>
              <a:gd name="connsiteY40" fmla="*/ 1191491 h 1352344"/>
              <a:gd name="connsiteX41" fmla="*/ 11985887 w 12719002"/>
              <a:gd name="connsiteY41" fmla="*/ 1332807 h 1352344"/>
              <a:gd name="connsiteX42" fmla="*/ 12376585 w 12719002"/>
              <a:gd name="connsiteY42" fmla="*/ 1233054 h 1352344"/>
              <a:gd name="connsiteX43" fmla="*/ 12719002 w 12719002"/>
              <a:gd name="connsiteY43" fmla="*/ 1048489 h 1352344"/>
              <a:gd name="connsiteX0" fmla="*/ 0 w 12538112"/>
              <a:gd name="connsiteY0" fmla="*/ 640742 h 1352344"/>
              <a:gd name="connsiteX1" fmla="*/ 536898 w 12538112"/>
              <a:gd name="connsiteY1" fmla="*/ 780959 h 1352344"/>
              <a:gd name="connsiteX2" fmla="*/ 1071419 w 12538112"/>
              <a:gd name="connsiteY2" fmla="*/ 990238 h 1352344"/>
              <a:gd name="connsiteX3" fmla="*/ 1821412 w 12538112"/>
              <a:gd name="connsiteY3" fmla="*/ 349496 h 1352344"/>
              <a:gd name="connsiteX4" fmla="*/ 2249977 w 12538112"/>
              <a:gd name="connsiteY4" fmla="*/ 582493 h 1352344"/>
              <a:gd name="connsiteX5" fmla="*/ 2705231 w 12538112"/>
              <a:gd name="connsiteY5" fmla="*/ 1108767 h 1352344"/>
              <a:gd name="connsiteX6" fmla="*/ 2785686 w 12538112"/>
              <a:gd name="connsiteY6" fmla="*/ 1339736 h 1352344"/>
              <a:gd name="connsiteX7" fmla="*/ 3111071 w 12538112"/>
              <a:gd name="connsiteY7" fmla="*/ 1033120 h 1352344"/>
              <a:gd name="connsiteX8" fmla="*/ 3535680 w 12538112"/>
              <a:gd name="connsiteY8" fmla="*/ 582495 h 1352344"/>
              <a:gd name="connsiteX9" fmla="*/ 3899593 w 12538112"/>
              <a:gd name="connsiteY9" fmla="*/ 667789 h 1352344"/>
              <a:gd name="connsiteX10" fmla="*/ 4182226 w 12538112"/>
              <a:gd name="connsiteY10" fmla="*/ 401781 h 1352344"/>
              <a:gd name="connsiteX11" fmla="*/ 4556299 w 12538112"/>
              <a:gd name="connsiteY11" fmla="*/ 376843 h 1352344"/>
              <a:gd name="connsiteX12" fmla="*/ 4789055 w 12538112"/>
              <a:gd name="connsiteY12" fmla="*/ 518160 h 1352344"/>
              <a:gd name="connsiteX13" fmla="*/ 4838931 w 12538112"/>
              <a:gd name="connsiteY13" fmla="*/ 692727 h 1352344"/>
              <a:gd name="connsiteX14" fmla="*/ 4980248 w 12538112"/>
              <a:gd name="connsiteY14" fmla="*/ 742603 h 1352344"/>
              <a:gd name="connsiteX15" fmla="*/ 5437448 w 12538112"/>
              <a:gd name="connsiteY15" fmla="*/ 293716 h 1352344"/>
              <a:gd name="connsiteX16" fmla="*/ 5578764 w 12538112"/>
              <a:gd name="connsiteY16" fmla="*/ 94211 h 1352344"/>
              <a:gd name="connsiteX17" fmla="*/ 5753331 w 12538112"/>
              <a:gd name="connsiteY17" fmla="*/ 27709 h 1352344"/>
              <a:gd name="connsiteX18" fmla="*/ 6110779 w 12538112"/>
              <a:gd name="connsiteY18" fmla="*/ 260465 h 1352344"/>
              <a:gd name="connsiteX19" fmla="*/ 6227157 w 12538112"/>
              <a:gd name="connsiteY19" fmla="*/ 326967 h 1352344"/>
              <a:gd name="connsiteX20" fmla="*/ 6451600 w 12538112"/>
              <a:gd name="connsiteY20" fmla="*/ 285403 h 1352344"/>
              <a:gd name="connsiteX21" fmla="*/ 6850611 w 12538112"/>
              <a:gd name="connsiteY21" fmla="*/ 177338 h 1352344"/>
              <a:gd name="connsiteX22" fmla="*/ 7066742 w 12538112"/>
              <a:gd name="connsiteY22" fmla="*/ 243840 h 1352344"/>
              <a:gd name="connsiteX23" fmla="*/ 7099993 w 12538112"/>
              <a:gd name="connsiteY23" fmla="*/ 435032 h 1352344"/>
              <a:gd name="connsiteX24" fmla="*/ 7249622 w 12538112"/>
              <a:gd name="connsiteY24" fmla="*/ 559723 h 1352344"/>
              <a:gd name="connsiteX25" fmla="*/ 7582131 w 12538112"/>
              <a:gd name="connsiteY25" fmla="*/ 701040 h 1352344"/>
              <a:gd name="connsiteX26" fmla="*/ 7873077 w 12538112"/>
              <a:gd name="connsiteY26" fmla="*/ 734291 h 1352344"/>
              <a:gd name="connsiteX27" fmla="*/ 8139084 w 12538112"/>
              <a:gd name="connsiteY27" fmla="*/ 568036 h 1352344"/>
              <a:gd name="connsiteX28" fmla="*/ 8172335 w 12538112"/>
              <a:gd name="connsiteY28" fmla="*/ 435032 h 1352344"/>
              <a:gd name="connsiteX29" fmla="*/ 8238837 w 12538112"/>
              <a:gd name="connsiteY29" fmla="*/ 260465 h 1352344"/>
              <a:gd name="connsiteX30" fmla="*/ 8346902 w 12538112"/>
              <a:gd name="connsiteY30" fmla="*/ 210589 h 1352344"/>
              <a:gd name="connsiteX31" fmla="*/ 8587971 w 12538112"/>
              <a:gd name="connsiteY31" fmla="*/ 410094 h 1352344"/>
              <a:gd name="connsiteX32" fmla="*/ 9070109 w 12538112"/>
              <a:gd name="connsiteY32" fmla="*/ 518160 h 1352344"/>
              <a:gd name="connsiteX33" fmla="*/ 9435869 w 12538112"/>
              <a:gd name="connsiteY33" fmla="*/ 509847 h 1352344"/>
              <a:gd name="connsiteX34" fmla="*/ 9959571 w 12538112"/>
              <a:gd name="connsiteY34" fmla="*/ 676101 h 1352344"/>
              <a:gd name="connsiteX35" fmla="*/ 10366895 w 12538112"/>
              <a:gd name="connsiteY35" fmla="*/ 850669 h 1352344"/>
              <a:gd name="connsiteX36" fmla="*/ 10657841 w 12538112"/>
              <a:gd name="connsiteY36" fmla="*/ 750915 h 1352344"/>
              <a:gd name="connsiteX37" fmla="*/ 11040226 w 12538112"/>
              <a:gd name="connsiteY37" fmla="*/ 667789 h 1352344"/>
              <a:gd name="connsiteX38" fmla="*/ 11372735 w 12538112"/>
              <a:gd name="connsiteY38" fmla="*/ 634538 h 1352344"/>
              <a:gd name="connsiteX39" fmla="*/ 11630429 w 12538112"/>
              <a:gd name="connsiteY39" fmla="*/ 950421 h 1352344"/>
              <a:gd name="connsiteX40" fmla="*/ 11680306 w 12538112"/>
              <a:gd name="connsiteY40" fmla="*/ 1191491 h 1352344"/>
              <a:gd name="connsiteX41" fmla="*/ 11804997 w 12538112"/>
              <a:gd name="connsiteY41" fmla="*/ 1332807 h 1352344"/>
              <a:gd name="connsiteX42" fmla="*/ 12195695 w 12538112"/>
              <a:gd name="connsiteY42" fmla="*/ 1233054 h 1352344"/>
              <a:gd name="connsiteX43" fmla="*/ 12538112 w 12538112"/>
              <a:gd name="connsiteY43" fmla="*/ 1048489 h 1352344"/>
              <a:gd name="connsiteX0" fmla="*/ 0 w 12754913"/>
              <a:gd name="connsiteY0" fmla="*/ 698992 h 1352344"/>
              <a:gd name="connsiteX1" fmla="*/ 753699 w 12754913"/>
              <a:gd name="connsiteY1" fmla="*/ 780959 h 1352344"/>
              <a:gd name="connsiteX2" fmla="*/ 1288220 w 12754913"/>
              <a:gd name="connsiteY2" fmla="*/ 990238 h 1352344"/>
              <a:gd name="connsiteX3" fmla="*/ 2038213 w 12754913"/>
              <a:gd name="connsiteY3" fmla="*/ 349496 h 1352344"/>
              <a:gd name="connsiteX4" fmla="*/ 2466778 w 12754913"/>
              <a:gd name="connsiteY4" fmla="*/ 582493 h 1352344"/>
              <a:gd name="connsiteX5" fmla="*/ 2922032 w 12754913"/>
              <a:gd name="connsiteY5" fmla="*/ 1108767 h 1352344"/>
              <a:gd name="connsiteX6" fmla="*/ 3002487 w 12754913"/>
              <a:gd name="connsiteY6" fmla="*/ 1339736 h 1352344"/>
              <a:gd name="connsiteX7" fmla="*/ 3327872 w 12754913"/>
              <a:gd name="connsiteY7" fmla="*/ 1033120 h 1352344"/>
              <a:gd name="connsiteX8" fmla="*/ 3752481 w 12754913"/>
              <a:gd name="connsiteY8" fmla="*/ 582495 h 1352344"/>
              <a:gd name="connsiteX9" fmla="*/ 4116394 w 12754913"/>
              <a:gd name="connsiteY9" fmla="*/ 667789 h 1352344"/>
              <a:gd name="connsiteX10" fmla="*/ 4399027 w 12754913"/>
              <a:gd name="connsiteY10" fmla="*/ 401781 h 1352344"/>
              <a:gd name="connsiteX11" fmla="*/ 4773100 w 12754913"/>
              <a:gd name="connsiteY11" fmla="*/ 376843 h 1352344"/>
              <a:gd name="connsiteX12" fmla="*/ 5005856 w 12754913"/>
              <a:gd name="connsiteY12" fmla="*/ 518160 h 1352344"/>
              <a:gd name="connsiteX13" fmla="*/ 5055732 w 12754913"/>
              <a:gd name="connsiteY13" fmla="*/ 692727 h 1352344"/>
              <a:gd name="connsiteX14" fmla="*/ 5197049 w 12754913"/>
              <a:gd name="connsiteY14" fmla="*/ 742603 h 1352344"/>
              <a:gd name="connsiteX15" fmla="*/ 5654249 w 12754913"/>
              <a:gd name="connsiteY15" fmla="*/ 293716 h 1352344"/>
              <a:gd name="connsiteX16" fmla="*/ 5795565 w 12754913"/>
              <a:gd name="connsiteY16" fmla="*/ 94211 h 1352344"/>
              <a:gd name="connsiteX17" fmla="*/ 5970132 w 12754913"/>
              <a:gd name="connsiteY17" fmla="*/ 27709 h 1352344"/>
              <a:gd name="connsiteX18" fmla="*/ 6327580 w 12754913"/>
              <a:gd name="connsiteY18" fmla="*/ 260465 h 1352344"/>
              <a:gd name="connsiteX19" fmla="*/ 6443958 w 12754913"/>
              <a:gd name="connsiteY19" fmla="*/ 326967 h 1352344"/>
              <a:gd name="connsiteX20" fmla="*/ 6668401 w 12754913"/>
              <a:gd name="connsiteY20" fmla="*/ 285403 h 1352344"/>
              <a:gd name="connsiteX21" fmla="*/ 7067412 w 12754913"/>
              <a:gd name="connsiteY21" fmla="*/ 177338 h 1352344"/>
              <a:gd name="connsiteX22" fmla="*/ 7283543 w 12754913"/>
              <a:gd name="connsiteY22" fmla="*/ 243840 h 1352344"/>
              <a:gd name="connsiteX23" fmla="*/ 7316794 w 12754913"/>
              <a:gd name="connsiteY23" fmla="*/ 435032 h 1352344"/>
              <a:gd name="connsiteX24" fmla="*/ 7466423 w 12754913"/>
              <a:gd name="connsiteY24" fmla="*/ 559723 h 1352344"/>
              <a:gd name="connsiteX25" fmla="*/ 7798932 w 12754913"/>
              <a:gd name="connsiteY25" fmla="*/ 701040 h 1352344"/>
              <a:gd name="connsiteX26" fmla="*/ 8089878 w 12754913"/>
              <a:gd name="connsiteY26" fmla="*/ 734291 h 1352344"/>
              <a:gd name="connsiteX27" fmla="*/ 8355885 w 12754913"/>
              <a:gd name="connsiteY27" fmla="*/ 568036 h 1352344"/>
              <a:gd name="connsiteX28" fmla="*/ 8389136 w 12754913"/>
              <a:gd name="connsiteY28" fmla="*/ 435032 h 1352344"/>
              <a:gd name="connsiteX29" fmla="*/ 8455638 w 12754913"/>
              <a:gd name="connsiteY29" fmla="*/ 260465 h 1352344"/>
              <a:gd name="connsiteX30" fmla="*/ 8563703 w 12754913"/>
              <a:gd name="connsiteY30" fmla="*/ 210589 h 1352344"/>
              <a:gd name="connsiteX31" fmla="*/ 8804772 w 12754913"/>
              <a:gd name="connsiteY31" fmla="*/ 410094 h 1352344"/>
              <a:gd name="connsiteX32" fmla="*/ 9286910 w 12754913"/>
              <a:gd name="connsiteY32" fmla="*/ 518160 h 1352344"/>
              <a:gd name="connsiteX33" fmla="*/ 9652670 w 12754913"/>
              <a:gd name="connsiteY33" fmla="*/ 509847 h 1352344"/>
              <a:gd name="connsiteX34" fmla="*/ 10176372 w 12754913"/>
              <a:gd name="connsiteY34" fmla="*/ 676101 h 1352344"/>
              <a:gd name="connsiteX35" fmla="*/ 10583696 w 12754913"/>
              <a:gd name="connsiteY35" fmla="*/ 850669 h 1352344"/>
              <a:gd name="connsiteX36" fmla="*/ 10874642 w 12754913"/>
              <a:gd name="connsiteY36" fmla="*/ 750915 h 1352344"/>
              <a:gd name="connsiteX37" fmla="*/ 11257027 w 12754913"/>
              <a:gd name="connsiteY37" fmla="*/ 667789 h 1352344"/>
              <a:gd name="connsiteX38" fmla="*/ 11589536 w 12754913"/>
              <a:gd name="connsiteY38" fmla="*/ 634538 h 1352344"/>
              <a:gd name="connsiteX39" fmla="*/ 11847230 w 12754913"/>
              <a:gd name="connsiteY39" fmla="*/ 950421 h 1352344"/>
              <a:gd name="connsiteX40" fmla="*/ 11897107 w 12754913"/>
              <a:gd name="connsiteY40" fmla="*/ 1191491 h 1352344"/>
              <a:gd name="connsiteX41" fmla="*/ 12021798 w 12754913"/>
              <a:gd name="connsiteY41" fmla="*/ 1332807 h 1352344"/>
              <a:gd name="connsiteX42" fmla="*/ 12412496 w 12754913"/>
              <a:gd name="connsiteY42" fmla="*/ 1233054 h 1352344"/>
              <a:gd name="connsiteX43" fmla="*/ 12754913 w 12754913"/>
              <a:gd name="connsiteY43" fmla="*/ 1048489 h 1352344"/>
              <a:gd name="connsiteX0" fmla="*/ 0 w 12754913"/>
              <a:gd name="connsiteY0" fmla="*/ 698992 h 1352344"/>
              <a:gd name="connsiteX1" fmla="*/ 485048 w 12754913"/>
              <a:gd name="connsiteY1" fmla="*/ 746864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4"/>
              <a:gd name="connsiteX1" fmla="*/ 538228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4"/>
              <a:gd name="connsiteX1" fmla="*/ 538228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2"/>
              <a:gd name="connsiteY0" fmla="*/ 990238 h 1352344"/>
              <a:gd name="connsiteX1" fmla="*/ 538227 w 12754912"/>
              <a:gd name="connsiteY1" fmla="*/ 640742 h 1352344"/>
              <a:gd name="connsiteX2" fmla="*/ 753698 w 12754912"/>
              <a:gd name="connsiteY2" fmla="*/ 780959 h 1352344"/>
              <a:gd name="connsiteX3" fmla="*/ 1288219 w 12754912"/>
              <a:gd name="connsiteY3" fmla="*/ 990238 h 1352344"/>
              <a:gd name="connsiteX4" fmla="*/ 2038212 w 12754912"/>
              <a:gd name="connsiteY4" fmla="*/ 349496 h 1352344"/>
              <a:gd name="connsiteX5" fmla="*/ 2466777 w 12754912"/>
              <a:gd name="connsiteY5" fmla="*/ 582493 h 1352344"/>
              <a:gd name="connsiteX6" fmla="*/ 2922031 w 12754912"/>
              <a:gd name="connsiteY6" fmla="*/ 1108767 h 1352344"/>
              <a:gd name="connsiteX7" fmla="*/ 3002486 w 12754912"/>
              <a:gd name="connsiteY7" fmla="*/ 1339736 h 1352344"/>
              <a:gd name="connsiteX8" fmla="*/ 3327871 w 12754912"/>
              <a:gd name="connsiteY8" fmla="*/ 1033120 h 1352344"/>
              <a:gd name="connsiteX9" fmla="*/ 3752480 w 12754912"/>
              <a:gd name="connsiteY9" fmla="*/ 582495 h 1352344"/>
              <a:gd name="connsiteX10" fmla="*/ 4116393 w 12754912"/>
              <a:gd name="connsiteY10" fmla="*/ 667789 h 1352344"/>
              <a:gd name="connsiteX11" fmla="*/ 4399026 w 12754912"/>
              <a:gd name="connsiteY11" fmla="*/ 401781 h 1352344"/>
              <a:gd name="connsiteX12" fmla="*/ 4773099 w 12754912"/>
              <a:gd name="connsiteY12" fmla="*/ 376843 h 1352344"/>
              <a:gd name="connsiteX13" fmla="*/ 5005855 w 12754912"/>
              <a:gd name="connsiteY13" fmla="*/ 518160 h 1352344"/>
              <a:gd name="connsiteX14" fmla="*/ 5055731 w 12754912"/>
              <a:gd name="connsiteY14" fmla="*/ 692727 h 1352344"/>
              <a:gd name="connsiteX15" fmla="*/ 5197048 w 12754912"/>
              <a:gd name="connsiteY15" fmla="*/ 742603 h 1352344"/>
              <a:gd name="connsiteX16" fmla="*/ 5654248 w 12754912"/>
              <a:gd name="connsiteY16" fmla="*/ 293716 h 1352344"/>
              <a:gd name="connsiteX17" fmla="*/ 5795564 w 12754912"/>
              <a:gd name="connsiteY17" fmla="*/ 94211 h 1352344"/>
              <a:gd name="connsiteX18" fmla="*/ 5970131 w 12754912"/>
              <a:gd name="connsiteY18" fmla="*/ 27709 h 1352344"/>
              <a:gd name="connsiteX19" fmla="*/ 6327579 w 12754912"/>
              <a:gd name="connsiteY19" fmla="*/ 260465 h 1352344"/>
              <a:gd name="connsiteX20" fmla="*/ 6443957 w 12754912"/>
              <a:gd name="connsiteY20" fmla="*/ 326967 h 1352344"/>
              <a:gd name="connsiteX21" fmla="*/ 6668400 w 12754912"/>
              <a:gd name="connsiteY21" fmla="*/ 285403 h 1352344"/>
              <a:gd name="connsiteX22" fmla="*/ 7067411 w 12754912"/>
              <a:gd name="connsiteY22" fmla="*/ 177338 h 1352344"/>
              <a:gd name="connsiteX23" fmla="*/ 7283542 w 12754912"/>
              <a:gd name="connsiteY23" fmla="*/ 243840 h 1352344"/>
              <a:gd name="connsiteX24" fmla="*/ 7316793 w 12754912"/>
              <a:gd name="connsiteY24" fmla="*/ 435032 h 1352344"/>
              <a:gd name="connsiteX25" fmla="*/ 7466422 w 12754912"/>
              <a:gd name="connsiteY25" fmla="*/ 559723 h 1352344"/>
              <a:gd name="connsiteX26" fmla="*/ 7798931 w 12754912"/>
              <a:gd name="connsiteY26" fmla="*/ 701040 h 1352344"/>
              <a:gd name="connsiteX27" fmla="*/ 8089877 w 12754912"/>
              <a:gd name="connsiteY27" fmla="*/ 734291 h 1352344"/>
              <a:gd name="connsiteX28" fmla="*/ 8355884 w 12754912"/>
              <a:gd name="connsiteY28" fmla="*/ 568036 h 1352344"/>
              <a:gd name="connsiteX29" fmla="*/ 8389135 w 12754912"/>
              <a:gd name="connsiteY29" fmla="*/ 435032 h 1352344"/>
              <a:gd name="connsiteX30" fmla="*/ 8455637 w 12754912"/>
              <a:gd name="connsiteY30" fmla="*/ 260465 h 1352344"/>
              <a:gd name="connsiteX31" fmla="*/ 8563702 w 12754912"/>
              <a:gd name="connsiteY31" fmla="*/ 210589 h 1352344"/>
              <a:gd name="connsiteX32" fmla="*/ 8804771 w 12754912"/>
              <a:gd name="connsiteY32" fmla="*/ 410094 h 1352344"/>
              <a:gd name="connsiteX33" fmla="*/ 9286909 w 12754912"/>
              <a:gd name="connsiteY33" fmla="*/ 518160 h 1352344"/>
              <a:gd name="connsiteX34" fmla="*/ 9652669 w 12754912"/>
              <a:gd name="connsiteY34" fmla="*/ 509847 h 1352344"/>
              <a:gd name="connsiteX35" fmla="*/ 10176371 w 12754912"/>
              <a:gd name="connsiteY35" fmla="*/ 676101 h 1352344"/>
              <a:gd name="connsiteX36" fmla="*/ 10583695 w 12754912"/>
              <a:gd name="connsiteY36" fmla="*/ 850669 h 1352344"/>
              <a:gd name="connsiteX37" fmla="*/ 10874641 w 12754912"/>
              <a:gd name="connsiteY37" fmla="*/ 750915 h 1352344"/>
              <a:gd name="connsiteX38" fmla="*/ 11257026 w 12754912"/>
              <a:gd name="connsiteY38" fmla="*/ 667789 h 1352344"/>
              <a:gd name="connsiteX39" fmla="*/ 11589535 w 12754912"/>
              <a:gd name="connsiteY39" fmla="*/ 634538 h 1352344"/>
              <a:gd name="connsiteX40" fmla="*/ 11847229 w 12754912"/>
              <a:gd name="connsiteY40" fmla="*/ 950421 h 1352344"/>
              <a:gd name="connsiteX41" fmla="*/ 11897106 w 12754912"/>
              <a:gd name="connsiteY41" fmla="*/ 1191491 h 1352344"/>
              <a:gd name="connsiteX42" fmla="*/ 12021797 w 12754912"/>
              <a:gd name="connsiteY42" fmla="*/ 1332807 h 1352344"/>
              <a:gd name="connsiteX43" fmla="*/ 12412495 w 12754912"/>
              <a:gd name="connsiteY43" fmla="*/ 1233054 h 1352344"/>
              <a:gd name="connsiteX44" fmla="*/ 12754912 w 12754912"/>
              <a:gd name="connsiteY44" fmla="*/ 1048489 h 1352344"/>
              <a:gd name="connsiteX0" fmla="*/ 0 w 12754912"/>
              <a:gd name="connsiteY0" fmla="*/ 990238 h 1352344"/>
              <a:gd name="connsiteX1" fmla="*/ 431084 w 12754912"/>
              <a:gd name="connsiteY1" fmla="*/ 640742 h 1352344"/>
              <a:gd name="connsiteX2" fmla="*/ 753698 w 12754912"/>
              <a:gd name="connsiteY2" fmla="*/ 780959 h 1352344"/>
              <a:gd name="connsiteX3" fmla="*/ 1288219 w 12754912"/>
              <a:gd name="connsiteY3" fmla="*/ 990238 h 1352344"/>
              <a:gd name="connsiteX4" fmla="*/ 2038212 w 12754912"/>
              <a:gd name="connsiteY4" fmla="*/ 349496 h 1352344"/>
              <a:gd name="connsiteX5" fmla="*/ 2466777 w 12754912"/>
              <a:gd name="connsiteY5" fmla="*/ 582493 h 1352344"/>
              <a:gd name="connsiteX6" fmla="*/ 2922031 w 12754912"/>
              <a:gd name="connsiteY6" fmla="*/ 1108767 h 1352344"/>
              <a:gd name="connsiteX7" fmla="*/ 3002486 w 12754912"/>
              <a:gd name="connsiteY7" fmla="*/ 1339736 h 1352344"/>
              <a:gd name="connsiteX8" fmla="*/ 3327871 w 12754912"/>
              <a:gd name="connsiteY8" fmla="*/ 1033120 h 1352344"/>
              <a:gd name="connsiteX9" fmla="*/ 3752480 w 12754912"/>
              <a:gd name="connsiteY9" fmla="*/ 582495 h 1352344"/>
              <a:gd name="connsiteX10" fmla="*/ 4116393 w 12754912"/>
              <a:gd name="connsiteY10" fmla="*/ 667789 h 1352344"/>
              <a:gd name="connsiteX11" fmla="*/ 4399026 w 12754912"/>
              <a:gd name="connsiteY11" fmla="*/ 401781 h 1352344"/>
              <a:gd name="connsiteX12" fmla="*/ 4773099 w 12754912"/>
              <a:gd name="connsiteY12" fmla="*/ 376843 h 1352344"/>
              <a:gd name="connsiteX13" fmla="*/ 5005855 w 12754912"/>
              <a:gd name="connsiteY13" fmla="*/ 518160 h 1352344"/>
              <a:gd name="connsiteX14" fmla="*/ 5055731 w 12754912"/>
              <a:gd name="connsiteY14" fmla="*/ 692727 h 1352344"/>
              <a:gd name="connsiteX15" fmla="*/ 5197048 w 12754912"/>
              <a:gd name="connsiteY15" fmla="*/ 742603 h 1352344"/>
              <a:gd name="connsiteX16" fmla="*/ 5654248 w 12754912"/>
              <a:gd name="connsiteY16" fmla="*/ 293716 h 1352344"/>
              <a:gd name="connsiteX17" fmla="*/ 5795564 w 12754912"/>
              <a:gd name="connsiteY17" fmla="*/ 94211 h 1352344"/>
              <a:gd name="connsiteX18" fmla="*/ 5970131 w 12754912"/>
              <a:gd name="connsiteY18" fmla="*/ 27709 h 1352344"/>
              <a:gd name="connsiteX19" fmla="*/ 6327579 w 12754912"/>
              <a:gd name="connsiteY19" fmla="*/ 260465 h 1352344"/>
              <a:gd name="connsiteX20" fmla="*/ 6443957 w 12754912"/>
              <a:gd name="connsiteY20" fmla="*/ 326967 h 1352344"/>
              <a:gd name="connsiteX21" fmla="*/ 6668400 w 12754912"/>
              <a:gd name="connsiteY21" fmla="*/ 285403 h 1352344"/>
              <a:gd name="connsiteX22" fmla="*/ 7067411 w 12754912"/>
              <a:gd name="connsiteY22" fmla="*/ 177338 h 1352344"/>
              <a:gd name="connsiteX23" fmla="*/ 7283542 w 12754912"/>
              <a:gd name="connsiteY23" fmla="*/ 243840 h 1352344"/>
              <a:gd name="connsiteX24" fmla="*/ 7316793 w 12754912"/>
              <a:gd name="connsiteY24" fmla="*/ 435032 h 1352344"/>
              <a:gd name="connsiteX25" fmla="*/ 7466422 w 12754912"/>
              <a:gd name="connsiteY25" fmla="*/ 559723 h 1352344"/>
              <a:gd name="connsiteX26" fmla="*/ 7798931 w 12754912"/>
              <a:gd name="connsiteY26" fmla="*/ 701040 h 1352344"/>
              <a:gd name="connsiteX27" fmla="*/ 8089877 w 12754912"/>
              <a:gd name="connsiteY27" fmla="*/ 734291 h 1352344"/>
              <a:gd name="connsiteX28" fmla="*/ 8355884 w 12754912"/>
              <a:gd name="connsiteY28" fmla="*/ 568036 h 1352344"/>
              <a:gd name="connsiteX29" fmla="*/ 8389135 w 12754912"/>
              <a:gd name="connsiteY29" fmla="*/ 435032 h 1352344"/>
              <a:gd name="connsiteX30" fmla="*/ 8455637 w 12754912"/>
              <a:gd name="connsiteY30" fmla="*/ 260465 h 1352344"/>
              <a:gd name="connsiteX31" fmla="*/ 8563702 w 12754912"/>
              <a:gd name="connsiteY31" fmla="*/ 210589 h 1352344"/>
              <a:gd name="connsiteX32" fmla="*/ 8804771 w 12754912"/>
              <a:gd name="connsiteY32" fmla="*/ 410094 h 1352344"/>
              <a:gd name="connsiteX33" fmla="*/ 9286909 w 12754912"/>
              <a:gd name="connsiteY33" fmla="*/ 518160 h 1352344"/>
              <a:gd name="connsiteX34" fmla="*/ 9652669 w 12754912"/>
              <a:gd name="connsiteY34" fmla="*/ 509847 h 1352344"/>
              <a:gd name="connsiteX35" fmla="*/ 10176371 w 12754912"/>
              <a:gd name="connsiteY35" fmla="*/ 676101 h 1352344"/>
              <a:gd name="connsiteX36" fmla="*/ 10583695 w 12754912"/>
              <a:gd name="connsiteY36" fmla="*/ 850669 h 1352344"/>
              <a:gd name="connsiteX37" fmla="*/ 10874641 w 12754912"/>
              <a:gd name="connsiteY37" fmla="*/ 750915 h 1352344"/>
              <a:gd name="connsiteX38" fmla="*/ 11257026 w 12754912"/>
              <a:gd name="connsiteY38" fmla="*/ 667789 h 1352344"/>
              <a:gd name="connsiteX39" fmla="*/ 11589535 w 12754912"/>
              <a:gd name="connsiteY39" fmla="*/ 634538 h 1352344"/>
              <a:gd name="connsiteX40" fmla="*/ 11847229 w 12754912"/>
              <a:gd name="connsiteY40" fmla="*/ 950421 h 1352344"/>
              <a:gd name="connsiteX41" fmla="*/ 11897106 w 12754912"/>
              <a:gd name="connsiteY41" fmla="*/ 1191491 h 1352344"/>
              <a:gd name="connsiteX42" fmla="*/ 12021797 w 12754912"/>
              <a:gd name="connsiteY42" fmla="*/ 1332807 h 1352344"/>
              <a:gd name="connsiteX43" fmla="*/ 12412495 w 12754912"/>
              <a:gd name="connsiteY43" fmla="*/ 1233054 h 1352344"/>
              <a:gd name="connsiteX44" fmla="*/ 12754912 w 12754912"/>
              <a:gd name="connsiteY44" fmla="*/ 1048489 h 1352344"/>
              <a:gd name="connsiteX0" fmla="*/ 0 w 12754913"/>
              <a:gd name="connsiteY0" fmla="*/ 698992 h 1352344"/>
              <a:gd name="connsiteX1" fmla="*/ 431085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4"/>
              <a:gd name="connsiteX1" fmla="*/ 431085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2"/>
              <a:gd name="connsiteX1" fmla="*/ 431085 w 12754913"/>
              <a:gd name="connsiteY1" fmla="*/ 640742 h 1352342"/>
              <a:gd name="connsiteX2" fmla="*/ 753699 w 12754913"/>
              <a:gd name="connsiteY2" fmla="*/ 780959 h 1352342"/>
              <a:gd name="connsiteX3" fmla="*/ 1288220 w 12754913"/>
              <a:gd name="connsiteY3" fmla="*/ 990238 h 1352342"/>
              <a:gd name="connsiteX4" fmla="*/ 2038213 w 12754913"/>
              <a:gd name="connsiteY4" fmla="*/ 349496 h 1352342"/>
              <a:gd name="connsiteX5" fmla="*/ 2466778 w 12754913"/>
              <a:gd name="connsiteY5" fmla="*/ 582493 h 1352342"/>
              <a:gd name="connsiteX6" fmla="*/ 2922032 w 12754913"/>
              <a:gd name="connsiteY6" fmla="*/ 1108767 h 1352342"/>
              <a:gd name="connsiteX7" fmla="*/ 3056062 w 12754913"/>
              <a:gd name="connsiteY7" fmla="*/ 1339734 h 1352342"/>
              <a:gd name="connsiteX8" fmla="*/ 3327872 w 12754913"/>
              <a:gd name="connsiteY8" fmla="*/ 1033120 h 1352342"/>
              <a:gd name="connsiteX9" fmla="*/ 3752481 w 12754913"/>
              <a:gd name="connsiteY9" fmla="*/ 582495 h 1352342"/>
              <a:gd name="connsiteX10" fmla="*/ 4116394 w 12754913"/>
              <a:gd name="connsiteY10" fmla="*/ 667789 h 1352342"/>
              <a:gd name="connsiteX11" fmla="*/ 4399027 w 12754913"/>
              <a:gd name="connsiteY11" fmla="*/ 401781 h 1352342"/>
              <a:gd name="connsiteX12" fmla="*/ 4773100 w 12754913"/>
              <a:gd name="connsiteY12" fmla="*/ 376843 h 1352342"/>
              <a:gd name="connsiteX13" fmla="*/ 5005856 w 12754913"/>
              <a:gd name="connsiteY13" fmla="*/ 518160 h 1352342"/>
              <a:gd name="connsiteX14" fmla="*/ 5055732 w 12754913"/>
              <a:gd name="connsiteY14" fmla="*/ 692727 h 1352342"/>
              <a:gd name="connsiteX15" fmla="*/ 5197049 w 12754913"/>
              <a:gd name="connsiteY15" fmla="*/ 742603 h 1352342"/>
              <a:gd name="connsiteX16" fmla="*/ 5654249 w 12754913"/>
              <a:gd name="connsiteY16" fmla="*/ 293716 h 1352342"/>
              <a:gd name="connsiteX17" fmla="*/ 5795565 w 12754913"/>
              <a:gd name="connsiteY17" fmla="*/ 94211 h 1352342"/>
              <a:gd name="connsiteX18" fmla="*/ 5970132 w 12754913"/>
              <a:gd name="connsiteY18" fmla="*/ 27709 h 1352342"/>
              <a:gd name="connsiteX19" fmla="*/ 6327580 w 12754913"/>
              <a:gd name="connsiteY19" fmla="*/ 260465 h 1352342"/>
              <a:gd name="connsiteX20" fmla="*/ 6443958 w 12754913"/>
              <a:gd name="connsiteY20" fmla="*/ 326967 h 1352342"/>
              <a:gd name="connsiteX21" fmla="*/ 6668401 w 12754913"/>
              <a:gd name="connsiteY21" fmla="*/ 285403 h 1352342"/>
              <a:gd name="connsiteX22" fmla="*/ 7067412 w 12754913"/>
              <a:gd name="connsiteY22" fmla="*/ 177338 h 1352342"/>
              <a:gd name="connsiteX23" fmla="*/ 7283543 w 12754913"/>
              <a:gd name="connsiteY23" fmla="*/ 243840 h 1352342"/>
              <a:gd name="connsiteX24" fmla="*/ 7316794 w 12754913"/>
              <a:gd name="connsiteY24" fmla="*/ 435032 h 1352342"/>
              <a:gd name="connsiteX25" fmla="*/ 7466423 w 12754913"/>
              <a:gd name="connsiteY25" fmla="*/ 559723 h 1352342"/>
              <a:gd name="connsiteX26" fmla="*/ 7798932 w 12754913"/>
              <a:gd name="connsiteY26" fmla="*/ 701040 h 1352342"/>
              <a:gd name="connsiteX27" fmla="*/ 8089878 w 12754913"/>
              <a:gd name="connsiteY27" fmla="*/ 734291 h 1352342"/>
              <a:gd name="connsiteX28" fmla="*/ 8355885 w 12754913"/>
              <a:gd name="connsiteY28" fmla="*/ 568036 h 1352342"/>
              <a:gd name="connsiteX29" fmla="*/ 8389136 w 12754913"/>
              <a:gd name="connsiteY29" fmla="*/ 435032 h 1352342"/>
              <a:gd name="connsiteX30" fmla="*/ 8455638 w 12754913"/>
              <a:gd name="connsiteY30" fmla="*/ 260465 h 1352342"/>
              <a:gd name="connsiteX31" fmla="*/ 8563703 w 12754913"/>
              <a:gd name="connsiteY31" fmla="*/ 210589 h 1352342"/>
              <a:gd name="connsiteX32" fmla="*/ 8804772 w 12754913"/>
              <a:gd name="connsiteY32" fmla="*/ 410094 h 1352342"/>
              <a:gd name="connsiteX33" fmla="*/ 9286910 w 12754913"/>
              <a:gd name="connsiteY33" fmla="*/ 518160 h 1352342"/>
              <a:gd name="connsiteX34" fmla="*/ 9652670 w 12754913"/>
              <a:gd name="connsiteY34" fmla="*/ 509847 h 1352342"/>
              <a:gd name="connsiteX35" fmla="*/ 10176372 w 12754913"/>
              <a:gd name="connsiteY35" fmla="*/ 676101 h 1352342"/>
              <a:gd name="connsiteX36" fmla="*/ 10583696 w 12754913"/>
              <a:gd name="connsiteY36" fmla="*/ 850669 h 1352342"/>
              <a:gd name="connsiteX37" fmla="*/ 10874642 w 12754913"/>
              <a:gd name="connsiteY37" fmla="*/ 750915 h 1352342"/>
              <a:gd name="connsiteX38" fmla="*/ 11257027 w 12754913"/>
              <a:gd name="connsiteY38" fmla="*/ 667789 h 1352342"/>
              <a:gd name="connsiteX39" fmla="*/ 11589536 w 12754913"/>
              <a:gd name="connsiteY39" fmla="*/ 634538 h 1352342"/>
              <a:gd name="connsiteX40" fmla="*/ 11847230 w 12754913"/>
              <a:gd name="connsiteY40" fmla="*/ 950421 h 1352342"/>
              <a:gd name="connsiteX41" fmla="*/ 11897107 w 12754913"/>
              <a:gd name="connsiteY41" fmla="*/ 1191491 h 1352342"/>
              <a:gd name="connsiteX42" fmla="*/ 12021798 w 12754913"/>
              <a:gd name="connsiteY42" fmla="*/ 1332807 h 1352342"/>
              <a:gd name="connsiteX43" fmla="*/ 12412496 w 12754913"/>
              <a:gd name="connsiteY43" fmla="*/ 1233054 h 1352342"/>
              <a:gd name="connsiteX44" fmla="*/ 12754913 w 12754913"/>
              <a:gd name="connsiteY44" fmla="*/ 1048489 h 1352342"/>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4 h 1339734"/>
              <a:gd name="connsiteX8" fmla="*/ 3327872 w 12754913"/>
              <a:gd name="connsiteY8" fmla="*/ 1033120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6 h 1339734"/>
              <a:gd name="connsiteX8" fmla="*/ 3327872 w 12754913"/>
              <a:gd name="connsiteY8" fmla="*/ 1033120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6 h 1339734"/>
              <a:gd name="connsiteX8" fmla="*/ 3327872 w 12754913"/>
              <a:gd name="connsiteY8" fmla="*/ 1033120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6 h 1339734"/>
              <a:gd name="connsiteX8" fmla="*/ 3377487 w 12754913"/>
              <a:gd name="connsiteY8" fmla="*/ 873741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2388221"/>
              <a:gd name="connsiteX1" fmla="*/ 431085 w 12754913"/>
              <a:gd name="connsiteY1" fmla="*/ 640742 h 2388221"/>
              <a:gd name="connsiteX2" fmla="*/ 753699 w 12754913"/>
              <a:gd name="connsiteY2" fmla="*/ 780959 h 2388221"/>
              <a:gd name="connsiteX3" fmla="*/ 1288220 w 12754913"/>
              <a:gd name="connsiteY3" fmla="*/ 990238 h 2388221"/>
              <a:gd name="connsiteX4" fmla="*/ 2038213 w 12754913"/>
              <a:gd name="connsiteY4" fmla="*/ 349496 h 2388221"/>
              <a:gd name="connsiteX5" fmla="*/ 2466778 w 12754913"/>
              <a:gd name="connsiteY5" fmla="*/ 582493 h 2388221"/>
              <a:gd name="connsiteX6" fmla="*/ 2922032 w 12754913"/>
              <a:gd name="connsiteY6" fmla="*/ 1108767 h 2388221"/>
              <a:gd name="connsiteX7" fmla="*/ 3056062 w 12754913"/>
              <a:gd name="connsiteY7" fmla="*/ 1281486 h 2388221"/>
              <a:gd name="connsiteX8" fmla="*/ 3163203 w 12754913"/>
              <a:gd name="connsiteY8" fmla="*/ 2271724 h 2388221"/>
              <a:gd name="connsiteX9" fmla="*/ 3752481 w 12754913"/>
              <a:gd name="connsiteY9" fmla="*/ 582495 h 2388221"/>
              <a:gd name="connsiteX10" fmla="*/ 4116394 w 12754913"/>
              <a:gd name="connsiteY10" fmla="*/ 667789 h 2388221"/>
              <a:gd name="connsiteX11" fmla="*/ 4399027 w 12754913"/>
              <a:gd name="connsiteY11" fmla="*/ 401781 h 2388221"/>
              <a:gd name="connsiteX12" fmla="*/ 4773100 w 12754913"/>
              <a:gd name="connsiteY12" fmla="*/ 376843 h 2388221"/>
              <a:gd name="connsiteX13" fmla="*/ 5005856 w 12754913"/>
              <a:gd name="connsiteY13" fmla="*/ 518160 h 2388221"/>
              <a:gd name="connsiteX14" fmla="*/ 5055732 w 12754913"/>
              <a:gd name="connsiteY14" fmla="*/ 692727 h 2388221"/>
              <a:gd name="connsiteX15" fmla="*/ 5197049 w 12754913"/>
              <a:gd name="connsiteY15" fmla="*/ 742603 h 2388221"/>
              <a:gd name="connsiteX16" fmla="*/ 5654249 w 12754913"/>
              <a:gd name="connsiteY16" fmla="*/ 293716 h 2388221"/>
              <a:gd name="connsiteX17" fmla="*/ 5795565 w 12754913"/>
              <a:gd name="connsiteY17" fmla="*/ 94211 h 2388221"/>
              <a:gd name="connsiteX18" fmla="*/ 5970132 w 12754913"/>
              <a:gd name="connsiteY18" fmla="*/ 27709 h 2388221"/>
              <a:gd name="connsiteX19" fmla="*/ 6327580 w 12754913"/>
              <a:gd name="connsiteY19" fmla="*/ 260465 h 2388221"/>
              <a:gd name="connsiteX20" fmla="*/ 6443958 w 12754913"/>
              <a:gd name="connsiteY20" fmla="*/ 326967 h 2388221"/>
              <a:gd name="connsiteX21" fmla="*/ 6668401 w 12754913"/>
              <a:gd name="connsiteY21" fmla="*/ 285403 h 2388221"/>
              <a:gd name="connsiteX22" fmla="*/ 7067412 w 12754913"/>
              <a:gd name="connsiteY22" fmla="*/ 177338 h 2388221"/>
              <a:gd name="connsiteX23" fmla="*/ 7283543 w 12754913"/>
              <a:gd name="connsiteY23" fmla="*/ 243840 h 2388221"/>
              <a:gd name="connsiteX24" fmla="*/ 7316794 w 12754913"/>
              <a:gd name="connsiteY24" fmla="*/ 435032 h 2388221"/>
              <a:gd name="connsiteX25" fmla="*/ 7466423 w 12754913"/>
              <a:gd name="connsiteY25" fmla="*/ 559723 h 2388221"/>
              <a:gd name="connsiteX26" fmla="*/ 7798932 w 12754913"/>
              <a:gd name="connsiteY26" fmla="*/ 701040 h 2388221"/>
              <a:gd name="connsiteX27" fmla="*/ 8089878 w 12754913"/>
              <a:gd name="connsiteY27" fmla="*/ 734291 h 2388221"/>
              <a:gd name="connsiteX28" fmla="*/ 8355885 w 12754913"/>
              <a:gd name="connsiteY28" fmla="*/ 568036 h 2388221"/>
              <a:gd name="connsiteX29" fmla="*/ 8389136 w 12754913"/>
              <a:gd name="connsiteY29" fmla="*/ 435032 h 2388221"/>
              <a:gd name="connsiteX30" fmla="*/ 8455638 w 12754913"/>
              <a:gd name="connsiteY30" fmla="*/ 260465 h 2388221"/>
              <a:gd name="connsiteX31" fmla="*/ 8563703 w 12754913"/>
              <a:gd name="connsiteY31" fmla="*/ 210589 h 2388221"/>
              <a:gd name="connsiteX32" fmla="*/ 8804772 w 12754913"/>
              <a:gd name="connsiteY32" fmla="*/ 410094 h 2388221"/>
              <a:gd name="connsiteX33" fmla="*/ 9286910 w 12754913"/>
              <a:gd name="connsiteY33" fmla="*/ 518160 h 2388221"/>
              <a:gd name="connsiteX34" fmla="*/ 9652670 w 12754913"/>
              <a:gd name="connsiteY34" fmla="*/ 509847 h 2388221"/>
              <a:gd name="connsiteX35" fmla="*/ 10176372 w 12754913"/>
              <a:gd name="connsiteY35" fmla="*/ 676101 h 2388221"/>
              <a:gd name="connsiteX36" fmla="*/ 10583696 w 12754913"/>
              <a:gd name="connsiteY36" fmla="*/ 850669 h 2388221"/>
              <a:gd name="connsiteX37" fmla="*/ 10874642 w 12754913"/>
              <a:gd name="connsiteY37" fmla="*/ 750915 h 2388221"/>
              <a:gd name="connsiteX38" fmla="*/ 11257027 w 12754913"/>
              <a:gd name="connsiteY38" fmla="*/ 667789 h 2388221"/>
              <a:gd name="connsiteX39" fmla="*/ 11589536 w 12754913"/>
              <a:gd name="connsiteY39" fmla="*/ 634538 h 2388221"/>
              <a:gd name="connsiteX40" fmla="*/ 11847230 w 12754913"/>
              <a:gd name="connsiteY40" fmla="*/ 950421 h 2388221"/>
              <a:gd name="connsiteX41" fmla="*/ 11897107 w 12754913"/>
              <a:gd name="connsiteY41" fmla="*/ 1191491 h 2388221"/>
              <a:gd name="connsiteX42" fmla="*/ 12021798 w 12754913"/>
              <a:gd name="connsiteY42" fmla="*/ 1332807 h 2388221"/>
              <a:gd name="connsiteX43" fmla="*/ 12412496 w 12754913"/>
              <a:gd name="connsiteY43" fmla="*/ 1233054 h 2388221"/>
              <a:gd name="connsiteX44" fmla="*/ 12754913 w 12754913"/>
              <a:gd name="connsiteY44" fmla="*/ 1048489 h 2388221"/>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752481 w 12754913"/>
              <a:gd name="connsiteY9" fmla="*/ 582495 h 2427055"/>
              <a:gd name="connsiteX10" fmla="*/ 4116394 w 12754913"/>
              <a:gd name="connsiteY10" fmla="*/ 667789 h 2427055"/>
              <a:gd name="connsiteX11" fmla="*/ 4399027 w 12754913"/>
              <a:gd name="connsiteY11" fmla="*/ 401781 h 2427055"/>
              <a:gd name="connsiteX12" fmla="*/ 4773100 w 12754913"/>
              <a:gd name="connsiteY12" fmla="*/ 376843 h 2427055"/>
              <a:gd name="connsiteX13" fmla="*/ 5005856 w 12754913"/>
              <a:gd name="connsiteY13" fmla="*/ 518160 h 2427055"/>
              <a:gd name="connsiteX14" fmla="*/ 5055732 w 12754913"/>
              <a:gd name="connsiteY14" fmla="*/ 692727 h 2427055"/>
              <a:gd name="connsiteX15" fmla="*/ 5197049 w 12754913"/>
              <a:gd name="connsiteY15" fmla="*/ 742603 h 2427055"/>
              <a:gd name="connsiteX16" fmla="*/ 5654249 w 12754913"/>
              <a:gd name="connsiteY16" fmla="*/ 293716 h 2427055"/>
              <a:gd name="connsiteX17" fmla="*/ 5795565 w 12754913"/>
              <a:gd name="connsiteY17" fmla="*/ 94211 h 2427055"/>
              <a:gd name="connsiteX18" fmla="*/ 5970132 w 12754913"/>
              <a:gd name="connsiteY18" fmla="*/ 27709 h 2427055"/>
              <a:gd name="connsiteX19" fmla="*/ 6327580 w 12754913"/>
              <a:gd name="connsiteY19" fmla="*/ 260465 h 2427055"/>
              <a:gd name="connsiteX20" fmla="*/ 6443958 w 12754913"/>
              <a:gd name="connsiteY20" fmla="*/ 326967 h 2427055"/>
              <a:gd name="connsiteX21" fmla="*/ 6668401 w 12754913"/>
              <a:gd name="connsiteY21" fmla="*/ 285403 h 2427055"/>
              <a:gd name="connsiteX22" fmla="*/ 7067412 w 12754913"/>
              <a:gd name="connsiteY22" fmla="*/ 177338 h 2427055"/>
              <a:gd name="connsiteX23" fmla="*/ 7283543 w 12754913"/>
              <a:gd name="connsiteY23" fmla="*/ 243840 h 2427055"/>
              <a:gd name="connsiteX24" fmla="*/ 7316794 w 12754913"/>
              <a:gd name="connsiteY24" fmla="*/ 435032 h 2427055"/>
              <a:gd name="connsiteX25" fmla="*/ 7466423 w 12754913"/>
              <a:gd name="connsiteY25" fmla="*/ 559723 h 2427055"/>
              <a:gd name="connsiteX26" fmla="*/ 7798932 w 12754913"/>
              <a:gd name="connsiteY26" fmla="*/ 701040 h 2427055"/>
              <a:gd name="connsiteX27" fmla="*/ 8089878 w 12754913"/>
              <a:gd name="connsiteY27" fmla="*/ 734291 h 2427055"/>
              <a:gd name="connsiteX28" fmla="*/ 8355885 w 12754913"/>
              <a:gd name="connsiteY28" fmla="*/ 568036 h 2427055"/>
              <a:gd name="connsiteX29" fmla="*/ 8389136 w 12754913"/>
              <a:gd name="connsiteY29" fmla="*/ 435032 h 2427055"/>
              <a:gd name="connsiteX30" fmla="*/ 8455638 w 12754913"/>
              <a:gd name="connsiteY30" fmla="*/ 260465 h 2427055"/>
              <a:gd name="connsiteX31" fmla="*/ 8563703 w 12754913"/>
              <a:gd name="connsiteY31" fmla="*/ 210589 h 2427055"/>
              <a:gd name="connsiteX32" fmla="*/ 8804772 w 12754913"/>
              <a:gd name="connsiteY32" fmla="*/ 410094 h 2427055"/>
              <a:gd name="connsiteX33" fmla="*/ 9286910 w 12754913"/>
              <a:gd name="connsiteY33" fmla="*/ 518160 h 2427055"/>
              <a:gd name="connsiteX34" fmla="*/ 9652670 w 12754913"/>
              <a:gd name="connsiteY34" fmla="*/ 509847 h 2427055"/>
              <a:gd name="connsiteX35" fmla="*/ 10176372 w 12754913"/>
              <a:gd name="connsiteY35" fmla="*/ 676101 h 2427055"/>
              <a:gd name="connsiteX36" fmla="*/ 10583696 w 12754913"/>
              <a:gd name="connsiteY36" fmla="*/ 850669 h 2427055"/>
              <a:gd name="connsiteX37" fmla="*/ 10874642 w 12754913"/>
              <a:gd name="connsiteY37" fmla="*/ 750915 h 2427055"/>
              <a:gd name="connsiteX38" fmla="*/ 11257027 w 12754913"/>
              <a:gd name="connsiteY38" fmla="*/ 667789 h 2427055"/>
              <a:gd name="connsiteX39" fmla="*/ 11589536 w 12754913"/>
              <a:gd name="connsiteY39" fmla="*/ 634538 h 2427055"/>
              <a:gd name="connsiteX40" fmla="*/ 11847230 w 12754913"/>
              <a:gd name="connsiteY40" fmla="*/ 950421 h 2427055"/>
              <a:gd name="connsiteX41" fmla="*/ 11897107 w 12754913"/>
              <a:gd name="connsiteY41" fmla="*/ 1191491 h 2427055"/>
              <a:gd name="connsiteX42" fmla="*/ 12021798 w 12754913"/>
              <a:gd name="connsiteY42" fmla="*/ 1332807 h 2427055"/>
              <a:gd name="connsiteX43" fmla="*/ 12412496 w 12754913"/>
              <a:gd name="connsiteY43" fmla="*/ 1233054 h 2427055"/>
              <a:gd name="connsiteX44" fmla="*/ 12754913 w 12754913"/>
              <a:gd name="connsiteY44"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39469 w 12754913"/>
              <a:gd name="connsiteY9" fmla="*/ 1713953 h 2427055"/>
              <a:gd name="connsiteX10" fmla="*/ 3752481 w 12754913"/>
              <a:gd name="connsiteY10" fmla="*/ 582495 h 2427055"/>
              <a:gd name="connsiteX11" fmla="*/ 4116394 w 12754913"/>
              <a:gd name="connsiteY11" fmla="*/ 667789 h 2427055"/>
              <a:gd name="connsiteX12" fmla="*/ 4399027 w 12754913"/>
              <a:gd name="connsiteY12" fmla="*/ 401781 h 2427055"/>
              <a:gd name="connsiteX13" fmla="*/ 4773100 w 12754913"/>
              <a:gd name="connsiteY13" fmla="*/ 376843 h 2427055"/>
              <a:gd name="connsiteX14" fmla="*/ 5005856 w 12754913"/>
              <a:gd name="connsiteY14" fmla="*/ 518160 h 2427055"/>
              <a:gd name="connsiteX15" fmla="*/ 5055732 w 12754913"/>
              <a:gd name="connsiteY15" fmla="*/ 692727 h 2427055"/>
              <a:gd name="connsiteX16" fmla="*/ 5197049 w 12754913"/>
              <a:gd name="connsiteY16" fmla="*/ 742603 h 2427055"/>
              <a:gd name="connsiteX17" fmla="*/ 5654249 w 12754913"/>
              <a:gd name="connsiteY17" fmla="*/ 293716 h 2427055"/>
              <a:gd name="connsiteX18" fmla="*/ 5795565 w 12754913"/>
              <a:gd name="connsiteY18" fmla="*/ 94211 h 2427055"/>
              <a:gd name="connsiteX19" fmla="*/ 5970132 w 12754913"/>
              <a:gd name="connsiteY19" fmla="*/ 27709 h 2427055"/>
              <a:gd name="connsiteX20" fmla="*/ 6327580 w 12754913"/>
              <a:gd name="connsiteY20" fmla="*/ 260465 h 2427055"/>
              <a:gd name="connsiteX21" fmla="*/ 6443958 w 12754913"/>
              <a:gd name="connsiteY21" fmla="*/ 326967 h 2427055"/>
              <a:gd name="connsiteX22" fmla="*/ 6668401 w 12754913"/>
              <a:gd name="connsiteY22" fmla="*/ 285403 h 2427055"/>
              <a:gd name="connsiteX23" fmla="*/ 7067412 w 12754913"/>
              <a:gd name="connsiteY23" fmla="*/ 177338 h 2427055"/>
              <a:gd name="connsiteX24" fmla="*/ 7283543 w 12754913"/>
              <a:gd name="connsiteY24" fmla="*/ 243840 h 2427055"/>
              <a:gd name="connsiteX25" fmla="*/ 7316794 w 12754913"/>
              <a:gd name="connsiteY25" fmla="*/ 435032 h 2427055"/>
              <a:gd name="connsiteX26" fmla="*/ 7466423 w 12754913"/>
              <a:gd name="connsiteY26" fmla="*/ 559723 h 2427055"/>
              <a:gd name="connsiteX27" fmla="*/ 7798932 w 12754913"/>
              <a:gd name="connsiteY27" fmla="*/ 701040 h 2427055"/>
              <a:gd name="connsiteX28" fmla="*/ 8089878 w 12754913"/>
              <a:gd name="connsiteY28" fmla="*/ 734291 h 2427055"/>
              <a:gd name="connsiteX29" fmla="*/ 8355885 w 12754913"/>
              <a:gd name="connsiteY29" fmla="*/ 568036 h 2427055"/>
              <a:gd name="connsiteX30" fmla="*/ 8389136 w 12754913"/>
              <a:gd name="connsiteY30" fmla="*/ 435032 h 2427055"/>
              <a:gd name="connsiteX31" fmla="*/ 8455638 w 12754913"/>
              <a:gd name="connsiteY31" fmla="*/ 260465 h 2427055"/>
              <a:gd name="connsiteX32" fmla="*/ 8563703 w 12754913"/>
              <a:gd name="connsiteY32" fmla="*/ 210589 h 2427055"/>
              <a:gd name="connsiteX33" fmla="*/ 8804772 w 12754913"/>
              <a:gd name="connsiteY33" fmla="*/ 410094 h 2427055"/>
              <a:gd name="connsiteX34" fmla="*/ 9286910 w 12754913"/>
              <a:gd name="connsiteY34" fmla="*/ 518160 h 2427055"/>
              <a:gd name="connsiteX35" fmla="*/ 9652670 w 12754913"/>
              <a:gd name="connsiteY35" fmla="*/ 509847 h 2427055"/>
              <a:gd name="connsiteX36" fmla="*/ 10176372 w 12754913"/>
              <a:gd name="connsiteY36" fmla="*/ 676101 h 2427055"/>
              <a:gd name="connsiteX37" fmla="*/ 10583696 w 12754913"/>
              <a:gd name="connsiteY37" fmla="*/ 850669 h 2427055"/>
              <a:gd name="connsiteX38" fmla="*/ 10874642 w 12754913"/>
              <a:gd name="connsiteY38" fmla="*/ 750915 h 2427055"/>
              <a:gd name="connsiteX39" fmla="*/ 11257027 w 12754913"/>
              <a:gd name="connsiteY39" fmla="*/ 667789 h 2427055"/>
              <a:gd name="connsiteX40" fmla="*/ 11589536 w 12754913"/>
              <a:gd name="connsiteY40" fmla="*/ 634538 h 2427055"/>
              <a:gd name="connsiteX41" fmla="*/ 11847230 w 12754913"/>
              <a:gd name="connsiteY41" fmla="*/ 950421 h 2427055"/>
              <a:gd name="connsiteX42" fmla="*/ 11897107 w 12754913"/>
              <a:gd name="connsiteY42" fmla="*/ 1191491 h 2427055"/>
              <a:gd name="connsiteX43" fmla="*/ 12021798 w 12754913"/>
              <a:gd name="connsiteY43" fmla="*/ 1332807 h 2427055"/>
              <a:gd name="connsiteX44" fmla="*/ 12412496 w 12754913"/>
              <a:gd name="connsiteY44" fmla="*/ 1233054 h 2427055"/>
              <a:gd name="connsiteX45" fmla="*/ 12754913 w 12754913"/>
              <a:gd name="connsiteY45"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752481 w 12754913"/>
              <a:gd name="connsiteY10" fmla="*/ 582495 h 2427055"/>
              <a:gd name="connsiteX11" fmla="*/ 4116394 w 12754913"/>
              <a:gd name="connsiteY11" fmla="*/ 667789 h 2427055"/>
              <a:gd name="connsiteX12" fmla="*/ 4399027 w 12754913"/>
              <a:gd name="connsiteY12" fmla="*/ 401781 h 2427055"/>
              <a:gd name="connsiteX13" fmla="*/ 4773100 w 12754913"/>
              <a:gd name="connsiteY13" fmla="*/ 376843 h 2427055"/>
              <a:gd name="connsiteX14" fmla="*/ 5005856 w 12754913"/>
              <a:gd name="connsiteY14" fmla="*/ 518160 h 2427055"/>
              <a:gd name="connsiteX15" fmla="*/ 5055732 w 12754913"/>
              <a:gd name="connsiteY15" fmla="*/ 692727 h 2427055"/>
              <a:gd name="connsiteX16" fmla="*/ 5197049 w 12754913"/>
              <a:gd name="connsiteY16" fmla="*/ 742603 h 2427055"/>
              <a:gd name="connsiteX17" fmla="*/ 5654249 w 12754913"/>
              <a:gd name="connsiteY17" fmla="*/ 293716 h 2427055"/>
              <a:gd name="connsiteX18" fmla="*/ 5795565 w 12754913"/>
              <a:gd name="connsiteY18" fmla="*/ 94211 h 2427055"/>
              <a:gd name="connsiteX19" fmla="*/ 5970132 w 12754913"/>
              <a:gd name="connsiteY19" fmla="*/ 27709 h 2427055"/>
              <a:gd name="connsiteX20" fmla="*/ 6327580 w 12754913"/>
              <a:gd name="connsiteY20" fmla="*/ 260465 h 2427055"/>
              <a:gd name="connsiteX21" fmla="*/ 6443958 w 12754913"/>
              <a:gd name="connsiteY21" fmla="*/ 326967 h 2427055"/>
              <a:gd name="connsiteX22" fmla="*/ 6668401 w 12754913"/>
              <a:gd name="connsiteY22" fmla="*/ 285403 h 2427055"/>
              <a:gd name="connsiteX23" fmla="*/ 7067412 w 12754913"/>
              <a:gd name="connsiteY23" fmla="*/ 177338 h 2427055"/>
              <a:gd name="connsiteX24" fmla="*/ 7283543 w 12754913"/>
              <a:gd name="connsiteY24" fmla="*/ 243840 h 2427055"/>
              <a:gd name="connsiteX25" fmla="*/ 7316794 w 12754913"/>
              <a:gd name="connsiteY25" fmla="*/ 435032 h 2427055"/>
              <a:gd name="connsiteX26" fmla="*/ 7466423 w 12754913"/>
              <a:gd name="connsiteY26" fmla="*/ 559723 h 2427055"/>
              <a:gd name="connsiteX27" fmla="*/ 7798932 w 12754913"/>
              <a:gd name="connsiteY27" fmla="*/ 701040 h 2427055"/>
              <a:gd name="connsiteX28" fmla="*/ 8089878 w 12754913"/>
              <a:gd name="connsiteY28" fmla="*/ 734291 h 2427055"/>
              <a:gd name="connsiteX29" fmla="*/ 8355885 w 12754913"/>
              <a:gd name="connsiteY29" fmla="*/ 568036 h 2427055"/>
              <a:gd name="connsiteX30" fmla="*/ 8389136 w 12754913"/>
              <a:gd name="connsiteY30" fmla="*/ 435032 h 2427055"/>
              <a:gd name="connsiteX31" fmla="*/ 8455638 w 12754913"/>
              <a:gd name="connsiteY31" fmla="*/ 260465 h 2427055"/>
              <a:gd name="connsiteX32" fmla="*/ 8563703 w 12754913"/>
              <a:gd name="connsiteY32" fmla="*/ 210589 h 2427055"/>
              <a:gd name="connsiteX33" fmla="*/ 8804772 w 12754913"/>
              <a:gd name="connsiteY33" fmla="*/ 410094 h 2427055"/>
              <a:gd name="connsiteX34" fmla="*/ 9286910 w 12754913"/>
              <a:gd name="connsiteY34" fmla="*/ 518160 h 2427055"/>
              <a:gd name="connsiteX35" fmla="*/ 9652670 w 12754913"/>
              <a:gd name="connsiteY35" fmla="*/ 509847 h 2427055"/>
              <a:gd name="connsiteX36" fmla="*/ 10176372 w 12754913"/>
              <a:gd name="connsiteY36" fmla="*/ 676101 h 2427055"/>
              <a:gd name="connsiteX37" fmla="*/ 10583696 w 12754913"/>
              <a:gd name="connsiteY37" fmla="*/ 850669 h 2427055"/>
              <a:gd name="connsiteX38" fmla="*/ 10874642 w 12754913"/>
              <a:gd name="connsiteY38" fmla="*/ 750915 h 2427055"/>
              <a:gd name="connsiteX39" fmla="*/ 11257027 w 12754913"/>
              <a:gd name="connsiteY39" fmla="*/ 667789 h 2427055"/>
              <a:gd name="connsiteX40" fmla="*/ 11589536 w 12754913"/>
              <a:gd name="connsiteY40" fmla="*/ 634538 h 2427055"/>
              <a:gd name="connsiteX41" fmla="*/ 11847230 w 12754913"/>
              <a:gd name="connsiteY41" fmla="*/ 950421 h 2427055"/>
              <a:gd name="connsiteX42" fmla="*/ 11897107 w 12754913"/>
              <a:gd name="connsiteY42" fmla="*/ 1191491 h 2427055"/>
              <a:gd name="connsiteX43" fmla="*/ 12021798 w 12754913"/>
              <a:gd name="connsiteY43" fmla="*/ 1332807 h 2427055"/>
              <a:gd name="connsiteX44" fmla="*/ 12412496 w 12754913"/>
              <a:gd name="connsiteY44" fmla="*/ 1233054 h 2427055"/>
              <a:gd name="connsiteX45" fmla="*/ 12754913 w 12754913"/>
              <a:gd name="connsiteY45"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571377 w 12754913"/>
              <a:gd name="connsiteY10" fmla="*/ 1247457 h 2427055"/>
              <a:gd name="connsiteX11" fmla="*/ 3752481 w 12754913"/>
              <a:gd name="connsiteY11" fmla="*/ 582495 h 2427055"/>
              <a:gd name="connsiteX12" fmla="*/ 4116394 w 12754913"/>
              <a:gd name="connsiteY12" fmla="*/ 667789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3571377 w 12754913"/>
              <a:gd name="connsiteY11" fmla="*/ 1247457 h 2427055"/>
              <a:gd name="connsiteX12" fmla="*/ 3752481 w 12754913"/>
              <a:gd name="connsiteY12" fmla="*/ 582495 h 2427055"/>
              <a:gd name="connsiteX13" fmla="*/ 4116394 w 12754913"/>
              <a:gd name="connsiteY13" fmla="*/ 667789 h 2427055"/>
              <a:gd name="connsiteX14" fmla="*/ 4399027 w 12754913"/>
              <a:gd name="connsiteY14" fmla="*/ 401781 h 2427055"/>
              <a:gd name="connsiteX15" fmla="*/ 4773100 w 12754913"/>
              <a:gd name="connsiteY15" fmla="*/ 376843 h 2427055"/>
              <a:gd name="connsiteX16" fmla="*/ 5005856 w 12754913"/>
              <a:gd name="connsiteY16" fmla="*/ 518160 h 2427055"/>
              <a:gd name="connsiteX17" fmla="*/ 5055732 w 12754913"/>
              <a:gd name="connsiteY17" fmla="*/ 692727 h 2427055"/>
              <a:gd name="connsiteX18" fmla="*/ 5197049 w 12754913"/>
              <a:gd name="connsiteY18" fmla="*/ 742603 h 2427055"/>
              <a:gd name="connsiteX19" fmla="*/ 5654249 w 12754913"/>
              <a:gd name="connsiteY19" fmla="*/ 293716 h 2427055"/>
              <a:gd name="connsiteX20" fmla="*/ 5795565 w 12754913"/>
              <a:gd name="connsiteY20" fmla="*/ 94211 h 2427055"/>
              <a:gd name="connsiteX21" fmla="*/ 5970132 w 12754913"/>
              <a:gd name="connsiteY21" fmla="*/ 27709 h 2427055"/>
              <a:gd name="connsiteX22" fmla="*/ 6327580 w 12754913"/>
              <a:gd name="connsiteY22" fmla="*/ 260465 h 2427055"/>
              <a:gd name="connsiteX23" fmla="*/ 6443958 w 12754913"/>
              <a:gd name="connsiteY23" fmla="*/ 326967 h 2427055"/>
              <a:gd name="connsiteX24" fmla="*/ 6668401 w 12754913"/>
              <a:gd name="connsiteY24" fmla="*/ 285403 h 2427055"/>
              <a:gd name="connsiteX25" fmla="*/ 7067412 w 12754913"/>
              <a:gd name="connsiteY25" fmla="*/ 177338 h 2427055"/>
              <a:gd name="connsiteX26" fmla="*/ 7283543 w 12754913"/>
              <a:gd name="connsiteY26" fmla="*/ 243840 h 2427055"/>
              <a:gd name="connsiteX27" fmla="*/ 7316794 w 12754913"/>
              <a:gd name="connsiteY27" fmla="*/ 435032 h 2427055"/>
              <a:gd name="connsiteX28" fmla="*/ 7466423 w 12754913"/>
              <a:gd name="connsiteY28" fmla="*/ 559723 h 2427055"/>
              <a:gd name="connsiteX29" fmla="*/ 7798932 w 12754913"/>
              <a:gd name="connsiteY29" fmla="*/ 701040 h 2427055"/>
              <a:gd name="connsiteX30" fmla="*/ 8089878 w 12754913"/>
              <a:gd name="connsiteY30" fmla="*/ 734291 h 2427055"/>
              <a:gd name="connsiteX31" fmla="*/ 8355885 w 12754913"/>
              <a:gd name="connsiteY31" fmla="*/ 568036 h 2427055"/>
              <a:gd name="connsiteX32" fmla="*/ 8389136 w 12754913"/>
              <a:gd name="connsiteY32" fmla="*/ 435032 h 2427055"/>
              <a:gd name="connsiteX33" fmla="*/ 8455638 w 12754913"/>
              <a:gd name="connsiteY33" fmla="*/ 260465 h 2427055"/>
              <a:gd name="connsiteX34" fmla="*/ 8563703 w 12754913"/>
              <a:gd name="connsiteY34" fmla="*/ 210589 h 2427055"/>
              <a:gd name="connsiteX35" fmla="*/ 8804772 w 12754913"/>
              <a:gd name="connsiteY35" fmla="*/ 410094 h 2427055"/>
              <a:gd name="connsiteX36" fmla="*/ 9286910 w 12754913"/>
              <a:gd name="connsiteY36" fmla="*/ 518160 h 2427055"/>
              <a:gd name="connsiteX37" fmla="*/ 9652670 w 12754913"/>
              <a:gd name="connsiteY37" fmla="*/ 509847 h 2427055"/>
              <a:gd name="connsiteX38" fmla="*/ 10176372 w 12754913"/>
              <a:gd name="connsiteY38" fmla="*/ 676101 h 2427055"/>
              <a:gd name="connsiteX39" fmla="*/ 10583696 w 12754913"/>
              <a:gd name="connsiteY39" fmla="*/ 850669 h 2427055"/>
              <a:gd name="connsiteX40" fmla="*/ 10874642 w 12754913"/>
              <a:gd name="connsiteY40" fmla="*/ 750915 h 2427055"/>
              <a:gd name="connsiteX41" fmla="*/ 11257027 w 12754913"/>
              <a:gd name="connsiteY41" fmla="*/ 667789 h 2427055"/>
              <a:gd name="connsiteX42" fmla="*/ 11589536 w 12754913"/>
              <a:gd name="connsiteY42" fmla="*/ 634538 h 2427055"/>
              <a:gd name="connsiteX43" fmla="*/ 11847230 w 12754913"/>
              <a:gd name="connsiteY43" fmla="*/ 950421 h 2427055"/>
              <a:gd name="connsiteX44" fmla="*/ 11897107 w 12754913"/>
              <a:gd name="connsiteY44" fmla="*/ 1191491 h 2427055"/>
              <a:gd name="connsiteX45" fmla="*/ 12021798 w 12754913"/>
              <a:gd name="connsiteY45" fmla="*/ 1332807 h 2427055"/>
              <a:gd name="connsiteX46" fmla="*/ 12412496 w 12754913"/>
              <a:gd name="connsiteY46" fmla="*/ 1233054 h 2427055"/>
              <a:gd name="connsiteX47" fmla="*/ 12754913 w 12754913"/>
              <a:gd name="connsiteY47"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3806054 w 12754913"/>
              <a:gd name="connsiteY11" fmla="*/ 1223237 h 2427055"/>
              <a:gd name="connsiteX12" fmla="*/ 3752481 w 12754913"/>
              <a:gd name="connsiteY12" fmla="*/ 582495 h 2427055"/>
              <a:gd name="connsiteX13" fmla="*/ 4116394 w 12754913"/>
              <a:gd name="connsiteY13" fmla="*/ 667789 h 2427055"/>
              <a:gd name="connsiteX14" fmla="*/ 4399027 w 12754913"/>
              <a:gd name="connsiteY14" fmla="*/ 401781 h 2427055"/>
              <a:gd name="connsiteX15" fmla="*/ 4773100 w 12754913"/>
              <a:gd name="connsiteY15" fmla="*/ 376843 h 2427055"/>
              <a:gd name="connsiteX16" fmla="*/ 5005856 w 12754913"/>
              <a:gd name="connsiteY16" fmla="*/ 518160 h 2427055"/>
              <a:gd name="connsiteX17" fmla="*/ 5055732 w 12754913"/>
              <a:gd name="connsiteY17" fmla="*/ 692727 h 2427055"/>
              <a:gd name="connsiteX18" fmla="*/ 5197049 w 12754913"/>
              <a:gd name="connsiteY18" fmla="*/ 742603 h 2427055"/>
              <a:gd name="connsiteX19" fmla="*/ 5654249 w 12754913"/>
              <a:gd name="connsiteY19" fmla="*/ 293716 h 2427055"/>
              <a:gd name="connsiteX20" fmla="*/ 5795565 w 12754913"/>
              <a:gd name="connsiteY20" fmla="*/ 94211 h 2427055"/>
              <a:gd name="connsiteX21" fmla="*/ 5970132 w 12754913"/>
              <a:gd name="connsiteY21" fmla="*/ 27709 h 2427055"/>
              <a:gd name="connsiteX22" fmla="*/ 6327580 w 12754913"/>
              <a:gd name="connsiteY22" fmla="*/ 260465 h 2427055"/>
              <a:gd name="connsiteX23" fmla="*/ 6443958 w 12754913"/>
              <a:gd name="connsiteY23" fmla="*/ 326967 h 2427055"/>
              <a:gd name="connsiteX24" fmla="*/ 6668401 w 12754913"/>
              <a:gd name="connsiteY24" fmla="*/ 285403 h 2427055"/>
              <a:gd name="connsiteX25" fmla="*/ 7067412 w 12754913"/>
              <a:gd name="connsiteY25" fmla="*/ 177338 h 2427055"/>
              <a:gd name="connsiteX26" fmla="*/ 7283543 w 12754913"/>
              <a:gd name="connsiteY26" fmla="*/ 243840 h 2427055"/>
              <a:gd name="connsiteX27" fmla="*/ 7316794 w 12754913"/>
              <a:gd name="connsiteY27" fmla="*/ 435032 h 2427055"/>
              <a:gd name="connsiteX28" fmla="*/ 7466423 w 12754913"/>
              <a:gd name="connsiteY28" fmla="*/ 559723 h 2427055"/>
              <a:gd name="connsiteX29" fmla="*/ 7798932 w 12754913"/>
              <a:gd name="connsiteY29" fmla="*/ 701040 h 2427055"/>
              <a:gd name="connsiteX30" fmla="*/ 8089878 w 12754913"/>
              <a:gd name="connsiteY30" fmla="*/ 734291 h 2427055"/>
              <a:gd name="connsiteX31" fmla="*/ 8355885 w 12754913"/>
              <a:gd name="connsiteY31" fmla="*/ 568036 h 2427055"/>
              <a:gd name="connsiteX32" fmla="*/ 8389136 w 12754913"/>
              <a:gd name="connsiteY32" fmla="*/ 435032 h 2427055"/>
              <a:gd name="connsiteX33" fmla="*/ 8455638 w 12754913"/>
              <a:gd name="connsiteY33" fmla="*/ 260465 h 2427055"/>
              <a:gd name="connsiteX34" fmla="*/ 8563703 w 12754913"/>
              <a:gd name="connsiteY34" fmla="*/ 210589 h 2427055"/>
              <a:gd name="connsiteX35" fmla="*/ 8804772 w 12754913"/>
              <a:gd name="connsiteY35" fmla="*/ 410094 h 2427055"/>
              <a:gd name="connsiteX36" fmla="*/ 9286910 w 12754913"/>
              <a:gd name="connsiteY36" fmla="*/ 518160 h 2427055"/>
              <a:gd name="connsiteX37" fmla="*/ 9652670 w 12754913"/>
              <a:gd name="connsiteY37" fmla="*/ 509847 h 2427055"/>
              <a:gd name="connsiteX38" fmla="*/ 10176372 w 12754913"/>
              <a:gd name="connsiteY38" fmla="*/ 676101 h 2427055"/>
              <a:gd name="connsiteX39" fmla="*/ 10583696 w 12754913"/>
              <a:gd name="connsiteY39" fmla="*/ 850669 h 2427055"/>
              <a:gd name="connsiteX40" fmla="*/ 10874642 w 12754913"/>
              <a:gd name="connsiteY40" fmla="*/ 750915 h 2427055"/>
              <a:gd name="connsiteX41" fmla="*/ 11257027 w 12754913"/>
              <a:gd name="connsiteY41" fmla="*/ 667789 h 2427055"/>
              <a:gd name="connsiteX42" fmla="*/ 11589536 w 12754913"/>
              <a:gd name="connsiteY42" fmla="*/ 634538 h 2427055"/>
              <a:gd name="connsiteX43" fmla="*/ 11847230 w 12754913"/>
              <a:gd name="connsiteY43" fmla="*/ 950421 h 2427055"/>
              <a:gd name="connsiteX44" fmla="*/ 11897107 w 12754913"/>
              <a:gd name="connsiteY44" fmla="*/ 1191491 h 2427055"/>
              <a:gd name="connsiteX45" fmla="*/ 12021798 w 12754913"/>
              <a:gd name="connsiteY45" fmla="*/ 1332807 h 2427055"/>
              <a:gd name="connsiteX46" fmla="*/ 12412496 w 12754913"/>
              <a:gd name="connsiteY46" fmla="*/ 1233054 h 2427055"/>
              <a:gd name="connsiteX47" fmla="*/ 12754913 w 12754913"/>
              <a:gd name="connsiteY47"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3806054 w 12754913"/>
              <a:gd name="connsiteY11" fmla="*/ 1223237 h 2427055"/>
              <a:gd name="connsiteX12" fmla="*/ 4116394 w 12754913"/>
              <a:gd name="connsiteY12" fmla="*/ 667789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16394 w 12754913"/>
              <a:gd name="connsiteY12" fmla="*/ 667789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33199 w 12754913"/>
              <a:gd name="connsiteY43" fmla="*/ 1377446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33199 w 12754913"/>
              <a:gd name="connsiteY43" fmla="*/ 1377446 h 2427055"/>
              <a:gd name="connsiteX44" fmla="*/ 12211861 w 12754913"/>
              <a:gd name="connsiteY44" fmla="*/ 1377446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33199 w 12754913"/>
              <a:gd name="connsiteY43" fmla="*/ 1377446 h 2427055"/>
              <a:gd name="connsiteX44" fmla="*/ 12211861 w 12754913"/>
              <a:gd name="connsiteY44" fmla="*/ 1377446 h 2427055"/>
              <a:gd name="connsiteX45" fmla="*/ 12412496 w 12754913"/>
              <a:gd name="connsiteY45" fmla="*/ 1233054 h 2427055"/>
              <a:gd name="connsiteX46" fmla="*/ 12681206 w 12754913"/>
              <a:gd name="connsiteY46" fmla="*/ 1086729 h 2427055"/>
              <a:gd name="connsiteX47" fmla="*/ 12754913 w 12754913"/>
              <a:gd name="connsiteY47" fmla="*/ 1048489 h 2427055"/>
              <a:gd name="connsiteX0" fmla="*/ 0 w 13537180"/>
              <a:gd name="connsiteY0" fmla="*/ 698992 h 2427055"/>
              <a:gd name="connsiteX1" fmla="*/ 431085 w 13537180"/>
              <a:gd name="connsiteY1" fmla="*/ 640742 h 2427055"/>
              <a:gd name="connsiteX2" fmla="*/ 753699 w 13537180"/>
              <a:gd name="connsiteY2" fmla="*/ 780959 h 2427055"/>
              <a:gd name="connsiteX3" fmla="*/ 1288220 w 13537180"/>
              <a:gd name="connsiteY3" fmla="*/ 990238 h 2427055"/>
              <a:gd name="connsiteX4" fmla="*/ 2038213 w 13537180"/>
              <a:gd name="connsiteY4" fmla="*/ 349496 h 2427055"/>
              <a:gd name="connsiteX5" fmla="*/ 2466778 w 13537180"/>
              <a:gd name="connsiteY5" fmla="*/ 582493 h 2427055"/>
              <a:gd name="connsiteX6" fmla="*/ 2922032 w 13537180"/>
              <a:gd name="connsiteY6" fmla="*/ 1108767 h 2427055"/>
              <a:gd name="connsiteX7" fmla="*/ 3056062 w 13537180"/>
              <a:gd name="connsiteY7" fmla="*/ 1514483 h 2427055"/>
              <a:gd name="connsiteX8" fmla="*/ 3163203 w 13537180"/>
              <a:gd name="connsiteY8" fmla="*/ 2271724 h 2427055"/>
              <a:gd name="connsiteX9" fmla="*/ 3377487 w 13537180"/>
              <a:gd name="connsiteY9" fmla="*/ 1922228 h 2427055"/>
              <a:gd name="connsiteX10" fmla="*/ 3859625 w 13537180"/>
              <a:gd name="connsiteY10" fmla="*/ 1922228 h 2427055"/>
              <a:gd name="connsiteX11" fmla="*/ 4073909 w 13537180"/>
              <a:gd name="connsiteY11" fmla="*/ 1281486 h 2427055"/>
              <a:gd name="connsiteX12" fmla="*/ 4181051 w 13537180"/>
              <a:gd name="connsiteY12" fmla="*/ 698993 h 2427055"/>
              <a:gd name="connsiteX13" fmla="*/ 4399027 w 13537180"/>
              <a:gd name="connsiteY13" fmla="*/ 401781 h 2427055"/>
              <a:gd name="connsiteX14" fmla="*/ 4773100 w 13537180"/>
              <a:gd name="connsiteY14" fmla="*/ 376843 h 2427055"/>
              <a:gd name="connsiteX15" fmla="*/ 5005856 w 13537180"/>
              <a:gd name="connsiteY15" fmla="*/ 518160 h 2427055"/>
              <a:gd name="connsiteX16" fmla="*/ 5055732 w 13537180"/>
              <a:gd name="connsiteY16" fmla="*/ 692727 h 2427055"/>
              <a:gd name="connsiteX17" fmla="*/ 5197049 w 13537180"/>
              <a:gd name="connsiteY17" fmla="*/ 742603 h 2427055"/>
              <a:gd name="connsiteX18" fmla="*/ 5654249 w 13537180"/>
              <a:gd name="connsiteY18" fmla="*/ 293716 h 2427055"/>
              <a:gd name="connsiteX19" fmla="*/ 5795565 w 13537180"/>
              <a:gd name="connsiteY19" fmla="*/ 94211 h 2427055"/>
              <a:gd name="connsiteX20" fmla="*/ 5970132 w 13537180"/>
              <a:gd name="connsiteY20" fmla="*/ 27709 h 2427055"/>
              <a:gd name="connsiteX21" fmla="*/ 6327580 w 13537180"/>
              <a:gd name="connsiteY21" fmla="*/ 260465 h 2427055"/>
              <a:gd name="connsiteX22" fmla="*/ 6443958 w 13537180"/>
              <a:gd name="connsiteY22" fmla="*/ 326967 h 2427055"/>
              <a:gd name="connsiteX23" fmla="*/ 6668401 w 13537180"/>
              <a:gd name="connsiteY23" fmla="*/ 285403 h 2427055"/>
              <a:gd name="connsiteX24" fmla="*/ 7067412 w 13537180"/>
              <a:gd name="connsiteY24" fmla="*/ 177338 h 2427055"/>
              <a:gd name="connsiteX25" fmla="*/ 7283543 w 13537180"/>
              <a:gd name="connsiteY25" fmla="*/ 243840 h 2427055"/>
              <a:gd name="connsiteX26" fmla="*/ 7316794 w 13537180"/>
              <a:gd name="connsiteY26" fmla="*/ 435032 h 2427055"/>
              <a:gd name="connsiteX27" fmla="*/ 7466423 w 13537180"/>
              <a:gd name="connsiteY27" fmla="*/ 559723 h 2427055"/>
              <a:gd name="connsiteX28" fmla="*/ 7798932 w 13537180"/>
              <a:gd name="connsiteY28" fmla="*/ 701040 h 2427055"/>
              <a:gd name="connsiteX29" fmla="*/ 8089878 w 13537180"/>
              <a:gd name="connsiteY29" fmla="*/ 734291 h 2427055"/>
              <a:gd name="connsiteX30" fmla="*/ 8355885 w 13537180"/>
              <a:gd name="connsiteY30" fmla="*/ 568036 h 2427055"/>
              <a:gd name="connsiteX31" fmla="*/ 8389136 w 13537180"/>
              <a:gd name="connsiteY31" fmla="*/ 435032 h 2427055"/>
              <a:gd name="connsiteX32" fmla="*/ 8455638 w 13537180"/>
              <a:gd name="connsiteY32" fmla="*/ 260465 h 2427055"/>
              <a:gd name="connsiteX33" fmla="*/ 8563703 w 13537180"/>
              <a:gd name="connsiteY33" fmla="*/ 210589 h 2427055"/>
              <a:gd name="connsiteX34" fmla="*/ 8804772 w 13537180"/>
              <a:gd name="connsiteY34" fmla="*/ 410094 h 2427055"/>
              <a:gd name="connsiteX35" fmla="*/ 9286910 w 13537180"/>
              <a:gd name="connsiteY35" fmla="*/ 518160 h 2427055"/>
              <a:gd name="connsiteX36" fmla="*/ 9652670 w 13537180"/>
              <a:gd name="connsiteY36" fmla="*/ 509847 h 2427055"/>
              <a:gd name="connsiteX37" fmla="*/ 10176372 w 13537180"/>
              <a:gd name="connsiteY37" fmla="*/ 676101 h 2427055"/>
              <a:gd name="connsiteX38" fmla="*/ 10583696 w 13537180"/>
              <a:gd name="connsiteY38" fmla="*/ 850669 h 2427055"/>
              <a:gd name="connsiteX39" fmla="*/ 10874642 w 13537180"/>
              <a:gd name="connsiteY39" fmla="*/ 750915 h 2427055"/>
              <a:gd name="connsiteX40" fmla="*/ 11257027 w 13537180"/>
              <a:gd name="connsiteY40" fmla="*/ 667789 h 2427055"/>
              <a:gd name="connsiteX41" fmla="*/ 11589536 w 13537180"/>
              <a:gd name="connsiteY41" fmla="*/ 634538 h 2427055"/>
              <a:gd name="connsiteX42" fmla="*/ 11738533 w 13537180"/>
              <a:gd name="connsiteY42" fmla="*/ 957642 h 2427055"/>
              <a:gd name="connsiteX43" fmla="*/ 11833199 w 13537180"/>
              <a:gd name="connsiteY43" fmla="*/ 1377446 h 2427055"/>
              <a:gd name="connsiteX44" fmla="*/ 12211861 w 13537180"/>
              <a:gd name="connsiteY44" fmla="*/ 1377446 h 2427055"/>
              <a:gd name="connsiteX45" fmla="*/ 12412496 w 13537180"/>
              <a:gd name="connsiteY45" fmla="*/ 1233054 h 2427055"/>
              <a:gd name="connsiteX46" fmla="*/ 12681206 w 13537180"/>
              <a:gd name="connsiteY46" fmla="*/ 1086729 h 2427055"/>
              <a:gd name="connsiteX47" fmla="*/ 13537180 w 13537180"/>
              <a:gd name="connsiteY47" fmla="*/ 957642 h 2427055"/>
              <a:gd name="connsiteX0" fmla="*/ 0 w 13537180"/>
              <a:gd name="connsiteY0" fmla="*/ 698992 h 2427055"/>
              <a:gd name="connsiteX1" fmla="*/ 431085 w 13537180"/>
              <a:gd name="connsiteY1" fmla="*/ 640742 h 2427055"/>
              <a:gd name="connsiteX2" fmla="*/ 753699 w 13537180"/>
              <a:gd name="connsiteY2" fmla="*/ 780959 h 2427055"/>
              <a:gd name="connsiteX3" fmla="*/ 1288220 w 13537180"/>
              <a:gd name="connsiteY3" fmla="*/ 990238 h 2427055"/>
              <a:gd name="connsiteX4" fmla="*/ 2038213 w 13537180"/>
              <a:gd name="connsiteY4" fmla="*/ 349496 h 2427055"/>
              <a:gd name="connsiteX5" fmla="*/ 2466778 w 13537180"/>
              <a:gd name="connsiteY5" fmla="*/ 582493 h 2427055"/>
              <a:gd name="connsiteX6" fmla="*/ 2922032 w 13537180"/>
              <a:gd name="connsiteY6" fmla="*/ 1108767 h 2427055"/>
              <a:gd name="connsiteX7" fmla="*/ 3056062 w 13537180"/>
              <a:gd name="connsiteY7" fmla="*/ 1514483 h 2427055"/>
              <a:gd name="connsiteX8" fmla="*/ 3163203 w 13537180"/>
              <a:gd name="connsiteY8" fmla="*/ 2271724 h 2427055"/>
              <a:gd name="connsiteX9" fmla="*/ 3377487 w 13537180"/>
              <a:gd name="connsiteY9" fmla="*/ 1922228 h 2427055"/>
              <a:gd name="connsiteX10" fmla="*/ 3859625 w 13537180"/>
              <a:gd name="connsiteY10" fmla="*/ 1922228 h 2427055"/>
              <a:gd name="connsiteX11" fmla="*/ 4073909 w 13537180"/>
              <a:gd name="connsiteY11" fmla="*/ 1281486 h 2427055"/>
              <a:gd name="connsiteX12" fmla="*/ 4181051 w 13537180"/>
              <a:gd name="connsiteY12" fmla="*/ 698993 h 2427055"/>
              <a:gd name="connsiteX13" fmla="*/ 4399027 w 13537180"/>
              <a:gd name="connsiteY13" fmla="*/ 401781 h 2427055"/>
              <a:gd name="connsiteX14" fmla="*/ 4773100 w 13537180"/>
              <a:gd name="connsiteY14" fmla="*/ 376843 h 2427055"/>
              <a:gd name="connsiteX15" fmla="*/ 5005856 w 13537180"/>
              <a:gd name="connsiteY15" fmla="*/ 518160 h 2427055"/>
              <a:gd name="connsiteX16" fmla="*/ 5055732 w 13537180"/>
              <a:gd name="connsiteY16" fmla="*/ 692727 h 2427055"/>
              <a:gd name="connsiteX17" fmla="*/ 5197049 w 13537180"/>
              <a:gd name="connsiteY17" fmla="*/ 742603 h 2427055"/>
              <a:gd name="connsiteX18" fmla="*/ 5654249 w 13537180"/>
              <a:gd name="connsiteY18" fmla="*/ 293716 h 2427055"/>
              <a:gd name="connsiteX19" fmla="*/ 5795565 w 13537180"/>
              <a:gd name="connsiteY19" fmla="*/ 94211 h 2427055"/>
              <a:gd name="connsiteX20" fmla="*/ 5970132 w 13537180"/>
              <a:gd name="connsiteY20" fmla="*/ 27709 h 2427055"/>
              <a:gd name="connsiteX21" fmla="*/ 6327580 w 13537180"/>
              <a:gd name="connsiteY21" fmla="*/ 260465 h 2427055"/>
              <a:gd name="connsiteX22" fmla="*/ 6443958 w 13537180"/>
              <a:gd name="connsiteY22" fmla="*/ 326967 h 2427055"/>
              <a:gd name="connsiteX23" fmla="*/ 6668401 w 13537180"/>
              <a:gd name="connsiteY23" fmla="*/ 285403 h 2427055"/>
              <a:gd name="connsiteX24" fmla="*/ 7067412 w 13537180"/>
              <a:gd name="connsiteY24" fmla="*/ 177338 h 2427055"/>
              <a:gd name="connsiteX25" fmla="*/ 7283543 w 13537180"/>
              <a:gd name="connsiteY25" fmla="*/ 243840 h 2427055"/>
              <a:gd name="connsiteX26" fmla="*/ 7316794 w 13537180"/>
              <a:gd name="connsiteY26" fmla="*/ 435032 h 2427055"/>
              <a:gd name="connsiteX27" fmla="*/ 7466423 w 13537180"/>
              <a:gd name="connsiteY27" fmla="*/ 559723 h 2427055"/>
              <a:gd name="connsiteX28" fmla="*/ 7798932 w 13537180"/>
              <a:gd name="connsiteY28" fmla="*/ 701040 h 2427055"/>
              <a:gd name="connsiteX29" fmla="*/ 8089878 w 13537180"/>
              <a:gd name="connsiteY29" fmla="*/ 734291 h 2427055"/>
              <a:gd name="connsiteX30" fmla="*/ 8355885 w 13537180"/>
              <a:gd name="connsiteY30" fmla="*/ 568036 h 2427055"/>
              <a:gd name="connsiteX31" fmla="*/ 8389136 w 13537180"/>
              <a:gd name="connsiteY31" fmla="*/ 435032 h 2427055"/>
              <a:gd name="connsiteX32" fmla="*/ 8455638 w 13537180"/>
              <a:gd name="connsiteY32" fmla="*/ 260465 h 2427055"/>
              <a:gd name="connsiteX33" fmla="*/ 8563703 w 13537180"/>
              <a:gd name="connsiteY33" fmla="*/ 210589 h 2427055"/>
              <a:gd name="connsiteX34" fmla="*/ 8804772 w 13537180"/>
              <a:gd name="connsiteY34" fmla="*/ 410094 h 2427055"/>
              <a:gd name="connsiteX35" fmla="*/ 9286910 w 13537180"/>
              <a:gd name="connsiteY35" fmla="*/ 518160 h 2427055"/>
              <a:gd name="connsiteX36" fmla="*/ 9652670 w 13537180"/>
              <a:gd name="connsiteY36" fmla="*/ 509847 h 2427055"/>
              <a:gd name="connsiteX37" fmla="*/ 10176372 w 13537180"/>
              <a:gd name="connsiteY37" fmla="*/ 676101 h 2427055"/>
              <a:gd name="connsiteX38" fmla="*/ 10583696 w 13537180"/>
              <a:gd name="connsiteY38" fmla="*/ 850669 h 2427055"/>
              <a:gd name="connsiteX39" fmla="*/ 10874642 w 13537180"/>
              <a:gd name="connsiteY39" fmla="*/ 750915 h 2427055"/>
              <a:gd name="connsiteX40" fmla="*/ 11257027 w 13537180"/>
              <a:gd name="connsiteY40" fmla="*/ 667789 h 2427055"/>
              <a:gd name="connsiteX41" fmla="*/ 11589536 w 13537180"/>
              <a:gd name="connsiteY41" fmla="*/ 634538 h 2427055"/>
              <a:gd name="connsiteX42" fmla="*/ 11738533 w 13537180"/>
              <a:gd name="connsiteY42" fmla="*/ 957642 h 2427055"/>
              <a:gd name="connsiteX43" fmla="*/ 11833199 w 13537180"/>
              <a:gd name="connsiteY43" fmla="*/ 1377446 h 2427055"/>
              <a:gd name="connsiteX44" fmla="*/ 12211861 w 13537180"/>
              <a:gd name="connsiteY44" fmla="*/ 1377446 h 2427055"/>
              <a:gd name="connsiteX45" fmla="*/ 12412496 w 13537180"/>
              <a:gd name="connsiteY45" fmla="*/ 1233054 h 2427055"/>
              <a:gd name="connsiteX46" fmla="*/ 12681206 w 13537180"/>
              <a:gd name="connsiteY46" fmla="*/ 1086729 h 2427055"/>
              <a:gd name="connsiteX47" fmla="*/ 13420001 w 13537180"/>
              <a:gd name="connsiteY47" fmla="*/ 975669 h 2427055"/>
              <a:gd name="connsiteX48" fmla="*/ 13537180 w 13537180"/>
              <a:gd name="connsiteY48" fmla="*/ 957642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420001 w 13915842"/>
              <a:gd name="connsiteY47" fmla="*/ 975669 h 2427055"/>
              <a:gd name="connsiteX48" fmla="*/ 13915842 w 13915842"/>
              <a:gd name="connsiteY48" fmla="*/ 1167544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537180 w 13915842"/>
              <a:gd name="connsiteY47" fmla="*/ 852691 h 2427055"/>
              <a:gd name="connsiteX48" fmla="*/ 13915842 w 13915842"/>
              <a:gd name="connsiteY48" fmla="*/ 1167544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537180 w 13915842"/>
              <a:gd name="connsiteY47" fmla="*/ 852691 h 2427055"/>
              <a:gd name="connsiteX48" fmla="*/ 13915842 w 13915842"/>
              <a:gd name="connsiteY48" fmla="*/ 1167544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537180 w 13915842"/>
              <a:gd name="connsiteY47" fmla="*/ 852691 h 2427055"/>
              <a:gd name="connsiteX48" fmla="*/ 13852008 w 13915842"/>
              <a:gd name="connsiteY48" fmla="*/ 1107553 h 2427055"/>
              <a:gd name="connsiteX49" fmla="*/ 13915842 w 13915842"/>
              <a:gd name="connsiteY49" fmla="*/ 1167544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294504 w 14294504"/>
              <a:gd name="connsiteY49" fmla="*/ 1272495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096186 w 14294504"/>
              <a:gd name="connsiteY49" fmla="*/ 1197789 h 2427055"/>
              <a:gd name="connsiteX50" fmla="*/ 14294504 w 14294504"/>
              <a:gd name="connsiteY50" fmla="*/ 1272495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105173 w 14294504"/>
              <a:gd name="connsiteY49" fmla="*/ 1062593 h 2427055"/>
              <a:gd name="connsiteX50" fmla="*/ 14294504 w 14294504"/>
              <a:gd name="connsiteY50" fmla="*/ 1272495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105173 w 14294504"/>
              <a:gd name="connsiteY49" fmla="*/ 1062593 h 2427055"/>
              <a:gd name="connsiteX50" fmla="*/ 14208883 w 14294504"/>
              <a:gd name="connsiteY50" fmla="*/ 1176965 h 2427055"/>
              <a:gd name="connsiteX51" fmla="*/ 14294504 w 14294504"/>
              <a:gd name="connsiteY51" fmla="*/ 1272495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208883 w 14885068"/>
              <a:gd name="connsiteY50" fmla="*/ 1176965 h 2427055"/>
              <a:gd name="connsiteX51" fmla="*/ 14885068 w 14885068"/>
              <a:gd name="connsiteY51" fmla="*/ 1167544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199837 w 14885068"/>
              <a:gd name="connsiteY50" fmla="*/ 1272495 h 2427055"/>
              <a:gd name="connsiteX51" fmla="*/ 14885068 w 14885068"/>
              <a:gd name="connsiteY51" fmla="*/ 1167544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199837 w 14885068"/>
              <a:gd name="connsiteY50" fmla="*/ 1272495 h 2427055"/>
              <a:gd name="connsiteX51" fmla="*/ 14540713 w 14885068"/>
              <a:gd name="connsiteY51" fmla="*/ 1204730 h 2427055"/>
              <a:gd name="connsiteX52" fmla="*/ 14885068 w 14885068"/>
              <a:gd name="connsiteY52" fmla="*/ 1167544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199837 w 14885068"/>
              <a:gd name="connsiteY50" fmla="*/ 1272495 h 2427055"/>
              <a:gd name="connsiteX51" fmla="*/ 14578499 w 14885068"/>
              <a:gd name="connsiteY51" fmla="*/ 1167544 h 2427055"/>
              <a:gd name="connsiteX52" fmla="*/ 14885068 w 14885068"/>
              <a:gd name="connsiteY52" fmla="*/ 1167544 h 2427055"/>
              <a:gd name="connsiteX0" fmla="*/ 0 w 14885068"/>
              <a:gd name="connsiteY0" fmla="*/ 698992 h 2427055"/>
              <a:gd name="connsiteX1" fmla="*/ 109169 w 14885068"/>
              <a:gd name="connsiteY1" fmla="*/ 711902 h 2427055"/>
              <a:gd name="connsiteX2" fmla="*/ 431085 w 14885068"/>
              <a:gd name="connsiteY2" fmla="*/ 640742 h 2427055"/>
              <a:gd name="connsiteX3" fmla="*/ 753699 w 14885068"/>
              <a:gd name="connsiteY3" fmla="*/ 780959 h 2427055"/>
              <a:gd name="connsiteX4" fmla="*/ 1288220 w 14885068"/>
              <a:gd name="connsiteY4" fmla="*/ 990238 h 2427055"/>
              <a:gd name="connsiteX5" fmla="*/ 2038213 w 14885068"/>
              <a:gd name="connsiteY5" fmla="*/ 349496 h 2427055"/>
              <a:gd name="connsiteX6" fmla="*/ 2466778 w 14885068"/>
              <a:gd name="connsiteY6" fmla="*/ 582493 h 2427055"/>
              <a:gd name="connsiteX7" fmla="*/ 2922032 w 14885068"/>
              <a:gd name="connsiteY7" fmla="*/ 1108767 h 2427055"/>
              <a:gd name="connsiteX8" fmla="*/ 3056062 w 14885068"/>
              <a:gd name="connsiteY8" fmla="*/ 1514483 h 2427055"/>
              <a:gd name="connsiteX9" fmla="*/ 3163203 w 14885068"/>
              <a:gd name="connsiteY9" fmla="*/ 2271724 h 2427055"/>
              <a:gd name="connsiteX10" fmla="*/ 3377487 w 14885068"/>
              <a:gd name="connsiteY10" fmla="*/ 1922228 h 2427055"/>
              <a:gd name="connsiteX11" fmla="*/ 3859625 w 14885068"/>
              <a:gd name="connsiteY11" fmla="*/ 1922228 h 2427055"/>
              <a:gd name="connsiteX12" fmla="*/ 4073909 w 14885068"/>
              <a:gd name="connsiteY12" fmla="*/ 1281486 h 2427055"/>
              <a:gd name="connsiteX13" fmla="*/ 4181051 w 14885068"/>
              <a:gd name="connsiteY13" fmla="*/ 698993 h 2427055"/>
              <a:gd name="connsiteX14" fmla="*/ 4399027 w 14885068"/>
              <a:gd name="connsiteY14" fmla="*/ 401781 h 2427055"/>
              <a:gd name="connsiteX15" fmla="*/ 4773100 w 14885068"/>
              <a:gd name="connsiteY15" fmla="*/ 376843 h 2427055"/>
              <a:gd name="connsiteX16" fmla="*/ 5005856 w 14885068"/>
              <a:gd name="connsiteY16" fmla="*/ 518160 h 2427055"/>
              <a:gd name="connsiteX17" fmla="*/ 5055732 w 14885068"/>
              <a:gd name="connsiteY17" fmla="*/ 692727 h 2427055"/>
              <a:gd name="connsiteX18" fmla="*/ 5197049 w 14885068"/>
              <a:gd name="connsiteY18" fmla="*/ 742603 h 2427055"/>
              <a:gd name="connsiteX19" fmla="*/ 5654249 w 14885068"/>
              <a:gd name="connsiteY19" fmla="*/ 293716 h 2427055"/>
              <a:gd name="connsiteX20" fmla="*/ 5795565 w 14885068"/>
              <a:gd name="connsiteY20" fmla="*/ 94211 h 2427055"/>
              <a:gd name="connsiteX21" fmla="*/ 5970132 w 14885068"/>
              <a:gd name="connsiteY21" fmla="*/ 27709 h 2427055"/>
              <a:gd name="connsiteX22" fmla="*/ 6327580 w 14885068"/>
              <a:gd name="connsiteY22" fmla="*/ 260465 h 2427055"/>
              <a:gd name="connsiteX23" fmla="*/ 6443958 w 14885068"/>
              <a:gd name="connsiteY23" fmla="*/ 326967 h 2427055"/>
              <a:gd name="connsiteX24" fmla="*/ 6668401 w 14885068"/>
              <a:gd name="connsiteY24" fmla="*/ 285403 h 2427055"/>
              <a:gd name="connsiteX25" fmla="*/ 7067412 w 14885068"/>
              <a:gd name="connsiteY25" fmla="*/ 177338 h 2427055"/>
              <a:gd name="connsiteX26" fmla="*/ 7283543 w 14885068"/>
              <a:gd name="connsiteY26" fmla="*/ 243840 h 2427055"/>
              <a:gd name="connsiteX27" fmla="*/ 7316794 w 14885068"/>
              <a:gd name="connsiteY27" fmla="*/ 435032 h 2427055"/>
              <a:gd name="connsiteX28" fmla="*/ 7466423 w 14885068"/>
              <a:gd name="connsiteY28" fmla="*/ 559723 h 2427055"/>
              <a:gd name="connsiteX29" fmla="*/ 7798932 w 14885068"/>
              <a:gd name="connsiteY29" fmla="*/ 701040 h 2427055"/>
              <a:gd name="connsiteX30" fmla="*/ 8089878 w 14885068"/>
              <a:gd name="connsiteY30" fmla="*/ 734291 h 2427055"/>
              <a:gd name="connsiteX31" fmla="*/ 8355885 w 14885068"/>
              <a:gd name="connsiteY31" fmla="*/ 568036 h 2427055"/>
              <a:gd name="connsiteX32" fmla="*/ 8389136 w 14885068"/>
              <a:gd name="connsiteY32" fmla="*/ 435032 h 2427055"/>
              <a:gd name="connsiteX33" fmla="*/ 8455638 w 14885068"/>
              <a:gd name="connsiteY33" fmla="*/ 260465 h 2427055"/>
              <a:gd name="connsiteX34" fmla="*/ 8563703 w 14885068"/>
              <a:gd name="connsiteY34" fmla="*/ 210589 h 2427055"/>
              <a:gd name="connsiteX35" fmla="*/ 8804772 w 14885068"/>
              <a:gd name="connsiteY35" fmla="*/ 410094 h 2427055"/>
              <a:gd name="connsiteX36" fmla="*/ 9286910 w 14885068"/>
              <a:gd name="connsiteY36" fmla="*/ 518160 h 2427055"/>
              <a:gd name="connsiteX37" fmla="*/ 9652670 w 14885068"/>
              <a:gd name="connsiteY37" fmla="*/ 509847 h 2427055"/>
              <a:gd name="connsiteX38" fmla="*/ 10176372 w 14885068"/>
              <a:gd name="connsiteY38" fmla="*/ 676101 h 2427055"/>
              <a:gd name="connsiteX39" fmla="*/ 10583696 w 14885068"/>
              <a:gd name="connsiteY39" fmla="*/ 850669 h 2427055"/>
              <a:gd name="connsiteX40" fmla="*/ 10874642 w 14885068"/>
              <a:gd name="connsiteY40" fmla="*/ 750915 h 2427055"/>
              <a:gd name="connsiteX41" fmla="*/ 11257027 w 14885068"/>
              <a:gd name="connsiteY41" fmla="*/ 667789 h 2427055"/>
              <a:gd name="connsiteX42" fmla="*/ 11589536 w 14885068"/>
              <a:gd name="connsiteY42" fmla="*/ 634538 h 2427055"/>
              <a:gd name="connsiteX43" fmla="*/ 11738533 w 14885068"/>
              <a:gd name="connsiteY43" fmla="*/ 957642 h 2427055"/>
              <a:gd name="connsiteX44" fmla="*/ 11833199 w 14885068"/>
              <a:gd name="connsiteY44" fmla="*/ 1377446 h 2427055"/>
              <a:gd name="connsiteX45" fmla="*/ 12211861 w 14885068"/>
              <a:gd name="connsiteY45" fmla="*/ 1377446 h 2427055"/>
              <a:gd name="connsiteX46" fmla="*/ 12412496 w 14885068"/>
              <a:gd name="connsiteY46" fmla="*/ 1233054 h 2427055"/>
              <a:gd name="connsiteX47" fmla="*/ 12681206 w 14885068"/>
              <a:gd name="connsiteY47" fmla="*/ 1086729 h 2427055"/>
              <a:gd name="connsiteX48" fmla="*/ 13537180 w 14885068"/>
              <a:gd name="connsiteY48" fmla="*/ 852691 h 2427055"/>
              <a:gd name="connsiteX49" fmla="*/ 13852008 w 14885068"/>
              <a:gd name="connsiteY49" fmla="*/ 1107553 h 2427055"/>
              <a:gd name="connsiteX50" fmla="*/ 14105173 w 14885068"/>
              <a:gd name="connsiteY50" fmla="*/ 1062593 h 2427055"/>
              <a:gd name="connsiteX51" fmla="*/ 14199837 w 14885068"/>
              <a:gd name="connsiteY51" fmla="*/ 1272495 h 2427055"/>
              <a:gd name="connsiteX52" fmla="*/ 14578499 w 14885068"/>
              <a:gd name="connsiteY52" fmla="*/ 1167544 h 2427055"/>
              <a:gd name="connsiteX53" fmla="*/ 14885068 w 14885068"/>
              <a:gd name="connsiteY53" fmla="*/ 1167544 h 2427055"/>
              <a:gd name="connsiteX0" fmla="*/ 0 w 15642394"/>
              <a:gd name="connsiteY0" fmla="*/ 432887 h 2427055"/>
              <a:gd name="connsiteX1" fmla="*/ 866495 w 15642394"/>
              <a:gd name="connsiteY1" fmla="*/ 711902 h 2427055"/>
              <a:gd name="connsiteX2" fmla="*/ 1188411 w 15642394"/>
              <a:gd name="connsiteY2" fmla="*/ 640742 h 2427055"/>
              <a:gd name="connsiteX3" fmla="*/ 1511025 w 15642394"/>
              <a:gd name="connsiteY3" fmla="*/ 780959 h 2427055"/>
              <a:gd name="connsiteX4" fmla="*/ 2045546 w 15642394"/>
              <a:gd name="connsiteY4" fmla="*/ 990238 h 2427055"/>
              <a:gd name="connsiteX5" fmla="*/ 2795539 w 15642394"/>
              <a:gd name="connsiteY5" fmla="*/ 349496 h 2427055"/>
              <a:gd name="connsiteX6" fmla="*/ 3224104 w 15642394"/>
              <a:gd name="connsiteY6" fmla="*/ 582493 h 2427055"/>
              <a:gd name="connsiteX7" fmla="*/ 3679358 w 15642394"/>
              <a:gd name="connsiteY7" fmla="*/ 1108767 h 2427055"/>
              <a:gd name="connsiteX8" fmla="*/ 3813388 w 15642394"/>
              <a:gd name="connsiteY8" fmla="*/ 1514483 h 2427055"/>
              <a:gd name="connsiteX9" fmla="*/ 3920529 w 15642394"/>
              <a:gd name="connsiteY9" fmla="*/ 2271724 h 2427055"/>
              <a:gd name="connsiteX10" fmla="*/ 4134813 w 15642394"/>
              <a:gd name="connsiteY10" fmla="*/ 1922228 h 2427055"/>
              <a:gd name="connsiteX11" fmla="*/ 4616951 w 15642394"/>
              <a:gd name="connsiteY11" fmla="*/ 1922228 h 2427055"/>
              <a:gd name="connsiteX12" fmla="*/ 4831235 w 15642394"/>
              <a:gd name="connsiteY12" fmla="*/ 1281486 h 2427055"/>
              <a:gd name="connsiteX13" fmla="*/ 4938377 w 15642394"/>
              <a:gd name="connsiteY13" fmla="*/ 698993 h 2427055"/>
              <a:gd name="connsiteX14" fmla="*/ 5156353 w 15642394"/>
              <a:gd name="connsiteY14" fmla="*/ 401781 h 2427055"/>
              <a:gd name="connsiteX15" fmla="*/ 5530426 w 15642394"/>
              <a:gd name="connsiteY15" fmla="*/ 376843 h 2427055"/>
              <a:gd name="connsiteX16" fmla="*/ 5763182 w 15642394"/>
              <a:gd name="connsiteY16" fmla="*/ 518160 h 2427055"/>
              <a:gd name="connsiteX17" fmla="*/ 5813058 w 15642394"/>
              <a:gd name="connsiteY17" fmla="*/ 692727 h 2427055"/>
              <a:gd name="connsiteX18" fmla="*/ 5954375 w 15642394"/>
              <a:gd name="connsiteY18" fmla="*/ 742603 h 2427055"/>
              <a:gd name="connsiteX19" fmla="*/ 6411575 w 15642394"/>
              <a:gd name="connsiteY19" fmla="*/ 293716 h 2427055"/>
              <a:gd name="connsiteX20" fmla="*/ 6552891 w 15642394"/>
              <a:gd name="connsiteY20" fmla="*/ 94211 h 2427055"/>
              <a:gd name="connsiteX21" fmla="*/ 6727458 w 15642394"/>
              <a:gd name="connsiteY21" fmla="*/ 27709 h 2427055"/>
              <a:gd name="connsiteX22" fmla="*/ 7084906 w 15642394"/>
              <a:gd name="connsiteY22" fmla="*/ 260465 h 2427055"/>
              <a:gd name="connsiteX23" fmla="*/ 7201284 w 15642394"/>
              <a:gd name="connsiteY23" fmla="*/ 326967 h 2427055"/>
              <a:gd name="connsiteX24" fmla="*/ 7425727 w 15642394"/>
              <a:gd name="connsiteY24" fmla="*/ 285403 h 2427055"/>
              <a:gd name="connsiteX25" fmla="*/ 7824738 w 15642394"/>
              <a:gd name="connsiteY25" fmla="*/ 177338 h 2427055"/>
              <a:gd name="connsiteX26" fmla="*/ 8040869 w 15642394"/>
              <a:gd name="connsiteY26" fmla="*/ 243840 h 2427055"/>
              <a:gd name="connsiteX27" fmla="*/ 8074120 w 15642394"/>
              <a:gd name="connsiteY27" fmla="*/ 435032 h 2427055"/>
              <a:gd name="connsiteX28" fmla="*/ 8223749 w 15642394"/>
              <a:gd name="connsiteY28" fmla="*/ 559723 h 2427055"/>
              <a:gd name="connsiteX29" fmla="*/ 8556258 w 15642394"/>
              <a:gd name="connsiteY29" fmla="*/ 701040 h 2427055"/>
              <a:gd name="connsiteX30" fmla="*/ 8847204 w 15642394"/>
              <a:gd name="connsiteY30" fmla="*/ 734291 h 2427055"/>
              <a:gd name="connsiteX31" fmla="*/ 9113211 w 15642394"/>
              <a:gd name="connsiteY31" fmla="*/ 568036 h 2427055"/>
              <a:gd name="connsiteX32" fmla="*/ 9146462 w 15642394"/>
              <a:gd name="connsiteY32" fmla="*/ 435032 h 2427055"/>
              <a:gd name="connsiteX33" fmla="*/ 9212964 w 15642394"/>
              <a:gd name="connsiteY33" fmla="*/ 260465 h 2427055"/>
              <a:gd name="connsiteX34" fmla="*/ 9321029 w 15642394"/>
              <a:gd name="connsiteY34" fmla="*/ 210589 h 2427055"/>
              <a:gd name="connsiteX35" fmla="*/ 9562098 w 15642394"/>
              <a:gd name="connsiteY35" fmla="*/ 410094 h 2427055"/>
              <a:gd name="connsiteX36" fmla="*/ 10044236 w 15642394"/>
              <a:gd name="connsiteY36" fmla="*/ 518160 h 2427055"/>
              <a:gd name="connsiteX37" fmla="*/ 10409996 w 15642394"/>
              <a:gd name="connsiteY37" fmla="*/ 509847 h 2427055"/>
              <a:gd name="connsiteX38" fmla="*/ 10933698 w 15642394"/>
              <a:gd name="connsiteY38" fmla="*/ 676101 h 2427055"/>
              <a:gd name="connsiteX39" fmla="*/ 11341022 w 15642394"/>
              <a:gd name="connsiteY39" fmla="*/ 850669 h 2427055"/>
              <a:gd name="connsiteX40" fmla="*/ 11631968 w 15642394"/>
              <a:gd name="connsiteY40" fmla="*/ 750915 h 2427055"/>
              <a:gd name="connsiteX41" fmla="*/ 12014353 w 15642394"/>
              <a:gd name="connsiteY41" fmla="*/ 667789 h 2427055"/>
              <a:gd name="connsiteX42" fmla="*/ 12346862 w 15642394"/>
              <a:gd name="connsiteY42" fmla="*/ 634538 h 2427055"/>
              <a:gd name="connsiteX43" fmla="*/ 12495859 w 15642394"/>
              <a:gd name="connsiteY43" fmla="*/ 957642 h 2427055"/>
              <a:gd name="connsiteX44" fmla="*/ 12590525 w 15642394"/>
              <a:gd name="connsiteY44" fmla="*/ 1377446 h 2427055"/>
              <a:gd name="connsiteX45" fmla="*/ 12969187 w 15642394"/>
              <a:gd name="connsiteY45" fmla="*/ 1377446 h 2427055"/>
              <a:gd name="connsiteX46" fmla="*/ 13169822 w 15642394"/>
              <a:gd name="connsiteY46" fmla="*/ 1233054 h 2427055"/>
              <a:gd name="connsiteX47" fmla="*/ 13438532 w 15642394"/>
              <a:gd name="connsiteY47" fmla="*/ 1086729 h 2427055"/>
              <a:gd name="connsiteX48" fmla="*/ 14294506 w 15642394"/>
              <a:gd name="connsiteY48" fmla="*/ 852691 h 2427055"/>
              <a:gd name="connsiteX49" fmla="*/ 14609334 w 15642394"/>
              <a:gd name="connsiteY49" fmla="*/ 1107553 h 2427055"/>
              <a:gd name="connsiteX50" fmla="*/ 14862499 w 15642394"/>
              <a:gd name="connsiteY50" fmla="*/ 1062593 h 2427055"/>
              <a:gd name="connsiteX51" fmla="*/ 14957163 w 15642394"/>
              <a:gd name="connsiteY51" fmla="*/ 1272495 h 2427055"/>
              <a:gd name="connsiteX52" fmla="*/ 15335825 w 15642394"/>
              <a:gd name="connsiteY52" fmla="*/ 1167544 h 2427055"/>
              <a:gd name="connsiteX53" fmla="*/ 15642394 w 15642394"/>
              <a:gd name="connsiteY53" fmla="*/ 1167544 h 2427055"/>
              <a:gd name="connsiteX0" fmla="*/ 0 w 15642394"/>
              <a:gd name="connsiteY0" fmla="*/ 432887 h 2427055"/>
              <a:gd name="connsiteX1" fmla="*/ 547188 w 15642394"/>
              <a:gd name="connsiteY1" fmla="*/ 614725 h 2427055"/>
              <a:gd name="connsiteX2" fmla="*/ 866495 w 15642394"/>
              <a:gd name="connsiteY2" fmla="*/ 711902 h 2427055"/>
              <a:gd name="connsiteX3" fmla="*/ 1188411 w 15642394"/>
              <a:gd name="connsiteY3" fmla="*/ 640742 h 2427055"/>
              <a:gd name="connsiteX4" fmla="*/ 1511025 w 15642394"/>
              <a:gd name="connsiteY4" fmla="*/ 780959 h 2427055"/>
              <a:gd name="connsiteX5" fmla="*/ 2045546 w 15642394"/>
              <a:gd name="connsiteY5" fmla="*/ 990238 h 2427055"/>
              <a:gd name="connsiteX6" fmla="*/ 2795539 w 15642394"/>
              <a:gd name="connsiteY6" fmla="*/ 349496 h 2427055"/>
              <a:gd name="connsiteX7" fmla="*/ 3224104 w 15642394"/>
              <a:gd name="connsiteY7" fmla="*/ 582493 h 2427055"/>
              <a:gd name="connsiteX8" fmla="*/ 3679358 w 15642394"/>
              <a:gd name="connsiteY8" fmla="*/ 1108767 h 2427055"/>
              <a:gd name="connsiteX9" fmla="*/ 3813388 w 15642394"/>
              <a:gd name="connsiteY9" fmla="*/ 1514483 h 2427055"/>
              <a:gd name="connsiteX10" fmla="*/ 3920529 w 15642394"/>
              <a:gd name="connsiteY10" fmla="*/ 2271724 h 2427055"/>
              <a:gd name="connsiteX11" fmla="*/ 4134813 w 15642394"/>
              <a:gd name="connsiteY11" fmla="*/ 1922228 h 2427055"/>
              <a:gd name="connsiteX12" fmla="*/ 4616951 w 15642394"/>
              <a:gd name="connsiteY12" fmla="*/ 1922228 h 2427055"/>
              <a:gd name="connsiteX13" fmla="*/ 4831235 w 15642394"/>
              <a:gd name="connsiteY13" fmla="*/ 1281486 h 2427055"/>
              <a:gd name="connsiteX14" fmla="*/ 4938377 w 15642394"/>
              <a:gd name="connsiteY14" fmla="*/ 698993 h 2427055"/>
              <a:gd name="connsiteX15" fmla="*/ 5156353 w 15642394"/>
              <a:gd name="connsiteY15" fmla="*/ 401781 h 2427055"/>
              <a:gd name="connsiteX16" fmla="*/ 5530426 w 15642394"/>
              <a:gd name="connsiteY16" fmla="*/ 376843 h 2427055"/>
              <a:gd name="connsiteX17" fmla="*/ 5763182 w 15642394"/>
              <a:gd name="connsiteY17" fmla="*/ 518160 h 2427055"/>
              <a:gd name="connsiteX18" fmla="*/ 5813058 w 15642394"/>
              <a:gd name="connsiteY18" fmla="*/ 692727 h 2427055"/>
              <a:gd name="connsiteX19" fmla="*/ 5954375 w 15642394"/>
              <a:gd name="connsiteY19" fmla="*/ 742603 h 2427055"/>
              <a:gd name="connsiteX20" fmla="*/ 6411575 w 15642394"/>
              <a:gd name="connsiteY20" fmla="*/ 293716 h 2427055"/>
              <a:gd name="connsiteX21" fmla="*/ 6552891 w 15642394"/>
              <a:gd name="connsiteY21" fmla="*/ 94211 h 2427055"/>
              <a:gd name="connsiteX22" fmla="*/ 6727458 w 15642394"/>
              <a:gd name="connsiteY22" fmla="*/ 27709 h 2427055"/>
              <a:gd name="connsiteX23" fmla="*/ 7084906 w 15642394"/>
              <a:gd name="connsiteY23" fmla="*/ 260465 h 2427055"/>
              <a:gd name="connsiteX24" fmla="*/ 7201284 w 15642394"/>
              <a:gd name="connsiteY24" fmla="*/ 326967 h 2427055"/>
              <a:gd name="connsiteX25" fmla="*/ 7425727 w 15642394"/>
              <a:gd name="connsiteY25" fmla="*/ 285403 h 2427055"/>
              <a:gd name="connsiteX26" fmla="*/ 7824738 w 15642394"/>
              <a:gd name="connsiteY26" fmla="*/ 177338 h 2427055"/>
              <a:gd name="connsiteX27" fmla="*/ 8040869 w 15642394"/>
              <a:gd name="connsiteY27" fmla="*/ 243840 h 2427055"/>
              <a:gd name="connsiteX28" fmla="*/ 8074120 w 15642394"/>
              <a:gd name="connsiteY28" fmla="*/ 435032 h 2427055"/>
              <a:gd name="connsiteX29" fmla="*/ 8223749 w 15642394"/>
              <a:gd name="connsiteY29" fmla="*/ 559723 h 2427055"/>
              <a:gd name="connsiteX30" fmla="*/ 8556258 w 15642394"/>
              <a:gd name="connsiteY30" fmla="*/ 701040 h 2427055"/>
              <a:gd name="connsiteX31" fmla="*/ 8847204 w 15642394"/>
              <a:gd name="connsiteY31" fmla="*/ 734291 h 2427055"/>
              <a:gd name="connsiteX32" fmla="*/ 9113211 w 15642394"/>
              <a:gd name="connsiteY32" fmla="*/ 568036 h 2427055"/>
              <a:gd name="connsiteX33" fmla="*/ 9146462 w 15642394"/>
              <a:gd name="connsiteY33" fmla="*/ 435032 h 2427055"/>
              <a:gd name="connsiteX34" fmla="*/ 9212964 w 15642394"/>
              <a:gd name="connsiteY34" fmla="*/ 260465 h 2427055"/>
              <a:gd name="connsiteX35" fmla="*/ 9321029 w 15642394"/>
              <a:gd name="connsiteY35" fmla="*/ 210589 h 2427055"/>
              <a:gd name="connsiteX36" fmla="*/ 9562098 w 15642394"/>
              <a:gd name="connsiteY36" fmla="*/ 410094 h 2427055"/>
              <a:gd name="connsiteX37" fmla="*/ 10044236 w 15642394"/>
              <a:gd name="connsiteY37" fmla="*/ 518160 h 2427055"/>
              <a:gd name="connsiteX38" fmla="*/ 10409996 w 15642394"/>
              <a:gd name="connsiteY38" fmla="*/ 509847 h 2427055"/>
              <a:gd name="connsiteX39" fmla="*/ 10933698 w 15642394"/>
              <a:gd name="connsiteY39" fmla="*/ 676101 h 2427055"/>
              <a:gd name="connsiteX40" fmla="*/ 11341022 w 15642394"/>
              <a:gd name="connsiteY40" fmla="*/ 850669 h 2427055"/>
              <a:gd name="connsiteX41" fmla="*/ 11631968 w 15642394"/>
              <a:gd name="connsiteY41" fmla="*/ 750915 h 2427055"/>
              <a:gd name="connsiteX42" fmla="*/ 12014353 w 15642394"/>
              <a:gd name="connsiteY42" fmla="*/ 667789 h 2427055"/>
              <a:gd name="connsiteX43" fmla="*/ 12346862 w 15642394"/>
              <a:gd name="connsiteY43" fmla="*/ 634538 h 2427055"/>
              <a:gd name="connsiteX44" fmla="*/ 12495859 w 15642394"/>
              <a:gd name="connsiteY44" fmla="*/ 957642 h 2427055"/>
              <a:gd name="connsiteX45" fmla="*/ 12590525 w 15642394"/>
              <a:gd name="connsiteY45" fmla="*/ 1377446 h 2427055"/>
              <a:gd name="connsiteX46" fmla="*/ 12969187 w 15642394"/>
              <a:gd name="connsiteY46" fmla="*/ 1377446 h 2427055"/>
              <a:gd name="connsiteX47" fmla="*/ 13169822 w 15642394"/>
              <a:gd name="connsiteY47" fmla="*/ 1233054 h 2427055"/>
              <a:gd name="connsiteX48" fmla="*/ 13438532 w 15642394"/>
              <a:gd name="connsiteY48" fmla="*/ 1086729 h 2427055"/>
              <a:gd name="connsiteX49" fmla="*/ 14294506 w 15642394"/>
              <a:gd name="connsiteY49" fmla="*/ 852691 h 2427055"/>
              <a:gd name="connsiteX50" fmla="*/ 14609334 w 15642394"/>
              <a:gd name="connsiteY50" fmla="*/ 1107553 h 2427055"/>
              <a:gd name="connsiteX51" fmla="*/ 14862499 w 15642394"/>
              <a:gd name="connsiteY51" fmla="*/ 1062593 h 2427055"/>
              <a:gd name="connsiteX52" fmla="*/ 14957163 w 15642394"/>
              <a:gd name="connsiteY52" fmla="*/ 1272495 h 2427055"/>
              <a:gd name="connsiteX53" fmla="*/ 15335825 w 15642394"/>
              <a:gd name="connsiteY53" fmla="*/ 1167544 h 2427055"/>
              <a:gd name="connsiteX54" fmla="*/ 15642394 w 15642394"/>
              <a:gd name="connsiteY54" fmla="*/ 1167544 h 2427055"/>
              <a:gd name="connsiteX0" fmla="*/ 0 w 15642394"/>
              <a:gd name="connsiteY0" fmla="*/ 432887 h 2427055"/>
              <a:gd name="connsiteX1" fmla="*/ 662661 w 15642394"/>
              <a:gd name="connsiteY1" fmla="*/ 747740 h 2427055"/>
              <a:gd name="connsiteX2" fmla="*/ 866495 w 15642394"/>
              <a:gd name="connsiteY2" fmla="*/ 711902 h 2427055"/>
              <a:gd name="connsiteX3" fmla="*/ 1188411 w 15642394"/>
              <a:gd name="connsiteY3" fmla="*/ 640742 h 2427055"/>
              <a:gd name="connsiteX4" fmla="*/ 1511025 w 15642394"/>
              <a:gd name="connsiteY4" fmla="*/ 780959 h 2427055"/>
              <a:gd name="connsiteX5" fmla="*/ 2045546 w 15642394"/>
              <a:gd name="connsiteY5" fmla="*/ 990238 h 2427055"/>
              <a:gd name="connsiteX6" fmla="*/ 2795539 w 15642394"/>
              <a:gd name="connsiteY6" fmla="*/ 349496 h 2427055"/>
              <a:gd name="connsiteX7" fmla="*/ 3224104 w 15642394"/>
              <a:gd name="connsiteY7" fmla="*/ 582493 h 2427055"/>
              <a:gd name="connsiteX8" fmla="*/ 3679358 w 15642394"/>
              <a:gd name="connsiteY8" fmla="*/ 1108767 h 2427055"/>
              <a:gd name="connsiteX9" fmla="*/ 3813388 w 15642394"/>
              <a:gd name="connsiteY9" fmla="*/ 1514483 h 2427055"/>
              <a:gd name="connsiteX10" fmla="*/ 3920529 w 15642394"/>
              <a:gd name="connsiteY10" fmla="*/ 2271724 h 2427055"/>
              <a:gd name="connsiteX11" fmla="*/ 4134813 w 15642394"/>
              <a:gd name="connsiteY11" fmla="*/ 1922228 h 2427055"/>
              <a:gd name="connsiteX12" fmla="*/ 4616951 w 15642394"/>
              <a:gd name="connsiteY12" fmla="*/ 1922228 h 2427055"/>
              <a:gd name="connsiteX13" fmla="*/ 4831235 w 15642394"/>
              <a:gd name="connsiteY13" fmla="*/ 1281486 h 2427055"/>
              <a:gd name="connsiteX14" fmla="*/ 4938377 w 15642394"/>
              <a:gd name="connsiteY14" fmla="*/ 698993 h 2427055"/>
              <a:gd name="connsiteX15" fmla="*/ 5156353 w 15642394"/>
              <a:gd name="connsiteY15" fmla="*/ 401781 h 2427055"/>
              <a:gd name="connsiteX16" fmla="*/ 5530426 w 15642394"/>
              <a:gd name="connsiteY16" fmla="*/ 376843 h 2427055"/>
              <a:gd name="connsiteX17" fmla="*/ 5763182 w 15642394"/>
              <a:gd name="connsiteY17" fmla="*/ 518160 h 2427055"/>
              <a:gd name="connsiteX18" fmla="*/ 5813058 w 15642394"/>
              <a:gd name="connsiteY18" fmla="*/ 692727 h 2427055"/>
              <a:gd name="connsiteX19" fmla="*/ 5954375 w 15642394"/>
              <a:gd name="connsiteY19" fmla="*/ 742603 h 2427055"/>
              <a:gd name="connsiteX20" fmla="*/ 6411575 w 15642394"/>
              <a:gd name="connsiteY20" fmla="*/ 293716 h 2427055"/>
              <a:gd name="connsiteX21" fmla="*/ 6552891 w 15642394"/>
              <a:gd name="connsiteY21" fmla="*/ 94211 h 2427055"/>
              <a:gd name="connsiteX22" fmla="*/ 6727458 w 15642394"/>
              <a:gd name="connsiteY22" fmla="*/ 27709 h 2427055"/>
              <a:gd name="connsiteX23" fmla="*/ 7084906 w 15642394"/>
              <a:gd name="connsiteY23" fmla="*/ 260465 h 2427055"/>
              <a:gd name="connsiteX24" fmla="*/ 7201284 w 15642394"/>
              <a:gd name="connsiteY24" fmla="*/ 326967 h 2427055"/>
              <a:gd name="connsiteX25" fmla="*/ 7425727 w 15642394"/>
              <a:gd name="connsiteY25" fmla="*/ 285403 h 2427055"/>
              <a:gd name="connsiteX26" fmla="*/ 7824738 w 15642394"/>
              <a:gd name="connsiteY26" fmla="*/ 177338 h 2427055"/>
              <a:gd name="connsiteX27" fmla="*/ 8040869 w 15642394"/>
              <a:gd name="connsiteY27" fmla="*/ 243840 h 2427055"/>
              <a:gd name="connsiteX28" fmla="*/ 8074120 w 15642394"/>
              <a:gd name="connsiteY28" fmla="*/ 435032 h 2427055"/>
              <a:gd name="connsiteX29" fmla="*/ 8223749 w 15642394"/>
              <a:gd name="connsiteY29" fmla="*/ 559723 h 2427055"/>
              <a:gd name="connsiteX30" fmla="*/ 8556258 w 15642394"/>
              <a:gd name="connsiteY30" fmla="*/ 701040 h 2427055"/>
              <a:gd name="connsiteX31" fmla="*/ 8847204 w 15642394"/>
              <a:gd name="connsiteY31" fmla="*/ 734291 h 2427055"/>
              <a:gd name="connsiteX32" fmla="*/ 9113211 w 15642394"/>
              <a:gd name="connsiteY32" fmla="*/ 568036 h 2427055"/>
              <a:gd name="connsiteX33" fmla="*/ 9146462 w 15642394"/>
              <a:gd name="connsiteY33" fmla="*/ 435032 h 2427055"/>
              <a:gd name="connsiteX34" fmla="*/ 9212964 w 15642394"/>
              <a:gd name="connsiteY34" fmla="*/ 260465 h 2427055"/>
              <a:gd name="connsiteX35" fmla="*/ 9321029 w 15642394"/>
              <a:gd name="connsiteY35" fmla="*/ 210589 h 2427055"/>
              <a:gd name="connsiteX36" fmla="*/ 9562098 w 15642394"/>
              <a:gd name="connsiteY36" fmla="*/ 410094 h 2427055"/>
              <a:gd name="connsiteX37" fmla="*/ 10044236 w 15642394"/>
              <a:gd name="connsiteY37" fmla="*/ 518160 h 2427055"/>
              <a:gd name="connsiteX38" fmla="*/ 10409996 w 15642394"/>
              <a:gd name="connsiteY38" fmla="*/ 509847 h 2427055"/>
              <a:gd name="connsiteX39" fmla="*/ 10933698 w 15642394"/>
              <a:gd name="connsiteY39" fmla="*/ 676101 h 2427055"/>
              <a:gd name="connsiteX40" fmla="*/ 11341022 w 15642394"/>
              <a:gd name="connsiteY40" fmla="*/ 850669 h 2427055"/>
              <a:gd name="connsiteX41" fmla="*/ 11631968 w 15642394"/>
              <a:gd name="connsiteY41" fmla="*/ 750915 h 2427055"/>
              <a:gd name="connsiteX42" fmla="*/ 12014353 w 15642394"/>
              <a:gd name="connsiteY42" fmla="*/ 667789 h 2427055"/>
              <a:gd name="connsiteX43" fmla="*/ 12346862 w 15642394"/>
              <a:gd name="connsiteY43" fmla="*/ 634538 h 2427055"/>
              <a:gd name="connsiteX44" fmla="*/ 12495859 w 15642394"/>
              <a:gd name="connsiteY44" fmla="*/ 957642 h 2427055"/>
              <a:gd name="connsiteX45" fmla="*/ 12590525 w 15642394"/>
              <a:gd name="connsiteY45" fmla="*/ 1377446 h 2427055"/>
              <a:gd name="connsiteX46" fmla="*/ 12969187 w 15642394"/>
              <a:gd name="connsiteY46" fmla="*/ 1377446 h 2427055"/>
              <a:gd name="connsiteX47" fmla="*/ 13169822 w 15642394"/>
              <a:gd name="connsiteY47" fmla="*/ 1233054 h 2427055"/>
              <a:gd name="connsiteX48" fmla="*/ 13438532 w 15642394"/>
              <a:gd name="connsiteY48" fmla="*/ 1086729 h 2427055"/>
              <a:gd name="connsiteX49" fmla="*/ 14294506 w 15642394"/>
              <a:gd name="connsiteY49" fmla="*/ 852691 h 2427055"/>
              <a:gd name="connsiteX50" fmla="*/ 14609334 w 15642394"/>
              <a:gd name="connsiteY50" fmla="*/ 1107553 h 2427055"/>
              <a:gd name="connsiteX51" fmla="*/ 14862499 w 15642394"/>
              <a:gd name="connsiteY51" fmla="*/ 1062593 h 2427055"/>
              <a:gd name="connsiteX52" fmla="*/ 14957163 w 15642394"/>
              <a:gd name="connsiteY52" fmla="*/ 1272495 h 2427055"/>
              <a:gd name="connsiteX53" fmla="*/ 15335825 w 15642394"/>
              <a:gd name="connsiteY53" fmla="*/ 1167544 h 2427055"/>
              <a:gd name="connsiteX54" fmla="*/ 15642394 w 15642394"/>
              <a:gd name="connsiteY54" fmla="*/ 1167544 h 2427055"/>
              <a:gd name="connsiteX0" fmla="*/ 0 w 15642394"/>
              <a:gd name="connsiteY0" fmla="*/ 432887 h 2427055"/>
              <a:gd name="connsiteX1" fmla="*/ 184051 w 15642394"/>
              <a:gd name="connsiteY1" fmla="*/ 503666 h 2427055"/>
              <a:gd name="connsiteX2" fmla="*/ 662661 w 15642394"/>
              <a:gd name="connsiteY2" fmla="*/ 747740 h 2427055"/>
              <a:gd name="connsiteX3" fmla="*/ 866495 w 15642394"/>
              <a:gd name="connsiteY3" fmla="*/ 711902 h 2427055"/>
              <a:gd name="connsiteX4" fmla="*/ 1188411 w 15642394"/>
              <a:gd name="connsiteY4" fmla="*/ 640742 h 2427055"/>
              <a:gd name="connsiteX5" fmla="*/ 1511025 w 15642394"/>
              <a:gd name="connsiteY5" fmla="*/ 780959 h 2427055"/>
              <a:gd name="connsiteX6" fmla="*/ 2045546 w 15642394"/>
              <a:gd name="connsiteY6" fmla="*/ 990238 h 2427055"/>
              <a:gd name="connsiteX7" fmla="*/ 2795539 w 15642394"/>
              <a:gd name="connsiteY7" fmla="*/ 349496 h 2427055"/>
              <a:gd name="connsiteX8" fmla="*/ 3224104 w 15642394"/>
              <a:gd name="connsiteY8" fmla="*/ 582493 h 2427055"/>
              <a:gd name="connsiteX9" fmla="*/ 3679358 w 15642394"/>
              <a:gd name="connsiteY9" fmla="*/ 1108767 h 2427055"/>
              <a:gd name="connsiteX10" fmla="*/ 3813388 w 15642394"/>
              <a:gd name="connsiteY10" fmla="*/ 1514483 h 2427055"/>
              <a:gd name="connsiteX11" fmla="*/ 3920529 w 15642394"/>
              <a:gd name="connsiteY11" fmla="*/ 2271724 h 2427055"/>
              <a:gd name="connsiteX12" fmla="*/ 4134813 w 15642394"/>
              <a:gd name="connsiteY12" fmla="*/ 1922228 h 2427055"/>
              <a:gd name="connsiteX13" fmla="*/ 4616951 w 15642394"/>
              <a:gd name="connsiteY13" fmla="*/ 1922228 h 2427055"/>
              <a:gd name="connsiteX14" fmla="*/ 4831235 w 15642394"/>
              <a:gd name="connsiteY14" fmla="*/ 1281486 h 2427055"/>
              <a:gd name="connsiteX15" fmla="*/ 4938377 w 15642394"/>
              <a:gd name="connsiteY15" fmla="*/ 698993 h 2427055"/>
              <a:gd name="connsiteX16" fmla="*/ 5156353 w 15642394"/>
              <a:gd name="connsiteY16" fmla="*/ 401781 h 2427055"/>
              <a:gd name="connsiteX17" fmla="*/ 5530426 w 15642394"/>
              <a:gd name="connsiteY17" fmla="*/ 376843 h 2427055"/>
              <a:gd name="connsiteX18" fmla="*/ 5763182 w 15642394"/>
              <a:gd name="connsiteY18" fmla="*/ 518160 h 2427055"/>
              <a:gd name="connsiteX19" fmla="*/ 5813058 w 15642394"/>
              <a:gd name="connsiteY19" fmla="*/ 692727 h 2427055"/>
              <a:gd name="connsiteX20" fmla="*/ 5954375 w 15642394"/>
              <a:gd name="connsiteY20" fmla="*/ 742603 h 2427055"/>
              <a:gd name="connsiteX21" fmla="*/ 6411575 w 15642394"/>
              <a:gd name="connsiteY21" fmla="*/ 293716 h 2427055"/>
              <a:gd name="connsiteX22" fmla="*/ 6552891 w 15642394"/>
              <a:gd name="connsiteY22" fmla="*/ 94211 h 2427055"/>
              <a:gd name="connsiteX23" fmla="*/ 6727458 w 15642394"/>
              <a:gd name="connsiteY23" fmla="*/ 27709 h 2427055"/>
              <a:gd name="connsiteX24" fmla="*/ 7084906 w 15642394"/>
              <a:gd name="connsiteY24" fmla="*/ 260465 h 2427055"/>
              <a:gd name="connsiteX25" fmla="*/ 7201284 w 15642394"/>
              <a:gd name="connsiteY25" fmla="*/ 326967 h 2427055"/>
              <a:gd name="connsiteX26" fmla="*/ 7425727 w 15642394"/>
              <a:gd name="connsiteY26" fmla="*/ 285403 h 2427055"/>
              <a:gd name="connsiteX27" fmla="*/ 7824738 w 15642394"/>
              <a:gd name="connsiteY27" fmla="*/ 177338 h 2427055"/>
              <a:gd name="connsiteX28" fmla="*/ 8040869 w 15642394"/>
              <a:gd name="connsiteY28" fmla="*/ 243840 h 2427055"/>
              <a:gd name="connsiteX29" fmla="*/ 8074120 w 15642394"/>
              <a:gd name="connsiteY29" fmla="*/ 435032 h 2427055"/>
              <a:gd name="connsiteX30" fmla="*/ 8223749 w 15642394"/>
              <a:gd name="connsiteY30" fmla="*/ 559723 h 2427055"/>
              <a:gd name="connsiteX31" fmla="*/ 8556258 w 15642394"/>
              <a:gd name="connsiteY31" fmla="*/ 701040 h 2427055"/>
              <a:gd name="connsiteX32" fmla="*/ 8847204 w 15642394"/>
              <a:gd name="connsiteY32" fmla="*/ 734291 h 2427055"/>
              <a:gd name="connsiteX33" fmla="*/ 9113211 w 15642394"/>
              <a:gd name="connsiteY33" fmla="*/ 568036 h 2427055"/>
              <a:gd name="connsiteX34" fmla="*/ 9146462 w 15642394"/>
              <a:gd name="connsiteY34" fmla="*/ 435032 h 2427055"/>
              <a:gd name="connsiteX35" fmla="*/ 9212964 w 15642394"/>
              <a:gd name="connsiteY35" fmla="*/ 260465 h 2427055"/>
              <a:gd name="connsiteX36" fmla="*/ 9321029 w 15642394"/>
              <a:gd name="connsiteY36" fmla="*/ 210589 h 2427055"/>
              <a:gd name="connsiteX37" fmla="*/ 9562098 w 15642394"/>
              <a:gd name="connsiteY37" fmla="*/ 410094 h 2427055"/>
              <a:gd name="connsiteX38" fmla="*/ 10044236 w 15642394"/>
              <a:gd name="connsiteY38" fmla="*/ 518160 h 2427055"/>
              <a:gd name="connsiteX39" fmla="*/ 10409996 w 15642394"/>
              <a:gd name="connsiteY39" fmla="*/ 509847 h 2427055"/>
              <a:gd name="connsiteX40" fmla="*/ 10933698 w 15642394"/>
              <a:gd name="connsiteY40" fmla="*/ 676101 h 2427055"/>
              <a:gd name="connsiteX41" fmla="*/ 11341022 w 15642394"/>
              <a:gd name="connsiteY41" fmla="*/ 850669 h 2427055"/>
              <a:gd name="connsiteX42" fmla="*/ 11631968 w 15642394"/>
              <a:gd name="connsiteY42" fmla="*/ 750915 h 2427055"/>
              <a:gd name="connsiteX43" fmla="*/ 12014353 w 15642394"/>
              <a:gd name="connsiteY43" fmla="*/ 667789 h 2427055"/>
              <a:gd name="connsiteX44" fmla="*/ 12346862 w 15642394"/>
              <a:gd name="connsiteY44" fmla="*/ 634538 h 2427055"/>
              <a:gd name="connsiteX45" fmla="*/ 12495859 w 15642394"/>
              <a:gd name="connsiteY45" fmla="*/ 957642 h 2427055"/>
              <a:gd name="connsiteX46" fmla="*/ 12590525 w 15642394"/>
              <a:gd name="connsiteY46" fmla="*/ 1377446 h 2427055"/>
              <a:gd name="connsiteX47" fmla="*/ 12969187 w 15642394"/>
              <a:gd name="connsiteY47" fmla="*/ 1377446 h 2427055"/>
              <a:gd name="connsiteX48" fmla="*/ 13169822 w 15642394"/>
              <a:gd name="connsiteY48" fmla="*/ 1233054 h 2427055"/>
              <a:gd name="connsiteX49" fmla="*/ 13438532 w 15642394"/>
              <a:gd name="connsiteY49" fmla="*/ 1086729 h 2427055"/>
              <a:gd name="connsiteX50" fmla="*/ 14294506 w 15642394"/>
              <a:gd name="connsiteY50" fmla="*/ 852691 h 2427055"/>
              <a:gd name="connsiteX51" fmla="*/ 14609334 w 15642394"/>
              <a:gd name="connsiteY51" fmla="*/ 1107553 h 2427055"/>
              <a:gd name="connsiteX52" fmla="*/ 14862499 w 15642394"/>
              <a:gd name="connsiteY52" fmla="*/ 1062593 h 2427055"/>
              <a:gd name="connsiteX53" fmla="*/ 14957163 w 15642394"/>
              <a:gd name="connsiteY53" fmla="*/ 1272495 h 2427055"/>
              <a:gd name="connsiteX54" fmla="*/ 15335825 w 15642394"/>
              <a:gd name="connsiteY54" fmla="*/ 1167544 h 2427055"/>
              <a:gd name="connsiteX55" fmla="*/ 15642394 w 15642394"/>
              <a:gd name="connsiteY55" fmla="*/ 1167544 h 2427055"/>
              <a:gd name="connsiteX0" fmla="*/ 0 w 16399717"/>
              <a:gd name="connsiteY0" fmla="*/ 537838 h 2427055"/>
              <a:gd name="connsiteX1" fmla="*/ 941374 w 16399717"/>
              <a:gd name="connsiteY1" fmla="*/ 503666 h 2427055"/>
              <a:gd name="connsiteX2" fmla="*/ 1419984 w 16399717"/>
              <a:gd name="connsiteY2" fmla="*/ 747740 h 2427055"/>
              <a:gd name="connsiteX3" fmla="*/ 1623818 w 16399717"/>
              <a:gd name="connsiteY3" fmla="*/ 711902 h 2427055"/>
              <a:gd name="connsiteX4" fmla="*/ 1945734 w 16399717"/>
              <a:gd name="connsiteY4" fmla="*/ 640742 h 2427055"/>
              <a:gd name="connsiteX5" fmla="*/ 2268348 w 16399717"/>
              <a:gd name="connsiteY5" fmla="*/ 780959 h 2427055"/>
              <a:gd name="connsiteX6" fmla="*/ 2802869 w 16399717"/>
              <a:gd name="connsiteY6" fmla="*/ 990238 h 2427055"/>
              <a:gd name="connsiteX7" fmla="*/ 3552862 w 16399717"/>
              <a:gd name="connsiteY7" fmla="*/ 349496 h 2427055"/>
              <a:gd name="connsiteX8" fmla="*/ 3981427 w 16399717"/>
              <a:gd name="connsiteY8" fmla="*/ 582493 h 2427055"/>
              <a:gd name="connsiteX9" fmla="*/ 4436681 w 16399717"/>
              <a:gd name="connsiteY9" fmla="*/ 1108767 h 2427055"/>
              <a:gd name="connsiteX10" fmla="*/ 4570711 w 16399717"/>
              <a:gd name="connsiteY10" fmla="*/ 1514483 h 2427055"/>
              <a:gd name="connsiteX11" fmla="*/ 4677852 w 16399717"/>
              <a:gd name="connsiteY11" fmla="*/ 2271724 h 2427055"/>
              <a:gd name="connsiteX12" fmla="*/ 4892136 w 16399717"/>
              <a:gd name="connsiteY12" fmla="*/ 1922228 h 2427055"/>
              <a:gd name="connsiteX13" fmla="*/ 5374274 w 16399717"/>
              <a:gd name="connsiteY13" fmla="*/ 1922228 h 2427055"/>
              <a:gd name="connsiteX14" fmla="*/ 5588558 w 16399717"/>
              <a:gd name="connsiteY14" fmla="*/ 1281486 h 2427055"/>
              <a:gd name="connsiteX15" fmla="*/ 5695700 w 16399717"/>
              <a:gd name="connsiteY15" fmla="*/ 698993 h 2427055"/>
              <a:gd name="connsiteX16" fmla="*/ 5913676 w 16399717"/>
              <a:gd name="connsiteY16" fmla="*/ 401781 h 2427055"/>
              <a:gd name="connsiteX17" fmla="*/ 6287749 w 16399717"/>
              <a:gd name="connsiteY17" fmla="*/ 376843 h 2427055"/>
              <a:gd name="connsiteX18" fmla="*/ 6520505 w 16399717"/>
              <a:gd name="connsiteY18" fmla="*/ 518160 h 2427055"/>
              <a:gd name="connsiteX19" fmla="*/ 6570381 w 16399717"/>
              <a:gd name="connsiteY19" fmla="*/ 692727 h 2427055"/>
              <a:gd name="connsiteX20" fmla="*/ 6711698 w 16399717"/>
              <a:gd name="connsiteY20" fmla="*/ 742603 h 2427055"/>
              <a:gd name="connsiteX21" fmla="*/ 7168898 w 16399717"/>
              <a:gd name="connsiteY21" fmla="*/ 293716 h 2427055"/>
              <a:gd name="connsiteX22" fmla="*/ 7310214 w 16399717"/>
              <a:gd name="connsiteY22" fmla="*/ 94211 h 2427055"/>
              <a:gd name="connsiteX23" fmla="*/ 7484781 w 16399717"/>
              <a:gd name="connsiteY23" fmla="*/ 27709 h 2427055"/>
              <a:gd name="connsiteX24" fmla="*/ 7842229 w 16399717"/>
              <a:gd name="connsiteY24" fmla="*/ 260465 h 2427055"/>
              <a:gd name="connsiteX25" fmla="*/ 7958607 w 16399717"/>
              <a:gd name="connsiteY25" fmla="*/ 326967 h 2427055"/>
              <a:gd name="connsiteX26" fmla="*/ 8183050 w 16399717"/>
              <a:gd name="connsiteY26" fmla="*/ 285403 h 2427055"/>
              <a:gd name="connsiteX27" fmla="*/ 8582061 w 16399717"/>
              <a:gd name="connsiteY27" fmla="*/ 177338 h 2427055"/>
              <a:gd name="connsiteX28" fmla="*/ 8798192 w 16399717"/>
              <a:gd name="connsiteY28" fmla="*/ 243840 h 2427055"/>
              <a:gd name="connsiteX29" fmla="*/ 8831443 w 16399717"/>
              <a:gd name="connsiteY29" fmla="*/ 435032 h 2427055"/>
              <a:gd name="connsiteX30" fmla="*/ 8981072 w 16399717"/>
              <a:gd name="connsiteY30" fmla="*/ 559723 h 2427055"/>
              <a:gd name="connsiteX31" fmla="*/ 9313581 w 16399717"/>
              <a:gd name="connsiteY31" fmla="*/ 701040 h 2427055"/>
              <a:gd name="connsiteX32" fmla="*/ 9604527 w 16399717"/>
              <a:gd name="connsiteY32" fmla="*/ 734291 h 2427055"/>
              <a:gd name="connsiteX33" fmla="*/ 9870534 w 16399717"/>
              <a:gd name="connsiteY33" fmla="*/ 568036 h 2427055"/>
              <a:gd name="connsiteX34" fmla="*/ 9903785 w 16399717"/>
              <a:gd name="connsiteY34" fmla="*/ 435032 h 2427055"/>
              <a:gd name="connsiteX35" fmla="*/ 9970287 w 16399717"/>
              <a:gd name="connsiteY35" fmla="*/ 260465 h 2427055"/>
              <a:gd name="connsiteX36" fmla="*/ 10078352 w 16399717"/>
              <a:gd name="connsiteY36" fmla="*/ 210589 h 2427055"/>
              <a:gd name="connsiteX37" fmla="*/ 10319421 w 16399717"/>
              <a:gd name="connsiteY37" fmla="*/ 410094 h 2427055"/>
              <a:gd name="connsiteX38" fmla="*/ 10801559 w 16399717"/>
              <a:gd name="connsiteY38" fmla="*/ 518160 h 2427055"/>
              <a:gd name="connsiteX39" fmla="*/ 11167319 w 16399717"/>
              <a:gd name="connsiteY39" fmla="*/ 509847 h 2427055"/>
              <a:gd name="connsiteX40" fmla="*/ 11691021 w 16399717"/>
              <a:gd name="connsiteY40" fmla="*/ 676101 h 2427055"/>
              <a:gd name="connsiteX41" fmla="*/ 12098345 w 16399717"/>
              <a:gd name="connsiteY41" fmla="*/ 850669 h 2427055"/>
              <a:gd name="connsiteX42" fmla="*/ 12389291 w 16399717"/>
              <a:gd name="connsiteY42" fmla="*/ 750915 h 2427055"/>
              <a:gd name="connsiteX43" fmla="*/ 12771676 w 16399717"/>
              <a:gd name="connsiteY43" fmla="*/ 667789 h 2427055"/>
              <a:gd name="connsiteX44" fmla="*/ 13104185 w 16399717"/>
              <a:gd name="connsiteY44" fmla="*/ 634538 h 2427055"/>
              <a:gd name="connsiteX45" fmla="*/ 13253182 w 16399717"/>
              <a:gd name="connsiteY45" fmla="*/ 957642 h 2427055"/>
              <a:gd name="connsiteX46" fmla="*/ 13347848 w 16399717"/>
              <a:gd name="connsiteY46" fmla="*/ 1377446 h 2427055"/>
              <a:gd name="connsiteX47" fmla="*/ 13726510 w 16399717"/>
              <a:gd name="connsiteY47" fmla="*/ 1377446 h 2427055"/>
              <a:gd name="connsiteX48" fmla="*/ 13927145 w 16399717"/>
              <a:gd name="connsiteY48" fmla="*/ 1233054 h 2427055"/>
              <a:gd name="connsiteX49" fmla="*/ 14195855 w 16399717"/>
              <a:gd name="connsiteY49" fmla="*/ 1086729 h 2427055"/>
              <a:gd name="connsiteX50" fmla="*/ 15051829 w 16399717"/>
              <a:gd name="connsiteY50" fmla="*/ 852691 h 2427055"/>
              <a:gd name="connsiteX51" fmla="*/ 15366657 w 16399717"/>
              <a:gd name="connsiteY51" fmla="*/ 1107553 h 2427055"/>
              <a:gd name="connsiteX52" fmla="*/ 15619822 w 16399717"/>
              <a:gd name="connsiteY52" fmla="*/ 1062593 h 2427055"/>
              <a:gd name="connsiteX53" fmla="*/ 15714486 w 16399717"/>
              <a:gd name="connsiteY53" fmla="*/ 1272495 h 2427055"/>
              <a:gd name="connsiteX54" fmla="*/ 16093148 w 16399717"/>
              <a:gd name="connsiteY54" fmla="*/ 1167544 h 2427055"/>
              <a:gd name="connsiteX55" fmla="*/ 16399717 w 16399717"/>
              <a:gd name="connsiteY55" fmla="*/ 1167544 h 2427055"/>
              <a:gd name="connsiteX0" fmla="*/ 0 w 16399717"/>
              <a:gd name="connsiteY0" fmla="*/ 537838 h 2427055"/>
              <a:gd name="connsiteX1" fmla="*/ 246406 w 16399717"/>
              <a:gd name="connsiteY1" fmla="*/ 517548 h 2427055"/>
              <a:gd name="connsiteX2" fmla="*/ 941374 w 16399717"/>
              <a:gd name="connsiteY2" fmla="*/ 503666 h 2427055"/>
              <a:gd name="connsiteX3" fmla="*/ 1419984 w 16399717"/>
              <a:gd name="connsiteY3" fmla="*/ 747740 h 2427055"/>
              <a:gd name="connsiteX4" fmla="*/ 1623818 w 16399717"/>
              <a:gd name="connsiteY4" fmla="*/ 711902 h 2427055"/>
              <a:gd name="connsiteX5" fmla="*/ 1945734 w 16399717"/>
              <a:gd name="connsiteY5" fmla="*/ 640742 h 2427055"/>
              <a:gd name="connsiteX6" fmla="*/ 2268348 w 16399717"/>
              <a:gd name="connsiteY6" fmla="*/ 780959 h 2427055"/>
              <a:gd name="connsiteX7" fmla="*/ 2802869 w 16399717"/>
              <a:gd name="connsiteY7" fmla="*/ 990238 h 2427055"/>
              <a:gd name="connsiteX8" fmla="*/ 3552862 w 16399717"/>
              <a:gd name="connsiteY8" fmla="*/ 349496 h 2427055"/>
              <a:gd name="connsiteX9" fmla="*/ 3981427 w 16399717"/>
              <a:gd name="connsiteY9" fmla="*/ 582493 h 2427055"/>
              <a:gd name="connsiteX10" fmla="*/ 4436681 w 16399717"/>
              <a:gd name="connsiteY10" fmla="*/ 1108767 h 2427055"/>
              <a:gd name="connsiteX11" fmla="*/ 4570711 w 16399717"/>
              <a:gd name="connsiteY11" fmla="*/ 1514483 h 2427055"/>
              <a:gd name="connsiteX12" fmla="*/ 4677852 w 16399717"/>
              <a:gd name="connsiteY12" fmla="*/ 2271724 h 2427055"/>
              <a:gd name="connsiteX13" fmla="*/ 4892136 w 16399717"/>
              <a:gd name="connsiteY13" fmla="*/ 1922228 h 2427055"/>
              <a:gd name="connsiteX14" fmla="*/ 5374274 w 16399717"/>
              <a:gd name="connsiteY14" fmla="*/ 1922228 h 2427055"/>
              <a:gd name="connsiteX15" fmla="*/ 5588558 w 16399717"/>
              <a:gd name="connsiteY15" fmla="*/ 1281486 h 2427055"/>
              <a:gd name="connsiteX16" fmla="*/ 5695700 w 16399717"/>
              <a:gd name="connsiteY16" fmla="*/ 698993 h 2427055"/>
              <a:gd name="connsiteX17" fmla="*/ 5913676 w 16399717"/>
              <a:gd name="connsiteY17" fmla="*/ 401781 h 2427055"/>
              <a:gd name="connsiteX18" fmla="*/ 6287749 w 16399717"/>
              <a:gd name="connsiteY18" fmla="*/ 376843 h 2427055"/>
              <a:gd name="connsiteX19" fmla="*/ 6520505 w 16399717"/>
              <a:gd name="connsiteY19" fmla="*/ 518160 h 2427055"/>
              <a:gd name="connsiteX20" fmla="*/ 6570381 w 16399717"/>
              <a:gd name="connsiteY20" fmla="*/ 692727 h 2427055"/>
              <a:gd name="connsiteX21" fmla="*/ 6711698 w 16399717"/>
              <a:gd name="connsiteY21" fmla="*/ 742603 h 2427055"/>
              <a:gd name="connsiteX22" fmla="*/ 7168898 w 16399717"/>
              <a:gd name="connsiteY22" fmla="*/ 293716 h 2427055"/>
              <a:gd name="connsiteX23" fmla="*/ 7310214 w 16399717"/>
              <a:gd name="connsiteY23" fmla="*/ 94211 h 2427055"/>
              <a:gd name="connsiteX24" fmla="*/ 7484781 w 16399717"/>
              <a:gd name="connsiteY24" fmla="*/ 27709 h 2427055"/>
              <a:gd name="connsiteX25" fmla="*/ 7842229 w 16399717"/>
              <a:gd name="connsiteY25" fmla="*/ 260465 h 2427055"/>
              <a:gd name="connsiteX26" fmla="*/ 7958607 w 16399717"/>
              <a:gd name="connsiteY26" fmla="*/ 326967 h 2427055"/>
              <a:gd name="connsiteX27" fmla="*/ 8183050 w 16399717"/>
              <a:gd name="connsiteY27" fmla="*/ 285403 h 2427055"/>
              <a:gd name="connsiteX28" fmla="*/ 8582061 w 16399717"/>
              <a:gd name="connsiteY28" fmla="*/ 177338 h 2427055"/>
              <a:gd name="connsiteX29" fmla="*/ 8798192 w 16399717"/>
              <a:gd name="connsiteY29" fmla="*/ 243840 h 2427055"/>
              <a:gd name="connsiteX30" fmla="*/ 8831443 w 16399717"/>
              <a:gd name="connsiteY30" fmla="*/ 435032 h 2427055"/>
              <a:gd name="connsiteX31" fmla="*/ 8981072 w 16399717"/>
              <a:gd name="connsiteY31" fmla="*/ 559723 h 2427055"/>
              <a:gd name="connsiteX32" fmla="*/ 9313581 w 16399717"/>
              <a:gd name="connsiteY32" fmla="*/ 701040 h 2427055"/>
              <a:gd name="connsiteX33" fmla="*/ 9604527 w 16399717"/>
              <a:gd name="connsiteY33" fmla="*/ 734291 h 2427055"/>
              <a:gd name="connsiteX34" fmla="*/ 9870534 w 16399717"/>
              <a:gd name="connsiteY34" fmla="*/ 568036 h 2427055"/>
              <a:gd name="connsiteX35" fmla="*/ 9903785 w 16399717"/>
              <a:gd name="connsiteY35" fmla="*/ 435032 h 2427055"/>
              <a:gd name="connsiteX36" fmla="*/ 9970287 w 16399717"/>
              <a:gd name="connsiteY36" fmla="*/ 260465 h 2427055"/>
              <a:gd name="connsiteX37" fmla="*/ 10078352 w 16399717"/>
              <a:gd name="connsiteY37" fmla="*/ 210589 h 2427055"/>
              <a:gd name="connsiteX38" fmla="*/ 10319421 w 16399717"/>
              <a:gd name="connsiteY38" fmla="*/ 410094 h 2427055"/>
              <a:gd name="connsiteX39" fmla="*/ 10801559 w 16399717"/>
              <a:gd name="connsiteY39" fmla="*/ 518160 h 2427055"/>
              <a:gd name="connsiteX40" fmla="*/ 11167319 w 16399717"/>
              <a:gd name="connsiteY40" fmla="*/ 509847 h 2427055"/>
              <a:gd name="connsiteX41" fmla="*/ 11691021 w 16399717"/>
              <a:gd name="connsiteY41" fmla="*/ 676101 h 2427055"/>
              <a:gd name="connsiteX42" fmla="*/ 12098345 w 16399717"/>
              <a:gd name="connsiteY42" fmla="*/ 850669 h 2427055"/>
              <a:gd name="connsiteX43" fmla="*/ 12389291 w 16399717"/>
              <a:gd name="connsiteY43" fmla="*/ 750915 h 2427055"/>
              <a:gd name="connsiteX44" fmla="*/ 12771676 w 16399717"/>
              <a:gd name="connsiteY44" fmla="*/ 667789 h 2427055"/>
              <a:gd name="connsiteX45" fmla="*/ 13104185 w 16399717"/>
              <a:gd name="connsiteY45" fmla="*/ 634538 h 2427055"/>
              <a:gd name="connsiteX46" fmla="*/ 13253182 w 16399717"/>
              <a:gd name="connsiteY46" fmla="*/ 957642 h 2427055"/>
              <a:gd name="connsiteX47" fmla="*/ 13347848 w 16399717"/>
              <a:gd name="connsiteY47" fmla="*/ 1377446 h 2427055"/>
              <a:gd name="connsiteX48" fmla="*/ 13726510 w 16399717"/>
              <a:gd name="connsiteY48" fmla="*/ 1377446 h 2427055"/>
              <a:gd name="connsiteX49" fmla="*/ 13927145 w 16399717"/>
              <a:gd name="connsiteY49" fmla="*/ 1233054 h 2427055"/>
              <a:gd name="connsiteX50" fmla="*/ 14195855 w 16399717"/>
              <a:gd name="connsiteY50" fmla="*/ 1086729 h 2427055"/>
              <a:gd name="connsiteX51" fmla="*/ 15051829 w 16399717"/>
              <a:gd name="connsiteY51" fmla="*/ 852691 h 2427055"/>
              <a:gd name="connsiteX52" fmla="*/ 15366657 w 16399717"/>
              <a:gd name="connsiteY52" fmla="*/ 1107553 h 2427055"/>
              <a:gd name="connsiteX53" fmla="*/ 15619822 w 16399717"/>
              <a:gd name="connsiteY53" fmla="*/ 1062593 h 2427055"/>
              <a:gd name="connsiteX54" fmla="*/ 15714486 w 16399717"/>
              <a:gd name="connsiteY54" fmla="*/ 1272495 h 2427055"/>
              <a:gd name="connsiteX55" fmla="*/ 16093148 w 16399717"/>
              <a:gd name="connsiteY55" fmla="*/ 1167544 h 2427055"/>
              <a:gd name="connsiteX56" fmla="*/ 16399717 w 16399717"/>
              <a:gd name="connsiteY56" fmla="*/ 1167544 h 2427055"/>
              <a:gd name="connsiteX0" fmla="*/ 0 w 16778379"/>
              <a:gd name="connsiteY0" fmla="*/ 222985 h 2427055"/>
              <a:gd name="connsiteX1" fmla="*/ 625068 w 16778379"/>
              <a:gd name="connsiteY1" fmla="*/ 517548 h 2427055"/>
              <a:gd name="connsiteX2" fmla="*/ 1320036 w 16778379"/>
              <a:gd name="connsiteY2" fmla="*/ 503666 h 2427055"/>
              <a:gd name="connsiteX3" fmla="*/ 1798646 w 16778379"/>
              <a:gd name="connsiteY3" fmla="*/ 747740 h 2427055"/>
              <a:gd name="connsiteX4" fmla="*/ 2002480 w 16778379"/>
              <a:gd name="connsiteY4" fmla="*/ 711902 h 2427055"/>
              <a:gd name="connsiteX5" fmla="*/ 2324396 w 16778379"/>
              <a:gd name="connsiteY5" fmla="*/ 640742 h 2427055"/>
              <a:gd name="connsiteX6" fmla="*/ 2647010 w 16778379"/>
              <a:gd name="connsiteY6" fmla="*/ 780959 h 2427055"/>
              <a:gd name="connsiteX7" fmla="*/ 3181531 w 16778379"/>
              <a:gd name="connsiteY7" fmla="*/ 990238 h 2427055"/>
              <a:gd name="connsiteX8" fmla="*/ 3931524 w 16778379"/>
              <a:gd name="connsiteY8" fmla="*/ 349496 h 2427055"/>
              <a:gd name="connsiteX9" fmla="*/ 4360089 w 16778379"/>
              <a:gd name="connsiteY9" fmla="*/ 582493 h 2427055"/>
              <a:gd name="connsiteX10" fmla="*/ 4815343 w 16778379"/>
              <a:gd name="connsiteY10" fmla="*/ 1108767 h 2427055"/>
              <a:gd name="connsiteX11" fmla="*/ 4949373 w 16778379"/>
              <a:gd name="connsiteY11" fmla="*/ 1514483 h 2427055"/>
              <a:gd name="connsiteX12" fmla="*/ 5056514 w 16778379"/>
              <a:gd name="connsiteY12" fmla="*/ 2271724 h 2427055"/>
              <a:gd name="connsiteX13" fmla="*/ 5270798 w 16778379"/>
              <a:gd name="connsiteY13" fmla="*/ 1922228 h 2427055"/>
              <a:gd name="connsiteX14" fmla="*/ 5752936 w 16778379"/>
              <a:gd name="connsiteY14" fmla="*/ 1922228 h 2427055"/>
              <a:gd name="connsiteX15" fmla="*/ 5967220 w 16778379"/>
              <a:gd name="connsiteY15" fmla="*/ 1281486 h 2427055"/>
              <a:gd name="connsiteX16" fmla="*/ 6074362 w 16778379"/>
              <a:gd name="connsiteY16" fmla="*/ 698993 h 2427055"/>
              <a:gd name="connsiteX17" fmla="*/ 6292338 w 16778379"/>
              <a:gd name="connsiteY17" fmla="*/ 401781 h 2427055"/>
              <a:gd name="connsiteX18" fmla="*/ 6666411 w 16778379"/>
              <a:gd name="connsiteY18" fmla="*/ 376843 h 2427055"/>
              <a:gd name="connsiteX19" fmla="*/ 6899167 w 16778379"/>
              <a:gd name="connsiteY19" fmla="*/ 518160 h 2427055"/>
              <a:gd name="connsiteX20" fmla="*/ 6949043 w 16778379"/>
              <a:gd name="connsiteY20" fmla="*/ 692727 h 2427055"/>
              <a:gd name="connsiteX21" fmla="*/ 7090360 w 16778379"/>
              <a:gd name="connsiteY21" fmla="*/ 742603 h 2427055"/>
              <a:gd name="connsiteX22" fmla="*/ 7547560 w 16778379"/>
              <a:gd name="connsiteY22" fmla="*/ 293716 h 2427055"/>
              <a:gd name="connsiteX23" fmla="*/ 7688876 w 16778379"/>
              <a:gd name="connsiteY23" fmla="*/ 94211 h 2427055"/>
              <a:gd name="connsiteX24" fmla="*/ 7863443 w 16778379"/>
              <a:gd name="connsiteY24" fmla="*/ 27709 h 2427055"/>
              <a:gd name="connsiteX25" fmla="*/ 8220891 w 16778379"/>
              <a:gd name="connsiteY25" fmla="*/ 260465 h 2427055"/>
              <a:gd name="connsiteX26" fmla="*/ 8337269 w 16778379"/>
              <a:gd name="connsiteY26" fmla="*/ 326967 h 2427055"/>
              <a:gd name="connsiteX27" fmla="*/ 8561712 w 16778379"/>
              <a:gd name="connsiteY27" fmla="*/ 285403 h 2427055"/>
              <a:gd name="connsiteX28" fmla="*/ 8960723 w 16778379"/>
              <a:gd name="connsiteY28" fmla="*/ 177338 h 2427055"/>
              <a:gd name="connsiteX29" fmla="*/ 9176854 w 16778379"/>
              <a:gd name="connsiteY29" fmla="*/ 243840 h 2427055"/>
              <a:gd name="connsiteX30" fmla="*/ 9210105 w 16778379"/>
              <a:gd name="connsiteY30" fmla="*/ 435032 h 2427055"/>
              <a:gd name="connsiteX31" fmla="*/ 9359734 w 16778379"/>
              <a:gd name="connsiteY31" fmla="*/ 559723 h 2427055"/>
              <a:gd name="connsiteX32" fmla="*/ 9692243 w 16778379"/>
              <a:gd name="connsiteY32" fmla="*/ 701040 h 2427055"/>
              <a:gd name="connsiteX33" fmla="*/ 9983189 w 16778379"/>
              <a:gd name="connsiteY33" fmla="*/ 734291 h 2427055"/>
              <a:gd name="connsiteX34" fmla="*/ 10249196 w 16778379"/>
              <a:gd name="connsiteY34" fmla="*/ 568036 h 2427055"/>
              <a:gd name="connsiteX35" fmla="*/ 10282447 w 16778379"/>
              <a:gd name="connsiteY35" fmla="*/ 435032 h 2427055"/>
              <a:gd name="connsiteX36" fmla="*/ 10348949 w 16778379"/>
              <a:gd name="connsiteY36" fmla="*/ 260465 h 2427055"/>
              <a:gd name="connsiteX37" fmla="*/ 10457014 w 16778379"/>
              <a:gd name="connsiteY37" fmla="*/ 210589 h 2427055"/>
              <a:gd name="connsiteX38" fmla="*/ 10698083 w 16778379"/>
              <a:gd name="connsiteY38" fmla="*/ 410094 h 2427055"/>
              <a:gd name="connsiteX39" fmla="*/ 11180221 w 16778379"/>
              <a:gd name="connsiteY39" fmla="*/ 518160 h 2427055"/>
              <a:gd name="connsiteX40" fmla="*/ 11545981 w 16778379"/>
              <a:gd name="connsiteY40" fmla="*/ 509847 h 2427055"/>
              <a:gd name="connsiteX41" fmla="*/ 12069683 w 16778379"/>
              <a:gd name="connsiteY41" fmla="*/ 676101 h 2427055"/>
              <a:gd name="connsiteX42" fmla="*/ 12477007 w 16778379"/>
              <a:gd name="connsiteY42" fmla="*/ 850669 h 2427055"/>
              <a:gd name="connsiteX43" fmla="*/ 12767953 w 16778379"/>
              <a:gd name="connsiteY43" fmla="*/ 750915 h 2427055"/>
              <a:gd name="connsiteX44" fmla="*/ 13150338 w 16778379"/>
              <a:gd name="connsiteY44" fmla="*/ 667789 h 2427055"/>
              <a:gd name="connsiteX45" fmla="*/ 13482847 w 16778379"/>
              <a:gd name="connsiteY45" fmla="*/ 634538 h 2427055"/>
              <a:gd name="connsiteX46" fmla="*/ 13631844 w 16778379"/>
              <a:gd name="connsiteY46" fmla="*/ 957642 h 2427055"/>
              <a:gd name="connsiteX47" fmla="*/ 13726510 w 16778379"/>
              <a:gd name="connsiteY47" fmla="*/ 1377446 h 2427055"/>
              <a:gd name="connsiteX48" fmla="*/ 14105172 w 16778379"/>
              <a:gd name="connsiteY48" fmla="*/ 1377446 h 2427055"/>
              <a:gd name="connsiteX49" fmla="*/ 14305807 w 16778379"/>
              <a:gd name="connsiteY49" fmla="*/ 1233054 h 2427055"/>
              <a:gd name="connsiteX50" fmla="*/ 14574517 w 16778379"/>
              <a:gd name="connsiteY50" fmla="*/ 1086729 h 2427055"/>
              <a:gd name="connsiteX51" fmla="*/ 15430491 w 16778379"/>
              <a:gd name="connsiteY51" fmla="*/ 852691 h 2427055"/>
              <a:gd name="connsiteX52" fmla="*/ 15745319 w 16778379"/>
              <a:gd name="connsiteY52" fmla="*/ 1107553 h 2427055"/>
              <a:gd name="connsiteX53" fmla="*/ 15998484 w 16778379"/>
              <a:gd name="connsiteY53" fmla="*/ 1062593 h 2427055"/>
              <a:gd name="connsiteX54" fmla="*/ 16093148 w 16778379"/>
              <a:gd name="connsiteY54" fmla="*/ 1272495 h 2427055"/>
              <a:gd name="connsiteX55" fmla="*/ 16471810 w 16778379"/>
              <a:gd name="connsiteY55" fmla="*/ 1167544 h 2427055"/>
              <a:gd name="connsiteX56" fmla="*/ 16778379 w 16778379"/>
              <a:gd name="connsiteY56" fmla="*/ 1167544 h 2427055"/>
              <a:gd name="connsiteX0" fmla="*/ 0 w 16778379"/>
              <a:gd name="connsiteY0" fmla="*/ 222985 h 2427055"/>
              <a:gd name="connsiteX1" fmla="*/ 473328 w 16778379"/>
              <a:gd name="connsiteY1" fmla="*/ 432887 h 2427055"/>
              <a:gd name="connsiteX2" fmla="*/ 1320036 w 16778379"/>
              <a:gd name="connsiteY2" fmla="*/ 503666 h 2427055"/>
              <a:gd name="connsiteX3" fmla="*/ 1798646 w 16778379"/>
              <a:gd name="connsiteY3" fmla="*/ 747740 h 2427055"/>
              <a:gd name="connsiteX4" fmla="*/ 2002480 w 16778379"/>
              <a:gd name="connsiteY4" fmla="*/ 711902 h 2427055"/>
              <a:gd name="connsiteX5" fmla="*/ 2324396 w 16778379"/>
              <a:gd name="connsiteY5" fmla="*/ 640742 h 2427055"/>
              <a:gd name="connsiteX6" fmla="*/ 2647010 w 16778379"/>
              <a:gd name="connsiteY6" fmla="*/ 780959 h 2427055"/>
              <a:gd name="connsiteX7" fmla="*/ 3181531 w 16778379"/>
              <a:gd name="connsiteY7" fmla="*/ 990238 h 2427055"/>
              <a:gd name="connsiteX8" fmla="*/ 3931524 w 16778379"/>
              <a:gd name="connsiteY8" fmla="*/ 349496 h 2427055"/>
              <a:gd name="connsiteX9" fmla="*/ 4360089 w 16778379"/>
              <a:gd name="connsiteY9" fmla="*/ 582493 h 2427055"/>
              <a:gd name="connsiteX10" fmla="*/ 4815343 w 16778379"/>
              <a:gd name="connsiteY10" fmla="*/ 1108767 h 2427055"/>
              <a:gd name="connsiteX11" fmla="*/ 4949373 w 16778379"/>
              <a:gd name="connsiteY11" fmla="*/ 1514483 h 2427055"/>
              <a:gd name="connsiteX12" fmla="*/ 5056514 w 16778379"/>
              <a:gd name="connsiteY12" fmla="*/ 2271724 h 2427055"/>
              <a:gd name="connsiteX13" fmla="*/ 5270798 w 16778379"/>
              <a:gd name="connsiteY13" fmla="*/ 1922228 h 2427055"/>
              <a:gd name="connsiteX14" fmla="*/ 5752936 w 16778379"/>
              <a:gd name="connsiteY14" fmla="*/ 1922228 h 2427055"/>
              <a:gd name="connsiteX15" fmla="*/ 5967220 w 16778379"/>
              <a:gd name="connsiteY15" fmla="*/ 1281486 h 2427055"/>
              <a:gd name="connsiteX16" fmla="*/ 6074362 w 16778379"/>
              <a:gd name="connsiteY16" fmla="*/ 698993 h 2427055"/>
              <a:gd name="connsiteX17" fmla="*/ 6292338 w 16778379"/>
              <a:gd name="connsiteY17" fmla="*/ 401781 h 2427055"/>
              <a:gd name="connsiteX18" fmla="*/ 6666411 w 16778379"/>
              <a:gd name="connsiteY18" fmla="*/ 376843 h 2427055"/>
              <a:gd name="connsiteX19" fmla="*/ 6899167 w 16778379"/>
              <a:gd name="connsiteY19" fmla="*/ 518160 h 2427055"/>
              <a:gd name="connsiteX20" fmla="*/ 6949043 w 16778379"/>
              <a:gd name="connsiteY20" fmla="*/ 692727 h 2427055"/>
              <a:gd name="connsiteX21" fmla="*/ 7090360 w 16778379"/>
              <a:gd name="connsiteY21" fmla="*/ 742603 h 2427055"/>
              <a:gd name="connsiteX22" fmla="*/ 7547560 w 16778379"/>
              <a:gd name="connsiteY22" fmla="*/ 293716 h 2427055"/>
              <a:gd name="connsiteX23" fmla="*/ 7688876 w 16778379"/>
              <a:gd name="connsiteY23" fmla="*/ 94211 h 2427055"/>
              <a:gd name="connsiteX24" fmla="*/ 7863443 w 16778379"/>
              <a:gd name="connsiteY24" fmla="*/ 27709 h 2427055"/>
              <a:gd name="connsiteX25" fmla="*/ 8220891 w 16778379"/>
              <a:gd name="connsiteY25" fmla="*/ 260465 h 2427055"/>
              <a:gd name="connsiteX26" fmla="*/ 8337269 w 16778379"/>
              <a:gd name="connsiteY26" fmla="*/ 326967 h 2427055"/>
              <a:gd name="connsiteX27" fmla="*/ 8561712 w 16778379"/>
              <a:gd name="connsiteY27" fmla="*/ 285403 h 2427055"/>
              <a:gd name="connsiteX28" fmla="*/ 8960723 w 16778379"/>
              <a:gd name="connsiteY28" fmla="*/ 177338 h 2427055"/>
              <a:gd name="connsiteX29" fmla="*/ 9176854 w 16778379"/>
              <a:gd name="connsiteY29" fmla="*/ 243840 h 2427055"/>
              <a:gd name="connsiteX30" fmla="*/ 9210105 w 16778379"/>
              <a:gd name="connsiteY30" fmla="*/ 435032 h 2427055"/>
              <a:gd name="connsiteX31" fmla="*/ 9359734 w 16778379"/>
              <a:gd name="connsiteY31" fmla="*/ 559723 h 2427055"/>
              <a:gd name="connsiteX32" fmla="*/ 9692243 w 16778379"/>
              <a:gd name="connsiteY32" fmla="*/ 701040 h 2427055"/>
              <a:gd name="connsiteX33" fmla="*/ 9983189 w 16778379"/>
              <a:gd name="connsiteY33" fmla="*/ 734291 h 2427055"/>
              <a:gd name="connsiteX34" fmla="*/ 10249196 w 16778379"/>
              <a:gd name="connsiteY34" fmla="*/ 568036 h 2427055"/>
              <a:gd name="connsiteX35" fmla="*/ 10282447 w 16778379"/>
              <a:gd name="connsiteY35" fmla="*/ 435032 h 2427055"/>
              <a:gd name="connsiteX36" fmla="*/ 10348949 w 16778379"/>
              <a:gd name="connsiteY36" fmla="*/ 260465 h 2427055"/>
              <a:gd name="connsiteX37" fmla="*/ 10457014 w 16778379"/>
              <a:gd name="connsiteY37" fmla="*/ 210589 h 2427055"/>
              <a:gd name="connsiteX38" fmla="*/ 10698083 w 16778379"/>
              <a:gd name="connsiteY38" fmla="*/ 410094 h 2427055"/>
              <a:gd name="connsiteX39" fmla="*/ 11180221 w 16778379"/>
              <a:gd name="connsiteY39" fmla="*/ 518160 h 2427055"/>
              <a:gd name="connsiteX40" fmla="*/ 11545981 w 16778379"/>
              <a:gd name="connsiteY40" fmla="*/ 509847 h 2427055"/>
              <a:gd name="connsiteX41" fmla="*/ 12069683 w 16778379"/>
              <a:gd name="connsiteY41" fmla="*/ 676101 h 2427055"/>
              <a:gd name="connsiteX42" fmla="*/ 12477007 w 16778379"/>
              <a:gd name="connsiteY42" fmla="*/ 850669 h 2427055"/>
              <a:gd name="connsiteX43" fmla="*/ 12767953 w 16778379"/>
              <a:gd name="connsiteY43" fmla="*/ 750915 h 2427055"/>
              <a:gd name="connsiteX44" fmla="*/ 13150338 w 16778379"/>
              <a:gd name="connsiteY44" fmla="*/ 667789 h 2427055"/>
              <a:gd name="connsiteX45" fmla="*/ 13482847 w 16778379"/>
              <a:gd name="connsiteY45" fmla="*/ 634538 h 2427055"/>
              <a:gd name="connsiteX46" fmla="*/ 13631844 w 16778379"/>
              <a:gd name="connsiteY46" fmla="*/ 957642 h 2427055"/>
              <a:gd name="connsiteX47" fmla="*/ 13726510 w 16778379"/>
              <a:gd name="connsiteY47" fmla="*/ 1377446 h 2427055"/>
              <a:gd name="connsiteX48" fmla="*/ 14105172 w 16778379"/>
              <a:gd name="connsiteY48" fmla="*/ 1377446 h 2427055"/>
              <a:gd name="connsiteX49" fmla="*/ 14305807 w 16778379"/>
              <a:gd name="connsiteY49" fmla="*/ 1233054 h 2427055"/>
              <a:gd name="connsiteX50" fmla="*/ 14574517 w 16778379"/>
              <a:gd name="connsiteY50" fmla="*/ 1086729 h 2427055"/>
              <a:gd name="connsiteX51" fmla="*/ 15430491 w 16778379"/>
              <a:gd name="connsiteY51" fmla="*/ 852691 h 2427055"/>
              <a:gd name="connsiteX52" fmla="*/ 15745319 w 16778379"/>
              <a:gd name="connsiteY52" fmla="*/ 1107553 h 2427055"/>
              <a:gd name="connsiteX53" fmla="*/ 15998484 w 16778379"/>
              <a:gd name="connsiteY53" fmla="*/ 1062593 h 2427055"/>
              <a:gd name="connsiteX54" fmla="*/ 16093148 w 16778379"/>
              <a:gd name="connsiteY54" fmla="*/ 1272495 h 2427055"/>
              <a:gd name="connsiteX55" fmla="*/ 16471810 w 16778379"/>
              <a:gd name="connsiteY55" fmla="*/ 1167544 h 2427055"/>
              <a:gd name="connsiteX56" fmla="*/ 16778379 w 16778379"/>
              <a:gd name="connsiteY56" fmla="*/ 1167544 h 2427055"/>
              <a:gd name="connsiteX0" fmla="*/ 0 w 16778379"/>
              <a:gd name="connsiteY0" fmla="*/ 222985 h 2427055"/>
              <a:gd name="connsiteX1" fmla="*/ 189331 w 16778379"/>
              <a:gd name="connsiteY1" fmla="*/ 222985 h 2427055"/>
              <a:gd name="connsiteX2" fmla="*/ 473328 w 16778379"/>
              <a:gd name="connsiteY2" fmla="*/ 432887 h 2427055"/>
              <a:gd name="connsiteX3" fmla="*/ 1320036 w 16778379"/>
              <a:gd name="connsiteY3" fmla="*/ 503666 h 2427055"/>
              <a:gd name="connsiteX4" fmla="*/ 1798646 w 16778379"/>
              <a:gd name="connsiteY4" fmla="*/ 747740 h 2427055"/>
              <a:gd name="connsiteX5" fmla="*/ 2002480 w 16778379"/>
              <a:gd name="connsiteY5" fmla="*/ 711902 h 2427055"/>
              <a:gd name="connsiteX6" fmla="*/ 2324396 w 16778379"/>
              <a:gd name="connsiteY6" fmla="*/ 640742 h 2427055"/>
              <a:gd name="connsiteX7" fmla="*/ 2647010 w 16778379"/>
              <a:gd name="connsiteY7" fmla="*/ 780959 h 2427055"/>
              <a:gd name="connsiteX8" fmla="*/ 3181531 w 16778379"/>
              <a:gd name="connsiteY8" fmla="*/ 990238 h 2427055"/>
              <a:gd name="connsiteX9" fmla="*/ 3931524 w 16778379"/>
              <a:gd name="connsiteY9" fmla="*/ 349496 h 2427055"/>
              <a:gd name="connsiteX10" fmla="*/ 4360089 w 16778379"/>
              <a:gd name="connsiteY10" fmla="*/ 582493 h 2427055"/>
              <a:gd name="connsiteX11" fmla="*/ 4815343 w 16778379"/>
              <a:gd name="connsiteY11" fmla="*/ 1108767 h 2427055"/>
              <a:gd name="connsiteX12" fmla="*/ 4949373 w 16778379"/>
              <a:gd name="connsiteY12" fmla="*/ 1514483 h 2427055"/>
              <a:gd name="connsiteX13" fmla="*/ 5056514 w 16778379"/>
              <a:gd name="connsiteY13" fmla="*/ 2271724 h 2427055"/>
              <a:gd name="connsiteX14" fmla="*/ 5270798 w 16778379"/>
              <a:gd name="connsiteY14" fmla="*/ 1922228 h 2427055"/>
              <a:gd name="connsiteX15" fmla="*/ 5752936 w 16778379"/>
              <a:gd name="connsiteY15" fmla="*/ 1922228 h 2427055"/>
              <a:gd name="connsiteX16" fmla="*/ 5967220 w 16778379"/>
              <a:gd name="connsiteY16" fmla="*/ 1281486 h 2427055"/>
              <a:gd name="connsiteX17" fmla="*/ 6074362 w 16778379"/>
              <a:gd name="connsiteY17" fmla="*/ 698993 h 2427055"/>
              <a:gd name="connsiteX18" fmla="*/ 6292338 w 16778379"/>
              <a:gd name="connsiteY18" fmla="*/ 401781 h 2427055"/>
              <a:gd name="connsiteX19" fmla="*/ 6666411 w 16778379"/>
              <a:gd name="connsiteY19" fmla="*/ 376843 h 2427055"/>
              <a:gd name="connsiteX20" fmla="*/ 6899167 w 16778379"/>
              <a:gd name="connsiteY20" fmla="*/ 518160 h 2427055"/>
              <a:gd name="connsiteX21" fmla="*/ 6949043 w 16778379"/>
              <a:gd name="connsiteY21" fmla="*/ 692727 h 2427055"/>
              <a:gd name="connsiteX22" fmla="*/ 7090360 w 16778379"/>
              <a:gd name="connsiteY22" fmla="*/ 742603 h 2427055"/>
              <a:gd name="connsiteX23" fmla="*/ 7547560 w 16778379"/>
              <a:gd name="connsiteY23" fmla="*/ 293716 h 2427055"/>
              <a:gd name="connsiteX24" fmla="*/ 7688876 w 16778379"/>
              <a:gd name="connsiteY24" fmla="*/ 94211 h 2427055"/>
              <a:gd name="connsiteX25" fmla="*/ 7863443 w 16778379"/>
              <a:gd name="connsiteY25" fmla="*/ 27709 h 2427055"/>
              <a:gd name="connsiteX26" fmla="*/ 8220891 w 16778379"/>
              <a:gd name="connsiteY26" fmla="*/ 260465 h 2427055"/>
              <a:gd name="connsiteX27" fmla="*/ 8337269 w 16778379"/>
              <a:gd name="connsiteY27" fmla="*/ 326967 h 2427055"/>
              <a:gd name="connsiteX28" fmla="*/ 8561712 w 16778379"/>
              <a:gd name="connsiteY28" fmla="*/ 285403 h 2427055"/>
              <a:gd name="connsiteX29" fmla="*/ 8960723 w 16778379"/>
              <a:gd name="connsiteY29" fmla="*/ 177338 h 2427055"/>
              <a:gd name="connsiteX30" fmla="*/ 9176854 w 16778379"/>
              <a:gd name="connsiteY30" fmla="*/ 243840 h 2427055"/>
              <a:gd name="connsiteX31" fmla="*/ 9210105 w 16778379"/>
              <a:gd name="connsiteY31" fmla="*/ 435032 h 2427055"/>
              <a:gd name="connsiteX32" fmla="*/ 9359734 w 16778379"/>
              <a:gd name="connsiteY32" fmla="*/ 559723 h 2427055"/>
              <a:gd name="connsiteX33" fmla="*/ 9692243 w 16778379"/>
              <a:gd name="connsiteY33" fmla="*/ 701040 h 2427055"/>
              <a:gd name="connsiteX34" fmla="*/ 9983189 w 16778379"/>
              <a:gd name="connsiteY34" fmla="*/ 734291 h 2427055"/>
              <a:gd name="connsiteX35" fmla="*/ 10249196 w 16778379"/>
              <a:gd name="connsiteY35" fmla="*/ 568036 h 2427055"/>
              <a:gd name="connsiteX36" fmla="*/ 10282447 w 16778379"/>
              <a:gd name="connsiteY36" fmla="*/ 435032 h 2427055"/>
              <a:gd name="connsiteX37" fmla="*/ 10348949 w 16778379"/>
              <a:gd name="connsiteY37" fmla="*/ 260465 h 2427055"/>
              <a:gd name="connsiteX38" fmla="*/ 10457014 w 16778379"/>
              <a:gd name="connsiteY38" fmla="*/ 210589 h 2427055"/>
              <a:gd name="connsiteX39" fmla="*/ 10698083 w 16778379"/>
              <a:gd name="connsiteY39" fmla="*/ 410094 h 2427055"/>
              <a:gd name="connsiteX40" fmla="*/ 11180221 w 16778379"/>
              <a:gd name="connsiteY40" fmla="*/ 518160 h 2427055"/>
              <a:gd name="connsiteX41" fmla="*/ 11545981 w 16778379"/>
              <a:gd name="connsiteY41" fmla="*/ 509847 h 2427055"/>
              <a:gd name="connsiteX42" fmla="*/ 12069683 w 16778379"/>
              <a:gd name="connsiteY42" fmla="*/ 676101 h 2427055"/>
              <a:gd name="connsiteX43" fmla="*/ 12477007 w 16778379"/>
              <a:gd name="connsiteY43" fmla="*/ 850669 h 2427055"/>
              <a:gd name="connsiteX44" fmla="*/ 12767953 w 16778379"/>
              <a:gd name="connsiteY44" fmla="*/ 750915 h 2427055"/>
              <a:gd name="connsiteX45" fmla="*/ 13150338 w 16778379"/>
              <a:gd name="connsiteY45" fmla="*/ 667789 h 2427055"/>
              <a:gd name="connsiteX46" fmla="*/ 13482847 w 16778379"/>
              <a:gd name="connsiteY46" fmla="*/ 634538 h 2427055"/>
              <a:gd name="connsiteX47" fmla="*/ 13631844 w 16778379"/>
              <a:gd name="connsiteY47" fmla="*/ 957642 h 2427055"/>
              <a:gd name="connsiteX48" fmla="*/ 13726510 w 16778379"/>
              <a:gd name="connsiteY48" fmla="*/ 1377446 h 2427055"/>
              <a:gd name="connsiteX49" fmla="*/ 14105172 w 16778379"/>
              <a:gd name="connsiteY49" fmla="*/ 1377446 h 2427055"/>
              <a:gd name="connsiteX50" fmla="*/ 14305807 w 16778379"/>
              <a:gd name="connsiteY50" fmla="*/ 1233054 h 2427055"/>
              <a:gd name="connsiteX51" fmla="*/ 14574517 w 16778379"/>
              <a:gd name="connsiteY51" fmla="*/ 1086729 h 2427055"/>
              <a:gd name="connsiteX52" fmla="*/ 15430491 w 16778379"/>
              <a:gd name="connsiteY52" fmla="*/ 852691 h 2427055"/>
              <a:gd name="connsiteX53" fmla="*/ 15745319 w 16778379"/>
              <a:gd name="connsiteY53" fmla="*/ 1107553 h 2427055"/>
              <a:gd name="connsiteX54" fmla="*/ 15998484 w 16778379"/>
              <a:gd name="connsiteY54" fmla="*/ 1062593 h 2427055"/>
              <a:gd name="connsiteX55" fmla="*/ 16093148 w 16778379"/>
              <a:gd name="connsiteY55" fmla="*/ 1272495 h 2427055"/>
              <a:gd name="connsiteX56" fmla="*/ 16471810 w 16778379"/>
              <a:gd name="connsiteY56" fmla="*/ 1167544 h 2427055"/>
              <a:gd name="connsiteX57" fmla="*/ 16778379 w 16778379"/>
              <a:gd name="connsiteY57" fmla="*/ 1167544 h 2427055"/>
              <a:gd name="connsiteX0" fmla="*/ 0 w 18031602"/>
              <a:gd name="connsiteY0" fmla="*/ 327936 h 2427055"/>
              <a:gd name="connsiteX1" fmla="*/ 1442554 w 18031602"/>
              <a:gd name="connsiteY1" fmla="*/ 222985 h 2427055"/>
              <a:gd name="connsiteX2" fmla="*/ 1726551 w 18031602"/>
              <a:gd name="connsiteY2" fmla="*/ 432887 h 2427055"/>
              <a:gd name="connsiteX3" fmla="*/ 2573259 w 18031602"/>
              <a:gd name="connsiteY3" fmla="*/ 503666 h 2427055"/>
              <a:gd name="connsiteX4" fmla="*/ 3051869 w 18031602"/>
              <a:gd name="connsiteY4" fmla="*/ 747740 h 2427055"/>
              <a:gd name="connsiteX5" fmla="*/ 3255703 w 18031602"/>
              <a:gd name="connsiteY5" fmla="*/ 711902 h 2427055"/>
              <a:gd name="connsiteX6" fmla="*/ 3577619 w 18031602"/>
              <a:gd name="connsiteY6" fmla="*/ 640742 h 2427055"/>
              <a:gd name="connsiteX7" fmla="*/ 3900233 w 18031602"/>
              <a:gd name="connsiteY7" fmla="*/ 780959 h 2427055"/>
              <a:gd name="connsiteX8" fmla="*/ 4434754 w 18031602"/>
              <a:gd name="connsiteY8" fmla="*/ 990238 h 2427055"/>
              <a:gd name="connsiteX9" fmla="*/ 5184747 w 18031602"/>
              <a:gd name="connsiteY9" fmla="*/ 349496 h 2427055"/>
              <a:gd name="connsiteX10" fmla="*/ 5613312 w 18031602"/>
              <a:gd name="connsiteY10" fmla="*/ 582493 h 2427055"/>
              <a:gd name="connsiteX11" fmla="*/ 6068566 w 18031602"/>
              <a:gd name="connsiteY11" fmla="*/ 1108767 h 2427055"/>
              <a:gd name="connsiteX12" fmla="*/ 6202596 w 18031602"/>
              <a:gd name="connsiteY12" fmla="*/ 1514483 h 2427055"/>
              <a:gd name="connsiteX13" fmla="*/ 6309737 w 18031602"/>
              <a:gd name="connsiteY13" fmla="*/ 2271724 h 2427055"/>
              <a:gd name="connsiteX14" fmla="*/ 6524021 w 18031602"/>
              <a:gd name="connsiteY14" fmla="*/ 1922228 h 2427055"/>
              <a:gd name="connsiteX15" fmla="*/ 7006159 w 18031602"/>
              <a:gd name="connsiteY15" fmla="*/ 1922228 h 2427055"/>
              <a:gd name="connsiteX16" fmla="*/ 7220443 w 18031602"/>
              <a:gd name="connsiteY16" fmla="*/ 1281486 h 2427055"/>
              <a:gd name="connsiteX17" fmla="*/ 7327585 w 18031602"/>
              <a:gd name="connsiteY17" fmla="*/ 698993 h 2427055"/>
              <a:gd name="connsiteX18" fmla="*/ 7545561 w 18031602"/>
              <a:gd name="connsiteY18" fmla="*/ 401781 h 2427055"/>
              <a:gd name="connsiteX19" fmla="*/ 7919634 w 18031602"/>
              <a:gd name="connsiteY19" fmla="*/ 376843 h 2427055"/>
              <a:gd name="connsiteX20" fmla="*/ 8152390 w 18031602"/>
              <a:gd name="connsiteY20" fmla="*/ 518160 h 2427055"/>
              <a:gd name="connsiteX21" fmla="*/ 8202266 w 18031602"/>
              <a:gd name="connsiteY21" fmla="*/ 692727 h 2427055"/>
              <a:gd name="connsiteX22" fmla="*/ 8343583 w 18031602"/>
              <a:gd name="connsiteY22" fmla="*/ 742603 h 2427055"/>
              <a:gd name="connsiteX23" fmla="*/ 8800783 w 18031602"/>
              <a:gd name="connsiteY23" fmla="*/ 293716 h 2427055"/>
              <a:gd name="connsiteX24" fmla="*/ 8942099 w 18031602"/>
              <a:gd name="connsiteY24" fmla="*/ 94211 h 2427055"/>
              <a:gd name="connsiteX25" fmla="*/ 9116666 w 18031602"/>
              <a:gd name="connsiteY25" fmla="*/ 27709 h 2427055"/>
              <a:gd name="connsiteX26" fmla="*/ 9474114 w 18031602"/>
              <a:gd name="connsiteY26" fmla="*/ 260465 h 2427055"/>
              <a:gd name="connsiteX27" fmla="*/ 9590492 w 18031602"/>
              <a:gd name="connsiteY27" fmla="*/ 326967 h 2427055"/>
              <a:gd name="connsiteX28" fmla="*/ 9814935 w 18031602"/>
              <a:gd name="connsiteY28" fmla="*/ 285403 h 2427055"/>
              <a:gd name="connsiteX29" fmla="*/ 10213946 w 18031602"/>
              <a:gd name="connsiteY29" fmla="*/ 177338 h 2427055"/>
              <a:gd name="connsiteX30" fmla="*/ 10430077 w 18031602"/>
              <a:gd name="connsiteY30" fmla="*/ 243840 h 2427055"/>
              <a:gd name="connsiteX31" fmla="*/ 10463328 w 18031602"/>
              <a:gd name="connsiteY31" fmla="*/ 435032 h 2427055"/>
              <a:gd name="connsiteX32" fmla="*/ 10612957 w 18031602"/>
              <a:gd name="connsiteY32" fmla="*/ 559723 h 2427055"/>
              <a:gd name="connsiteX33" fmla="*/ 10945466 w 18031602"/>
              <a:gd name="connsiteY33" fmla="*/ 701040 h 2427055"/>
              <a:gd name="connsiteX34" fmla="*/ 11236412 w 18031602"/>
              <a:gd name="connsiteY34" fmla="*/ 734291 h 2427055"/>
              <a:gd name="connsiteX35" fmla="*/ 11502419 w 18031602"/>
              <a:gd name="connsiteY35" fmla="*/ 568036 h 2427055"/>
              <a:gd name="connsiteX36" fmla="*/ 11535670 w 18031602"/>
              <a:gd name="connsiteY36" fmla="*/ 435032 h 2427055"/>
              <a:gd name="connsiteX37" fmla="*/ 11602172 w 18031602"/>
              <a:gd name="connsiteY37" fmla="*/ 260465 h 2427055"/>
              <a:gd name="connsiteX38" fmla="*/ 11710237 w 18031602"/>
              <a:gd name="connsiteY38" fmla="*/ 210589 h 2427055"/>
              <a:gd name="connsiteX39" fmla="*/ 11951306 w 18031602"/>
              <a:gd name="connsiteY39" fmla="*/ 410094 h 2427055"/>
              <a:gd name="connsiteX40" fmla="*/ 12433444 w 18031602"/>
              <a:gd name="connsiteY40" fmla="*/ 518160 h 2427055"/>
              <a:gd name="connsiteX41" fmla="*/ 12799204 w 18031602"/>
              <a:gd name="connsiteY41" fmla="*/ 509847 h 2427055"/>
              <a:gd name="connsiteX42" fmla="*/ 13322906 w 18031602"/>
              <a:gd name="connsiteY42" fmla="*/ 676101 h 2427055"/>
              <a:gd name="connsiteX43" fmla="*/ 13730230 w 18031602"/>
              <a:gd name="connsiteY43" fmla="*/ 850669 h 2427055"/>
              <a:gd name="connsiteX44" fmla="*/ 14021176 w 18031602"/>
              <a:gd name="connsiteY44" fmla="*/ 750915 h 2427055"/>
              <a:gd name="connsiteX45" fmla="*/ 14403561 w 18031602"/>
              <a:gd name="connsiteY45" fmla="*/ 667789 h 2427055"/>
              <a:gd name="connsiteX46" fmla="*/ 14736070 w 18031602"/>
              <a:gd name="connsiteY46" fmla="*/ 634538 h 2427055"/>
              <a:gd name="connsiteX47" fmla="*/ 14885067 w 18031602"/>
              <a:gd name="connsiteY47" fmla="*/ 957642 h 2427055"/>
              <a:gd name="connsiteX48" fmla="*/ 14979733 w 18031602"/>
              <a:gd name="connsiteY48" fmla="*/ 1377446 h 2427055"/>
              <a:gd name="connsiteX49" fmla="*/ 15358395 w 18031602"/>
              <a:gd name="connsiteY49" fmla="*/ 1377446 h 2427055"/>
              <a:gd name="connsiteX50" fmla="*/ 15559030 w 18031602"/>
              <a:gd name="connsiteY50" fmla="*/ 1233054 h 2427055"/>
              <a:gd name="connsiteX51" fmla="*/ 15827740 w 18031602"/>
              <a:gd name="connsiteY51" fmla="*/ 1086729 h 2427055"/>
              <a:gd name="connsiteX52" fmla="*/ 16683714 w 18031602"/>
              <a:gd name="connsiteY52" fmla="*/ 852691 h 2427055"/>
              <a:gd name="connsiteX53" fmla="*/ 16998542 w 18031602"/>
              <a:gd name="connsiteY53" fmla="*/ 1107553 h 2427055"/>
              <a:gd name="connsiteX54" fmla="*/ 17251707 w 18031602"/>
              <a:gd name="connsiteY54" fmla="*/ 1062593 h 2427055"/>
              <a:gd name="connsiteX55" fmla="*/ 17346371 w 18031602"/>
              <a:gd name="connsiteY55" fmla="*/ 1272495 h 2427055"/>
              <a:gd name="connsiteX56" fmla="*/ 17725033 w 18031602"/>
              <a:gd name="connsiteY56" fmla="*/ 1167544 h 2427055"/>
              <a:gd name="connsiteX57" fmla="*/ 18031602 w 18031602"/>
              <a:gd name="connsiteY57" fmla="*/ 1167544 h 2427055"/>
              <a:gd name="connsiteX0" fmla="*/ 0 w 18031602"/>
              <a:gd name="connsiteY0" fmla="*/ 327936 h 2427055"/>
              <a:gd name="connsiteX1" fmla="*/ 1058104 w 18031602"/>
              <a:gd name="connsiteY1" fmla="*/ 239899 h 2427055"/>
              <a:gd name="connsiteX2" fmla="*/ 1442554 w 18031602"/>
              <a:gd name="connsiteY2" fmla="*/ 222985 h 2427055"/>
              <a:gd name="connsiteX3" fmla="*/ 1726551 w 18031602"/>
              <a:gd name="connsiteY3" fmla="*/ 432887 h 2427055"/>
              <a:gd name="connsiteX4" fmla="*/ 2573259 w 18031602"/>
              <a:gd name="connsiteY4" fmla="*/ 503666 h 2427055"/>
              <a:gd name="connsiteX5" fmla="*/ 3051869 w 18031602"/>
              <a:gd name="connsiteY5" fmla="*/ 747740 h 2427055"/>
              <a:gd name="connsiteX6" fmla="*/ 3255703 w 18031602"/>
              <a:gd name="connsiteY6" fmla="*/ 711902 h 2427055"/>
              <a:gd name="connsiteX7" fmla="*/ 3577619 w 18031602"/>
              <a:gd name="connsiteY7" fmla="*/ 640742 h 2427055"/>
              <a:gd name="connsiteX8" fmla="*/ 3900233 w 18031602"/>
              <a:gd name="connsiteY8" fmla="*/ 780959 h 2427055"/>
              <a:gd name="connsiteX9" fmla="*/ 4434754 w 18031602"/>
              <a:gd name="connsiteY9" fmla="*/ 990238 h 2427055"/>
              <a:gd name="connsiteX10" fmla="*/ 5184747 w 18031602"/>
              <a:gd name="connsiteY10" fmla="*/ 349496 h 2427055"/>
              <a:gd name="connsiteX11" fmla="*/ 5613312 w 18031602"/>
              <a:gd name="connsiteY11" fmla="*/ 582493 h 2427055"/>
              <a:gd name="connsiteX12" fmla="*/ 6068566 w 18031602"/>
              <a:gd name="connsiteY12" fmla="*/ 1108767 h 2427055"/>
              <a:gd name="connsiteX13" fmla="*/ 6202596 w 18031602"/>
              <a:gd name="connsiteY13" fmla="*/ 1514483 h 2427055"/>
              <a:gd name="connsiteX14" fmla="*/ 6309737 w 18031602"/>
              <a:gd name="connsiteY14" fmla="*/ 2271724 h 2427055"/>
              <a:gd name="connsiteX15" fmla="*/ 6524021 w 18031602"/>
              <a:gd name="connsiteY15" fmla="*/ 1922228 h 2427055"/>
              <a:gd name="connsiteX16" fmla="*/ 7006159 w 18031602"/>
              <a:gd name="connsiteY16" fmla="*/ 1922228 h 2427055"/>
              <a:gd name="connsiteX17" fmla="*/ 7220443 w 18031602"/>
              <a:gd name="connsiteY17" fmla="*/ 1281486 h 2427055"/>
              <a:gd name="connsiteX18" fmla="*/ 7327585 w 18031602"/>
              <a:gd name="connsiteY18" fmla="*/ 698993 h 2427055"/>
              <a:gd name="connsiteX19" fmla="*/ 7545561 w 18031602"/>
              <a:gd name="connsiteY19" fmla="*/ 401781 h 2427055"/>
              <a:gd name="connsiteX20" fmla="*/ 7919634 w 18031602"/>
              <a:gd name="connsiteY20" fmla="*/ 376843 h 2427055"/>
              <a:gd name="connsiteX21" fmla="*/ 8152390 w 18031602"/>
              <a:gd name="connsiteY21" fmla="*/ 518160 h 2427055"/>
              <a:gd name="connsiteX22" fmla="*/ 8202266 w 18031602"/>
              <a:gd name="connsiteY22" fmla="*/ 692727 h 2427055"/>
              <a:gd name="connsiteX23" fmla="*/ 8343583 w 18031602"/>
              <a:gd name="connsiteY23" fmla="*/ 742603 h 2427055"/>
              <a:gd name="connsiteX24" fmla="*/ 8800783 w 18031602"/>
              <a:gd name="connsiteY24" fmla="*/ 293716 h 2427055"/>
              <a:gd name="connsiteX25" fmla="*/ 8942099 w 18031602"/>
              <a:gd name="connsiteY25" fmla="*/ 94211 h 2427055"/>
              <a:gd name="connsiteX26" fmla="*/ 9116666 w 18031602"/>
              <a:gd name="connsiteY26" fmla="*/ 27709 h 2427055"/>
              <a:gd name="connsiteX27" fmla="*/ 9474114 w 18031602"/>
              <a:gd name="connsiteY27" fmla="*/ 260465 h 2427055"/>
              <a:gd name="connsiteX28" fmla="*/ 9590492 w 18031602"/>
              <a:gd name="connsiteY28" fmla="*/ 326967 h 2427055"/>
              <a:gd name="connsiteX29" fmla="*/ 9814935 w 18031602"/>
              <a:gd name="connsiteY29" fmla="*/ 285403 h 2427055"/>
              <a:gd name="connsiteX30" fmla="*/ 10213946 w 18031602"/>
              <a:gd name="connsiteY30" fmla="*/ 177338 h 2427055"/>
              <a:gd name="connsiteX31" fmla="*/ 10430077 w 18031602"/>
              <a:gd name="connsiteY31" fmla="*/ 243840 h 2427055"/>
              <a:gd name="connsiteX32" fmla="*/ 10463328 w 18031602"/>
              <a:gd name="connsiteY32" fmla="*/ 435032 h 2427055"/>
              <a:gd name="connsiteX33" fmla="*/ 10612957 w 18031602"/>
              <a:gd name="connsiteY33" fmla="*/ 559723 h 2427055"/>
              <a:gd name="connsiteX34" fmla="*/ 10945466 w 18031602"/>
              <a:gd name="connsiteY34" fmla="*/ 701040 h 2427055"/>
              <a:gd name="connsiteX35" fmla="*/ 11236412 w 18031602"/>
              <a:gd name="connsiteY35" fmla="*/ 734291 h 2427055"/>
              <a:gd name="connsiteX36" fmla="*/ 11502419 w 18031602"/>
              <a:gd name="connsiteY36" fmla="*/ 568036 h 2427055"/>
              <a:gd name="connsiteX37" fmla="*/ 11535670 w 18031602"/>
              <a:gd name="connsiteY37" fmla="*/ 435032 h 2427055"/>
              <a:gd name="connsiteX38" fmla="*/ 11602172 w 18031602"/>
              <a:gd name="connsiteY38" fmla="*/ 260465 h 2427055"/>
              <a:gd name="connsiteX39" fmla="*/ 11710237 w 18031602"/>
              <a:gd name="connsiteY39" fmla="*/ 210589 h 2427055"/>
              <a:gd name="connsiteX40" fmla="*/ 11951306 w 18031602"/>
              <a:gd name="connsiteY40" fmla="*/ 410094 h 2427055"/>
              <a:gd name="connsiteX41" fmla="*/ 12433444 w 18031602"/>
              <a:gd name="connsiteY41" fmla="*/ 518160 h 2427055"/>
              <a:gd name="connsiteX42" fmla="*/ 12799204 w 18031602"/>
              <a:gd name="connsiteY42" fmla="*/ 509847 h 2427055"/>
              <a:gd name="connsiteX43" fmla="*/ 13322906 w 18031602"/>
              <a:gd name="connsiteY43" fmla="*/ 676101 h 2427055"/>
              <a:gd name="connsiteX44" fmla="*/ 13730230 w 18031602"/>
              <a:gd name="connsiteY44" fmla="*/ 850669 h 2427055"/>
              <a:gd name="connsiteX45" fmla="*/ 14021176 w 18031602"/>
              <a:gd name="connsiteY45" fmla="*/ 750915 h 2427055"/>
              <a:gd name="connsiteX46" fmla="*/ 14403561 w 18031602"/>
              <a:gd name="connsiteY46" fmla="*/ 667789 h 2427055"/>
              <a:gd name="connsiteX47" fmla="*/ 14736070 w 18031602"/>
              <a:gd name="connsiteY47" fmla="*/ 634538 h 2427055"/>
              <a:gd name="connsiteX48" fmla="*/ 14885067 w 18031602"/>
              <a:gd name="connsiteY48" fmla="*/ 957642 h 2427055"/>
              <a:gd name="connsiteX49" fmla="*/ 14979733 w 18031602"/>
              <a:gd name="connsiteY49" fmla="*/ 1377446 h 2427055"/>
              <a:gd name="connsiteX50" fmla="*/ 15358395 w 18031602"/>
              <a:gd name="connsiteY50" fmla="*/ 1377446 h 2427055"/>
              <a:gd name="connsiteX51" fmla="*/ 15559030 w 18031602"/>
              <a:gd name="connsiteY51" fmla="*/ 1233054 h 2427055"/>
              <a:gd name="connsiteX52" fmla="*/ 15827740 w 18031602"/>
              <a:gd name="connsiteY52" fmla="*/ 1086729 h 2427055"/>
              <a:gd name="connsiteX53" fmla="*/ 16683714 w 18031602"/>
              <a:gd name="connsiteY53" fmla="*/ 852691 h 2427055"/>
              <a:gd name="connsiteX54" fmla="*/ 16998542 w 18031602"/>
              <a:gd name="connsiteY54" fmla="*/ 1107553 h 2427055"/>
              <a:gd name="connsiteX55" fmla="*/ 17251707 w 18031602"/>
              <a:gd name="connsiteY55" fmla="*/ 1062593 h 2427055"/>
              <a:gd name="connsiteX56" fmla="*/ 17346371 w 18031602"/>
              <a:gd name="connsiteY56" fmla="*/ 1272495 h 2427055"/>
              <a:gd name="connsiteX57" fmla="*/ 17725033 w 18031602"/>
              <a:gd name="connsiteY57" fmla="*/ 1167544 h 2427055"/>
              <a:gd name="connsiteX58" fmla="*/ 18031602 w 18031602"/>
              <a:gd name="connsiteY58" fmla="*/ 1167544 h 2427055"/>
              <a:gd name="connsiteX0" fmla="*/ 0 w 18031602"/>
              <a:gd name="connsiteY0" fmla="*/ 327936 h 2427055"/>
              <a:gd name="connsiteX1" fmla="*/ 1063892 w 18031602"/>
              <a:gd name="connsiteY1" fmla="*/ 327936 h 2427055"/>
              <a:gd name="connsiteX2" fmla="*/ 1442554 w 18031602"/>
              <a:gd name="connsiteY2" fmla="*/ 222985 h 2427055"/>
              <a:gd name="connsiteX3" fmla="*/ 1726551 w 18031602"/>
              <a:gd name="connsiteY3" fmla="*/ 432887 h 2427055"/>
              <a:gd name="connsiteX4" fmla="*/ 2573259 w 18031602"/>
              <a:gd name="connsiteY4" fmla="*/ 503666 h 2427055"/>
              <a:gd name="connsiteX5" fmla="*/ 3051869 w 18031602"/>
              <a:gd name="connsiteY5" fmla="*/ 747740 h 2427055"/>
              <a:gd name="connsiteX6" fmla="*/ 3255703 w 18031602"/>
              <a:gd name="connsiteY6" fmla="*/ 711902 h 2427055"/>
              <a:gd name="connsiteX7" fmla="*/ 3577619 w 18031602"/>
              <a:gd name="connsiteY7" fmla="*/ 640742 h 2427055"/>
              <a:gd name="connsiteX8" fmla="*/ 3900233 w 18031602"/>
              <a:gd name="connsiteY8" fmla="*/ 780959 h 2427055"/>
              <a:gd name="connsiteX9" fmla="*/ 4434754 w 18031602"/>
              <a:gd name="connsiteY9" fmla="*/ 990238 h 2427055"/>
              <a:gd name="connsiteX10" fmla="*/ 5184747 w 18031602"/>
              <a:gd name="connsiteY10" fmla="*/ 349496 h 2427055"/>
              <a:gd name="connsiteX11" fmla="*/ 5613312 w 18031602"/>
              <a:gd name="connsiteY11" fmla="*/ 582493 h 2427055"/>
              <a:gd name="connsiteX12" fmla="*/ 6068566 w 18031602"/>
              <a:gd name="connsiteY12" fmla="*/ 1108767 h 2427055"/>
              <a:gd name="connsiteX13" fmla="*/ 6202596 w 18031602"/>
              <a:gd name="connsiteY13" fmla="*/ 1514483 h 2427055"/>
              <a:gd name="connsiteX14" fmla="*/ 6309737 w 18031602"/>
              <a:gd name="connsiteY14" fmla="*/ 2271724 h 2427055"/>
              <a:gd name="connsiteX15" fmla="*/ 6524021 w 18031602"/>
              <a:gd name="connsiteY15" fmla="*/ 1922228 h 2427055"/>
              <a:gd name="connsiteX16" fmla="*/ 7006159 w 18031602"/>
              <a:gd name="connsiteY16" fmla="*/ 1922228 h 2427055"/>
              <a:gd name="connsiteX17" fmla="*/ 7220443 w 18031602"/>
              <a:gd name="connsiteY17" fmla="*/ 1281486 h 2427055"/>
              <a:gd name="connsiteX18" fmla="*/ 7327585 w 18031602"/>
              <a:gd name="connsiteY18" fmla="*/ 698993 h 2427055"/>
              <a:gd name="connsiteX19" fmla="*/ 7545561 w 18031602"/>
              <a:gd name="connsiteY19" fmla="*/ 401781 h 2427055"/>
              <a:gd name="connsiteX20" fmla="*/ 7919634 w 18031602"/>
              <a:gd name="connsiteY20" fmla="*/ 376843 h 2427055"/>
              <a:gd name="connsiteX21" fmla="*/ 8152390 w 18031602"/>
              <a:gd name="connsiteY21" fmla="*/ 518160 h 2427055"/>
              <a:gd name="connsiteX22" fmla="*/ 8202266 w 18031602"/>
              <a:gd name="connsiteY22" fmla="*/ 692727 h 2427055"/>
              <a:gd name="connsiteX23" fmla="*/ 8343583 w 18031602"/>
              <a:gd name="connsiteY23" fmla="*/ 742603 h 2427055"/>
              <a:gd name="connsiteX24" fmla="*/ 8800783 w 18031602"/>
              <a:gd name="connsiteY24" fmla="*/ 293716 h 2427055"/>
              <a:gd name="connsiteX25" fmla="*/ 8942099 w 18031602"/>
              <a:gd name="connsiteY25" fmla="*/ 94211 h 2427055"/>
              <a:gd name="connsiteX26" fmla="*/ 9116666 w 18031602"/>
              <a:gd name="connsiteY26" fmla="*/ 27709 h 2427055"/>
              <a:gd name="connsiteX27" fmla="*/ 9474114 w 18031602"/>
              <a:gd name="connsiteY27" fmla="*/ 260465 h 2427055"/>
              <a:gd name="connsiteX28" fmla="*/ 9590492 w 18031602"/>
              <a:gd name="connsiteY28" fmla="*/ 326967 h 2427055"/>
              <a:gd name="connsiteX29" fmla="*/ 9814935 w 18031602"/>
              <a:gd name="connsiteY29" fmla="*/ 285403 h 2427055"/>
              <a:gd name="connsiteX30" fmla="*/ 10213946 w 18031602"/>
              <a:gd name="connsiteY30" fmla="*/ 177338 h 2427055"/>
              <a:gd name="connsiteX31" fmla="*/ 10430077 w 18031602"/>
              <a:gd name="connsiteY31" fmla="*/ 243840 h 2427055"/>
              <a:gd name="connsiteX32" fmla="*/ 10463328 w 18031602"/>
              <a:gd name="connsiteY32" fmla="*/ 435032 h 2427055"/>
              <a:gd name="connsiteX33" fmla="*/ 10612957 w 18031602"/>
              <a:gd name="connsiteY33" fmla="*/ 559723 h 2427055"/>
              <a:gd name="connsiteX34" fmla="*/ 10945466 w 18031602"/>
              <a:gd name="connsiteY34" fmla="*/ 701040 h 2427055"/>
              <a:gd name="connsiteX35" fmla="*/ 11236412 w 18031602"/>
              <a:gd name="connsiteY35" fmla="*/ 734291 h 2427055"/>
              <a:gd name="connsiteX36" fmla="*/ 11502419 w 18031602"/>
              <a:gd name="connsiteY36" fmla="*/ 568036 h 2427055"/>
              <a:gd name="connsiteX37" fmla="*/ 11535670 w 18031602"/>
              <a:gd name="connsiteY37" fmla="*/ 435032 h 2427055"/>
              <a:gd name="connsiteX38" fmla="*/ 11602172 w 18031602"/>
              <a:gd name="connsiteY38" fmla="*/ 260465 h 2427055"/>
              <a:gd name="connsiteX39" fmla="*/ 11710237 w 18031602"/>
              <a:gd name="connsiteY39" fmla="*/ 210589 h 2427055"/>
              <a:gd name="connsiteX40" fmla="*/ 11951306 w 18031602"/>
              <a:gd name="connsiteY40" fmla="*/ 410094 h 2427055"/>
              <a:gd name="connsiteX41" fmla="*/ 12433444 w 18031602"/>
              <a:gd name="connsiteY41" fmla="*/ 518160 h 2427055"/>
              <a:gd name="connsiteX42" fmla="*/ 12799204 w 18031602"/>
              <a:gd name="connsiteY42" fmla="*/ 509847 h 2427055"/>
              <a:gd name="connsiteX43" fmla="*/ 13322906 w 18031602"/>
              <a:gd name="connsiteY43" fmla="*/ 676101 h 2427055"/>
              <a:gd name="connsiteX44" fmla="*/ 13730230 w 18031602"/>
              <a:gd name="connsiteY44" fmla="*/ 850669 h 2427055"/>
              <a:gd name="connsiteX45" fmla="*/ 14021176 w 18031602"/>
              <a:gd name="connsiteY45" fmla="*/ 750915 h 2427055"/>
              <a:gd name="connsiteX46" fmla="*/ 14403561 w 18031602"/>
              <a:gd name="connsiteY46" fmla="*/ 667789 h 2427055"/>
              <a:gd name="connsiteX47" fmla="*/ 14736070 w 18031602"/>
              <a:gd name="connsiteY47" fmla="*/ 634538 h 2427055"/>
              <a:gd name="connsiteX48" fmla="*/ 14885067 w 18031602"/>
              <a:gd name="connsiteY48" fmla="*/ 957642 h 2427055"/>
              <a:gd name="connsiteX49" fmla="*/ 14979733 w 18031602"/>
              <a:gd name="connsiteY49" fmla="*/ 1377446 h 2427055"/>
              <a:gd name="connsiteX50" fmla="*/ 15358395 w 18031602"/>
              <a:gd name="connsiteY50" fmla="*/ 1377446 h 2427055"/>
              <a:gd name="connsiteX51" fmla="*/ 15559030 w 18031602"/>
              <a:gd name="connsiteY51" fmla="*/ 1233054 h 2427055"/>
              <a:gd name="connsiteX52" fmla="*/ 15827740 w 18031602"/>
              <a:gd name="connsiteY52" fmla="*/ 1086729 h 2427055"/>
              <a:gd name="connsiteX53" fmla="*/ 16683714 w 18031602"/>
              <a:gd name="connsiteY53" fmla="*/ 852691 h 2427055"/>
              <a:gd name="connsiteX54" fmla="*/ 16998542 w 18031602"/>
              <a:gd name="connsiteY54" fmla="*/ 1107553 h 2427055"/>
              <a:gd name="connsiteX55" fmla="*/ 17251707 w 18031602"/>
              <a:gd name="connsiteY55" fmla="*/ 1062593 h 2427055"/>
              <a:gd name="connsiteX56" fmla="*/ 17346371 w 18031602"/>
              <a:gd name="connsiteY56" fmla="*/ 1272495 h 2427055"/>
              <a:gd name="connsiteX57" fmla="*/ 17725033 w 18031602"/>
              <a:gd name="connsiteY57" fmla="*/ 1167544 h 2427055"/>
              <a:gd name="connsiteX58" fmla="*/ 18031602 w 18031602"/>
              <a:gd name="connsiteY58" fmla="*/ 1167544 h 2427055"/>
              <a:gd name="connsiteX0" fmla="*/ 0 w 18031602"/>
              <a:gd name="connsiteY0" fmla="*/ 327936 h 2427055"/>
              <a:gd name="connsiteX1" fmla="*/ 1063892 w 18031602"/>
              <a:gd name="connsiteY1" fmla="*/ 327936 h 2427055"/>
              <a:gd name="connsiteX2" fmla="*/ 1442554 w 18031602"/>
              <a:gd name="connsiteY2" fmla="*/ 222985 h 2427055"/>
              <a:gd name="connsiteX3" fmla="*/ 1726551 w 18031602"/>
              <a:gd name="connsiteY3" fmla="*/ 432887 h 2427055"/>
              <a:gd name="connsiteX4" fmla="*/ 2573259 w 18031602"/>
              <a:gd name="connsiteY4" fmla="*/ 503666 h 2427055"/>
              <a:gd name="connsiteX5" fmla="*/ 3051869 w 18031602"/>
              <a:gd name="connsiteY5" fmla="*/ 747740 h 2427055"/>
              <a:gd name="connsiteX6" fmla="*/ 3255703 w 18031602"/>
              <a:gd name="connsiteY6" fmla="*/ 711902 h 2427055"/>
              <a:gd name="connsiteX7" fmla="*/ 3577619 w 18031602"/>
              <a:gd name="connsiteY7" fmla="*/ 640742 h 2427055"/>
              <a:gd name="connsiteX8" fmla="*/ 3900233 w 18031602"/>
              <a:gd name="connsiteY8" fmla="*/ 780959 h 2427055"/>
              <a:gd name="connsiteX9" fmla="*/ 4434754 w 18031602"/>
              <a:gd name="connsiteY9" fmla="*/ 990238 h 2427055"/>
              <a:gd name="connsiteX10" fmla="*/ 5184747 w 18031602"/>
              <a:gd name="connsiteY10" fmla="*/ 349496 h 2427055"/>
              <a:gd name="connsiteX11" fmla="*/ 5613312 w 18031602"/>
              <a:gd name="connsiteY11" fmla="*/ 582493 h 2427055"/>
              <a:gd name="connsiteX12" fmla="*/ 6068566 w 18031602"/>
              <a:gd name="connsiteY12" fmla="*/ 1108767 h 2427055"/>
              <a:gd name="connsiteX13" fmla="*/ 6202596 w 18031602"/>
              <a:gd name="connsiteY13" fmla="*/ 1514483 h 2427055"/>
              <a:gd name="connsiteX14" fmla="*/ 6309737 w 18031602"/>
              <a:gd name="connsiteY14" fmla="*/ 2271724 h 2427055"/>
              <a:gd name="connsiteX15" fmla="*/ 6524021 w 18031602"/>
              <a:gd name="connsiteY15" fmla="*/ 1922228 h 2427055"/>
              <a:gd name="connsiteX16" fmla="*/ 7006159 w 18031602"/>
              <a:gd name="connsiteY16" fmla="*/ 1922228 h 2427055"/>
              <a:gd name="connsiteX17" fmla="*/ 7220443 w 18031602"/>
              <a:gd name="connsiteY17" fmla="*/ 1281486 h 2427055"/>
              <a:gd name="connsiteX18" fmla="*/ 7327585 w 18031602"/>
              <a:gd name="connsiteY18" fmla="*/ 698993 h 2427055"/>
              <a:gd name="connsiteX19" fmla="*/ 7545561 w 18031602"/>
              <a:gd name="connsiteY19" fmla="*/ 401781 h 2427055"/>
              <a:gd name="connsiteX20" fmla="*/ 7919634 w 18031602"/>
              <a:gd name="connsiteY20" fmla="*/ 376843 h 2427055"/>
              <a:gd name="connsiteX21" fmla="*/ 8152390 w 18031602"/>
              <a:gd name="connsiteY21" fmla="*/ 518160 h 2427055"/>
              <a:gd name="connsiteX22" fmla="*/ 8202266 w 18031602"/>
              <a:gd name="connsiteY22" fmla="*/ 692727 h 2427055"/>
              <a:gd name="connsiteX23" fmla="*/ 8343583 w 18031602"/>
              <a:gd name="connsiteY23" fmla="*/ 742603 h 2427055"/>
              <a:gd name="connsiteX24" fmla="*/ 8800783 w 18031602"/>
              <a:gd name="connsiteY24" fmla="*/ 293716 h 2427055"/>
              <a:gd name="connsiteX25" fmla="*/ 8942099 w 18031602"/>
              <a:gd name="connsiteY25" fmla="*/ 94211 h 2427055"/>
              <a:gd name="connsiteX26" fmla="*/ 9116666 w 18031602"/>
              <a:gd name="connsiteY26" fmla="*/ 27709 h 2427055"/>
              <a:gd name="connsiteX27" fmla="*/ 9474114 w 18031602"/>
              <a:gd name="connsiteY27" fmla="*/ 260465 h 2427055"/>
              <a:gd name="connsiteX28" fmla="*/ 9590492 w 18031602"/>
              <a:gd name="connsiteY28" fmla="*/ 326967 h 2427055"/>
              <a:gd name="connsiteX29" fmla="*/ 9814935 w 18031602"/>
              <a:gd name="connsiteY29" fmla="*/ 285403 h 2427055"/>
              <a:gd name="connsiteX30" fmla="*/ 10213946 w 18031602"/>
              <a:gd name="connsiteY30" fmla="*/ 177338 h 2427055"/>
              <a:gd name="connsiteX31" fmla="*/ 10430077 w 18031602"/>
              <a:gd name="connsiteY31" fmla="*/ 243840 h 2427055"/>
              <a:gd name="connsiteX32" fmla="*/ 10463328 w 18031602"/>
              <a:gd name="connsiteY32" fmla="*/ 435032 h 2427055"/>
              <a:gd name="connsiteX33" fmla="*/ 10612957 w 18031602"/>
              <a:gd name="connsiteY33" fmla="*/ 559723 h 2427055"/>
              <a:gd name="connsiteX34" fmla="*/ 10945466 w 18031602"/>
              <a:gd name="connsiteY34" fmla="*/ 701040 h 2427055"/>
              <a:gd name="connsiteX35" fmla="*/ 11236412 w 18031602"/>
              <a:gd name="connsiteY35" fmla="*/ 734291 h 2427055"/>
              <a:gd name="connsiteX36" fmla="*/ 11502419 w 18031602"/>
              <a:gd name="connsiteY36" fmla="*/ 568036 h 2427055"/>
              <a:gd name="connsiteX37" fmla="*/ 11535670 w 18031602"/>
              <a:gd name="connsiteY37" fmla="*/ 435032 h 2427055"/>
              <a:gd name="connsiteX38" fmla="*/ 11602172 w 18031602"/>
              <a:gd name="connsiteY38" fmla="*/ 260465 h 2427055"/>
              <a:gd name="connsiteX39" fmla="*/ 11710237 w 18031602"/>
              <a:gd name="connsiteY39" fmla="*/ 210589 h 2427055"/>
              <a:gd name="connsiteX40" fmla="*/ 11951306 w 18031602"/>
              <a:gd name="connsiteY40" fmla="*/ 410094 h 2427055"/>
              <a:gd name="connsiteX41" fmla="*/ 12433444 w 18031602"/>
              <a:gd name="connsiteY41" fmla="*/ 518160 h 2427055"/>
              <a:gd name="connsiteX42" fmla="*/ 12799204 w 18031602"/>
              <a:gd name="connsiteY42" fmla="*/ 509847 h 2427055"/>
              <a:gd name="connsiteX43" fmla="*/ 13322906 w 18031602"/>
              <a:gd name="connsiteY43" fmla="*/ 676101 h 2427055"/>
              <a:gd name="connsiteX44" fmla="*/ 13730230 w 18031602"/>
              <a:gd name="connsiteY44" fmla="*/ 850669 h 2427055"/>
              <a:gd name="connsiteX45" fmla="*/ 14021176 w 18031602"/>
              <a:gd name="connsiteY45" fmla="*/ 750915 h 2427055"/>
              <a:gd name="connsiteX46" fmla="*/ 14403561 w 18031602"/>
              <a:gd name="connsiteY46" fmla="*/ 667789 h 2427055"/>
              <a:gd name="connsiteX47" fmla="*/ 14736070 w 18031602"/>
              <a:gd name="connsiteY47" fmla="*/ 634538 h 2427055"/>
              <a:gd name="connsiteX48" fmla="*/ 14885067 w 18031602"/>
              <a:gd name="connsiteY48" fmla="*/ 957642 h 2427055"/>
              <a:gd name="connsiteX49" fmla="*/ 14979733 w 18031602"/>
              <a:gd name="connsiteY49" fmla="*/ 1377446 h 2427055"/>
              <a:gd name="connsiteX50" fmla="*/ 15358395 w 18031602"/>
              <a:gd name="connsiteY50" fmla="*/ 1377446 h 2427055"/>
              <a:gd name="connsiteX51" fmla="*/ 15559030 w 18031602"/>
              <a:gd name="connsiteY51" fmla="*/ 1233054 h 2427055"/>
              <a:gd name="connsiteX52" fmla="*/ 15827740 w 18031602"/>
              <a:gd name="connsiteY52" fmla="*/ 1086729 h 2427055"/>
              <a:gd name="connsiteX53" fmla="*/ 16683714 w 18031602"/>
              <a:gd name="connsiteY53" fmla="*/ 852691 h 2427055"/>
              <a:gd name="connsiteX54" fmla="*/ 16998542 w 18031602"/>
              <a:gd name="connsiteY54" fmla="*/ 1107553 h 2427055"/>
              <a:gd name="connsiteX55" fmla="*/ 17251707 w 18031602"/>
              <a:gd name="connsiteY55" fmla="*/ 1062593 h 2427055"/>
              <a:gd name="connsiteX56" fmla="*/ 17346371 w 18031602"/>
              <a:gd name="connsiteY56" fmla="*/ 1272495 h 2427055"/>
              <a:gd name="connsiteX57" fmla="*/ 17725033 w 18031602"/>
              <a:gd name="connsiteY57" fmla="*/ 1167544 h 2427055"/>
              <a:gd name="connsiteX58" fmla="*/ 18031602 w 18031602"/>
              <a:gd name="connsiteY58" fmla="*/ 1167544 h 2427055"/>
              <a:gd name="connsiteX0" fmla="*/ 0 w 18031602"/>
              <a:gd name="connsiteY0" fmla="*/ 327936 h 2427055"/>
              <a:gd name="connsiteX1" fmla="*/ 463312 w 18031602"/>
              <a:gd name="connsiteY1" fmla="*/ 309311 h 2427055"/>
              <a:gd name="connsiteX2" fmla="*/ 1063892 w 18031602"/>
              <a:gd name="connsiteY2" fmla="*/ 327936 h 2427055"/>
              <a:gd name="connsiteX3" fmla="*/ 1442554 w 18031602"/>
              <a:gd name="connsiteY3" fmla="*/ 222985 h 2427055"/>
              <a:gd name="connsiteX4" fmla="*/ 1726551 w 18031602"/>
              <a:gd name="connsiteY4" fmla="*/ 432887 h 2427055"/>
              <a:gd name="connsiteX5" fmla="*/ 2573259 w 18031602"/>
              <a:gd name="connsiteY5" fmla="*/ 503666 h 2427055"/>
              <a:gd name="connsiteX6" fmla="*/ 3051869 w 18031602"/>
              <a:gd name="connsiteY6" fmla="*/ 747740 h 2427055"/>
              <a:gd name="connsiteX7" fmla="*/ 3255703 w 18031602"/>
              <a:gd name="connsiteY7" fmla="*/ 711902 h 2427055"/>
              <a:gd name="connsiteX8" fmla="*/ 3577619 w 18031602"/>
              <a:gd name="connsiteY8" fmla="*/ 640742 h 2427055"/>
              <a:gd name="connsiteX9" fmla="*/ 3900233 w 18031602"/>
              <a:gd name="connsiteY9" fmla="*/ 780959 h 2427055"/>
              <a:gd name="connsiteX10" fmla="*/ 4434754 w 18031602"/>
              <a:gd name="connsiteY10" fmla="*/ 990238 h 2427055"/>
              <a:gd name="connsiteX11" fmla="*/ 5184747 w 18031602"/>
              <a:gd name="connsiteY11" fmla="*/ 349496 h 2427055"/>
              <a:gd name="connsiteX12" fmla="*/ 5613312 w 18031602"/>
              <a:gd name="connsiteY12" fmla="*/ 582493 h 2427055"/>
              <a:gd name="connsiteX13" fmla="*/ 6068566 w 18031602"/>
              <a:gd name="connsiteY13" fmla="*/ 1108767 h 2427055"/>
              <a:gd name="connsiteX14" fmla="*/ 6202596 w 18031602"/>
              <a:gd name="connsiteY14" fmla="*/ 1514483 h 2427055"/>
              <a:gd name="connsiteX15" fmla="*/ 6309737 w 18031602"/>
              <a:gd name="connsiteY15" fmla="*/ 2271724 h 2427055"/>
              <a:gd name="connsiteX16" fmla="*/ 6524021 w 18031602"/>
              <a:gd name="connsiteY16" fmla="*/ 1922228 h 2427055"/>
              <a:gd name="connsiteX17" fmla="*/ 7006159 w 18031602"/>
              <a:gd name="connsiteY17" fmla="*/ 1922228 h 2427055"/>
              <a:gd name="connsiteX18" fmla="*/ 7220443 w 18031602"/>
              <a:gd name="connsiteY18" fmla="*/ 1281486 h 2427055"/>
              <a:gd name="connsiteX19" fmla="*/ 7327585 w 18031602"/>
              <a:gd name="connsiteY19" fmla="*/ 698993 h 2427055"/>
              <a:gd name="connsiteX20" fmla="*/ 7545561 w 18031602"/>
              <a:gd name="connsiteY20" fmla="*/ 401781 h 2427055"/>
              <a:gd name="connsiteX21" fmla="*/ 7919634 w 18031602"/>
              <a:gd name="connsiteY21" fmla="*/ 376843 h 2427055"/>
              <a:gd name="connsiteX22" fmla="*/ 8152390 w 18031602"/>
              <a:gd name="connsiteY22" fmla="*/ 518160 h 2427055"/>
              <a:gd name="connsiteX23" fmla="*/ 8202266 w 18031602"/>
              <a:gd name="connsiteY23" fmla="*/ 692727 h 2427055"/>
              <a:gd name="connsiteX24" fmla="*/ 8343583 w 18031602"/>
              <a:gd name="connsiteY24" fmla="*/ 742603 h 2427055"/>
              <a:gd name="connsiteX25" fmla="*/ 8800783 w 18031602"/>
              <a:gd name="connsiteY25" fmla="*/ 293716 h 2427055"/>
              <a:gd name="connsiteX26" fmla="*/ 8942099 w 18031602"/>
              <a:gd name="connsiteY26" fmla="*/ 94211 h 2427055"/>
              <a:gd name="connsiteX27" fmla="*/ 9116666 w 18031602"/>
              <a:gd name="connsiteY27" fmla="*/ 27709 h 2427055"/>
              <a:gd name="connsiteX28" fmla="*/ 9474114 w 18031602"/>
              <a:gd name="connsiteY28" fmla="*/ 260465 h 2427055"/>
              <a:gd name="connsiteX29" fmla="*/ 9590492 w 18031602"/>
              <a:gd name="connsiteY29" fmla="*/ 326967 h 2427055"/>
              <a:gd name="connsiteX30" fmla="*/ 9814935 w 18031602"/>
              <a:gd name="connsiteY30" fmla="*/ 285403 h 2427055"/>
              <a:gd name="connsiteX31" fmla="*/ 10213946 w 18031602"/>
              <a:gd name="connsiteY31" fmla="*/ 177338 h 2427055"/>
              <a:gd name="connsiteX32" fmla="*/ 10430077 w 18031602"/>
              <a:gd name="connsiteY32" fmla="*/ 243840 h 2427055"/>
              <a:gd name="connsiteX33" fmla="*/ 10463328 w 18031602"/>
              <a:gd name="connsiteY33" fmla="*/ 435032 h 2427055"/>
              <a:gd name="connsiteX34" fmla="*/ 10612957 w 18031602"/>
              <a:gd name="connsiteY34" fmla="*/ 559723 h 2427055"/>
              <a:gd name="connsiteX35" fmla="*/ 10945466 w 18031602"/>
              <a:gd name="connsiteY35" fmla="*/ 701040 h 2427055"/>
              <a:gd name="connsiteX36" fmla="*/ 11236412 w 18031602"/>
              <a:gd name="connsiteY36" fmla="*/ 734291 h 2427055"/>
              <a:gd name="connsiteX37" fmla="*/ 11502419 w 18031602"/>
              <a:gd name="connsiteY37" fmla="*/ 568036 h 2427055"/>
              <a:gd name="connsiteX38" fmla="*/ 11535670 w 18031602"/>
              <a:gd name="connsiteY38" fmla="*/ 435032 h 2427055"/>
              <a:gd name="connsiteX39" fmla="*/ 11602172 w 18031602"/>
              <a:gd name="connsiteY39" fmla="*/ 260465 h 2427055"/>
              <a:gd name="connsiteX40" fmla="*/ 11710237 w 18031602"/>
              <a:gd name="connsiteY40" fmla="*/ 210589 h 2427055"/>
              <a:gd name="connsiteX41" fmla="*/ 11951306 w 18031602"/>
              <a:gd name="connsiteY41" fmla="*/ 410094 h 2427055"/>
              <a:gd name="connsiteX42" fmla="*/ 12433444 w 18031602"/>
              <a:gd name="connsiteY42" fmla="*/ 518160 h 2427055"/>
              <a:gd name="connsiteX43" fmla="*/ 12799204 w 18031602"/>
              <a:gd name="connsiteY43" fmla="*/ 509847 h 2427055"/>
              <a:gd name="connsiteX44" fmla="*/ 13322906 w 18031602"/>
              <a:gd name="connsiteY44" fmla="*/ 676101 h 2427055"/>
              <a:gd name="connsiteX45" fmla="*/ 13730230 w 18031602"/>
              <a:gd name="connsiteY45" fmla="*/ 850669 h 2427055"/>
              <a:gd name="connsiteX46" fmla="*/ 14021176 w 18031602"/>
              <a:gd name="connsiteY46" fmla="*/ 750915 h 2427055"/>
              <a:gd name="connsiteX47" fmla="*/ 14403561 w 18031602"/>
              <a:gd name="connsiteY47" fmla="*/ 667789 h 2427055"/>
              <a:gd name="connsiteX48" fmla="*/ 14736070 w 18031602"/>
              <a:gd name="connsiteY48" fmla="*/ 634538 h 2427055"/>
              <a:gd name="connsiteX49" fmla="*/ 14885067 w 18031602"/>
              <a:gd name="connsiteY49" fmla="*/ 957642 h 2427055"/>
              <a:gd name="connsiteX50" fmla="*/ 14979733 w 18031602"/>
              <a:gd name="connsiteY50" fmla="*/ 1377446 h 2427055"/>
              <a:gd name="connsiteX51" fmla="*/ 15358395 w 18031602"/>
              <a:gd name="connsiteY51" fmla="*/ 1377446 h 2427055"/>
              <a:gd name="connsiteX52" fmla="*/ 15559030 w 18031602"/>
              <a:gd name="connsiteY52" fmla="*/ 1233054 h 2427055"/>
              <a:gd name="connsiteX53" fmla="*/ 15827740 w 18031602"/>
              <a:gd name="connsiteY53" fmla="*/ 1086729 h 2427055"/>
              <a:gd name="connsiteX54" fmla="*/ 16683714 w 18031602"/>
              <a:gd name="connsiteY54" fmla="*/ 852691 h 2427055"/>
              <a:gd name="connsiteX55" fmla="*/ 16998542 w 18031602"/>
              <a:gd name="connsiteY55" fmla="*/ 1107553 h 2427055"/>
              <a:gd name="connsiteX56" fmla="*/ 17251707 w 18031602"/>
              <a:gd name="connsiteY56" fmla="*/ 1062593 h 2427055"/>
              <a:gd name="connsiteX57" fmla="*/ 17346371 w 18031602"/>
              <a:gd name="connsiteY57" fmla="*/ 1272495 h 2427055"/>
              <a:gd name="connsiteX58" fmla="*/ 17725033 w 18031602"/>
              <a:gd name="connsiteY58" fmla="*/ 1167544 h 2427055"/>
              <a:gd name="connsiteX59" fmla="*/ 18031602 w 18031602"/>
              <a:gd name="connsiteY59" fmla="*/ 1167544 h 2427055"/>
              <a:gd name="connsiteX0" fmla="*/ 0 w 18031602"/>
              <a:gd name="connsiteY0" fmla="*/ 327936 h 2427055"/>
              <a:gd name="connsiteX1" fmla="*/ 495899 w 18031602"/>
              <a:gd name="connsiteY1" fmla="*/ 432887 h 2427055"/>
              <a:gd name="connsiteX2" fmla="*/ 1063892 w 18031602"/>
              <a:gd name="connsiteY2" fmla="*/ 327936 h 2427055"/>
              <a:gd name="connsiteX3" fmla="*/ 1442554 w 18031602"/>
              <a:gd name="connsiteY3" fmla="*/ 222985 h 2427055"/>
              <a:gd name="connsiteX4" fmla="*/ 1726551 w 18031602"/>
              <a:gd name="connsiteY4" fmla="*/ 432887 h 2427055"/>
              <a:gd name="connsiteX5" fmla="*/ 2573259 w 18031602"/>
              <a:gd name="connsiteY5" fmla="*/ 503666 h 2427055"/>
              <a:gd name="connsiteX6" fmla="*/ 3051869 w 18031602"/>
              <a:gd name="connsiteY6" fmla="*/ 747740 h 2427055"/>
              <a:gd name="connsiteX7" fmla="*/ 3255703 w 18031602"/>
              <a:gd name="connsiteY7" fmla="*/ 711902 h 2427055"/>
              <a:gd name="connsiteX8" fmla="*/ 3577619 w 18031602"/>
              <a:gd name="connsiteY8" fmla="*/ 640742 h 2427055"/>
              <a:gd name="connsiteX9" fmla="*/ 3900233 w 18031602"/>
              <a:gd name="connsiteY9" fmla="*/ 780959 h 2427055"/>
              <a:gd name="connsiteX10" fmla="*/ 4434754 w 18031602"/>
              <a:gd name="connsiteY10" fmla="*/ 990238 h 2427055"/>
              <a:gd name="connsiteX11" fmla="*/ 5184747 w 18031602"/>
              <a:gd name="connsiteY11" fmla="*/ 349496 h 2427055"/>
              <a:gd name="connsiteX12" fmla="*/ 5613312 w 18031602"/>
              <a:gd name="connsiteY12" fmla="*/ 582493 h 2427055"/>
              <a:gd name="connsiteX13" fmla="*/ 6068566 w 18031602"/>
              <a:gd name="connsiteY13" fmla="*/ 1108767 h 2427055"/>
              <a:gd name="connsiteX14" fmla="*/ 6202596 w 18031602"/>
              <a:gd name="connsiteY14" fmla="*/ 1514483 h 2427055"/>
              <a:gd name="connsiteX15" fmla="*/ 6309737 w 18031602"/>
              <a:gd name="connsiteY15" fmla="*/ 2271724 h 2427055"/>
              <a:gd name="connsiteX16" fmla="*/ 6524021 w 18031602"/>
              <a:gd name="connsiteY16" fmla="*/ 1922228 h 2427055"/>
              <a:gd name="connsiteX17" fmla="*/ 7006159 w 18031602"/>
              <a:gd name="connsiteY17" fmla="*/ 1922228 h 2427055"/>
              <a:gd name="connsiteX18" fmla="*/ 7220443 w 18031602"/>
              <a:gd name="connsiteY18" fmla="*/ 1281486 h 2427055"/>
              <a:gd name="connsiteX19" fmla="*/ 7327585 w 18031602"/>
              <a:gd name="connsiteY19" fmla="*/ 698993 h 2427055"/>
              <a:gd name="connsiteX20" fmla="*/ 7545561 w 18031602"/>
              <a:gd name="connsiteY20" fmla="*/ 401781 h 2427055"/>
              <a:gd name="connsiteX21" fmla="*/ 7919634 w 18031602"/>
              <a:gd name="connsiteY21" fmla="*/ 376843 h 2427055"/>
              <a:gd name="connsiteX22" fmla="*/ 8152390 w 18031602"/>
              <a:gd name="connsiteY22" fmla="*/ 518160 h 2427055"/>
              <a:gd name="connsiteX23" fmla="*/ 8202266 w 18031602"/>
              <a:gd name="connsiteY23" fmla="*/ 692727 h 2427055"/>
              <a:gd name="connsiteX24" fmla="*/ 8343583 w 18031602"/>
              <a:gd name="connsiteY24" fmla="*/ 742603 h 2427055"/>
              <a:gd name="connsiteX25" fmla="*/ 8800783 w 18031602"/>
              <a:gd name="connsiteY25" fmla="*/ 293716 h 2427055"/>
              <a:gd name="connsiteX26" fmla="*/ 8942099 w 18031602"/>
              <a:gd name="connsiteY26" fmla="*/ 94211 h 2427055"/>
              <a:gd name="connsiteX27" fmla="*/ 9116666 w 18031602"/>
              <a:gd name="connsiteY27" fmla="*/ 27709 h 2427055"/>
              <a:gd name="connsiteX28" fmla="*/ 9474114 w 18031602"/>
              <a:gd name="connsiteY28" fmla="*/ 260465 h 2427055"/>
              <a:gd name="connsiteX29" fmla="*/ 9590492 w 18031602"/>
              <a:gd name="connsiteY29" fmla="*/ 326967 h 2427055"/>
              <a:gd name="connsiteX30" fmla="*/ 9814935 w 18031602"/>
              <a:gd name="connsiteY30" fmla="*/ 285403 h 2427055"/>
              <a:gd name="connsiteX31" fmla="*/ 10213946 w 18031602"/>
              <a:gd name="connsiteY31" fmla="*/ 177338 h 2427055"/>
              <a:gd name="connsiteX32" fmla="*/ 10430077 w 18031602"/>
              <a:gd name="connsiteY32" fmla="*/ 243840 h 2427055"/>
              <a:gd name="connsiteX33" fmla="*/ 10463328 w 18031602"/>
              <a:gd name="connsiteY33" fmla="*/ 435032 h 2427055"/>
              <a:gd name="connsiteX34" fmla="*/ 10612957 w 18031602"/>
              <a:gd name="connsiteY34" fmla="*/ 559723 h 2427055"/>
              <a:gd name="connsiteX35" fmla="*/ 10945466 w 18031602"/>
              <a:gd name="connsiteY35" fmla="*/ 701040 h 2427055"/>
              <a:gd name="connsiteX36" fmla="*/ 11236412 w 18031602"/>
              <a:gd name="connsiteY36" fmla="*/ 734291 h 2427055"/>
              <a:gd name="connsiteX37" fmla="*/ 11502419 w 18031602"/>
              <a:gd name="connsiteY37" fmla="*/ 568036 h 2427055"/>
              <a:gd name="connsiteX38" fmla="*/ 11535670 w 18031602"/>
              <a:gd name="connsiteY38" fmla="*/ 435032 h 2427055"/>
              <a:gd name="connsiteX39" fmla="*/ 11602172 w 18031602"/>
              <a:gd name="connsiteY39" fmla="*/ 260465 h 2427055"/>
              <a:gd name="connsiteX40" fmla="*/ 11710237 w 18031602"/>
              <a:gd name="connsiteY40" fmla="*/ 210589 h 2427055"/>
              <a:gd name="connsiteX41" fmla="*/ 11951306 w 18031602"/>
              <a:gd name="connsiteY41" fmla="*/ 410094 h 2427055"/>
              <a:gd name="connsiteX42" fmla="*/ 12433444 w 18031602"/>
              <a:gd name="connsiteY42" fmla="*/ 518160 h 2427055"/>
              <a:gd name="connsiteX43" fmla="*/ 12799204 w 18031602"/>
              <a:gd name="connsiteY43" fmla="*/ 509847 h 2427055"/>
              <a:gd name="connsiteX44" fmla="*/ 13322906 w 18031602"/>
              <a:gd name="connsiteY44" fmla="*/ 676101 h 2427055"/>
              <a:gd name="connsiteX45" fmla="*/ 13730230 w 18031602"/>
              <a:gd name="connsiteY45" fmla="*/ 850669 h 2427055"/>
              <a:gd name="connsiteX46" fmla="*/ 14021176 w 18031602"/>
              <a:gd name="connsiteY46" fmla="*/ 750915 h 2427055"/>
              <a:gd name="connsiteX47" fmla="*/ 14403561 w 18031602"/>
              <a:gd name="connsiteY47" fmla="*/ 667789 h 2427055"/>
              <a:gd name="connsiteX48" fmla="*/ 14736070 w 18031602"/>
              <a:gd name="connsiteY48" fmla="*/ 634538 h 2427055"/>
              <a:gd name="connsiteX49" fmla="*/ 14885067 w 18031602"/>
              <a:gd name="connsiteY49" fmla="*/ 957642 h 2427055"/>
              <a:gd name="connsiteX50" fmla="*/ 14979733 w 18031602"/>
              <a:gd name="connsiteY50" fmla="*/ 1377446 h 2427055"/>
              <a:gd name="connsiteX51" fmla="*/ 15358395 w 18031602"/>
              <a:gd name="connsiteY51" fmla="*/ 1377446 h 2427055"/>
              <a:gd name="connsiteX52" fmla="*/ 15559030 w 18031602"/>
              <a:gd name="connsiteY52" fmla="*/ 1233054 h 2427055"/>
              <a:gd name="connsiteX53" fmla="*/ 15827740 w 18031602"/>
              <a:gd name="connsiteY53" fmla="*/ 1086729 h 2427055"/>
              <a:gd name="connsiteX54" fmla="*/ 16683714 w 18031602"/>
              <a:gd name="connsiteY54" fmla="*/ 852691 h 2427055"/>
              <a:gd name="connsiteX55" fmla="*/ 16998542 w 18031602"/>
              <a:gd name="connsiteY55" fmla="*/ 1107553 h 2427055"/>
              <a:gd name="connsiteX56" fmla="*/ 17251707 w 18031602"/>
              <a:gd name="connsiteY56" fmla="*/ 1062593 h 2427055"/>
              <a:gd name="connsiteX57" fmla="*/ 17346371 w 18031602"/>
              <a:gd name="connsiteY57" fmla="*/ 1272495 h 2427055"/>
              <a:gd name="connsiteX58" fmla="*/ 17725033 w 18031602"/>
              <a:gd name="connsiteY58" fmla="*/ 1167544 h 2427055"/>
              <a:gd name="connsiteX59" fmla="*/ 18031602 w 18031602"/>
              <a:gd name="connsiteY59" fmla="*/ 1167544 h 2427055"/>
              <a:gd name="connsiteX0" fmla="*/ 0 w 18031602"/>
              <a:gd name="connsiteY0" fmla="*/ 327936 h 2427055"/>
              <a:gd name="connsiteX1" fmla="*/ 495899 w 18031602"/>
              <a:gd name="connsiteY1" fmla="*/ 432887 h 2427055"/>
              <a:gd name="connsiteX2" fmla="*/ 1063892 w 18031602"/>
              <a:gd name="connsiteY2" fmla="*/ 327936 h 2427055"/>
              <a:gd name="connsiteX3" fmla="*/ 1442554 w 18031602"/>
              <a:gd name="connsiteY3" fmla="*/ 222985 h 2427055"/>
              <a:gd name="connsiteX4" fmla="*/ 1726551 w 18031602"/>
              <a:gd name="connsiteY4" fmla="*/ 432887 h 2427055"/>
              <a:gd name="connsiteX5" fmla="*/ 2573259 w 18031602"/>
              <a:gd name="connsiteY5" fmla="*/ 503666 h 2427055"/>
              <a:gd name="connsiteX6" fmla="*/ 3051869 w 18031602"/>
              <a:gd name="connsiteY6" fmla="*/ 747740 h 2427055"/>
              <a:gd name="connsiteX7" fmla="*/ 3255703 w 18031602"/>
              <a:gd name="connsiteY7" fmla="*/ 711902 h 2427055"/>
              <a:gd name="connsiteX8" fmla="*/ 3577619 w 18031602"/>
              <a:gd name="connsiteY8" fmla="*/ 640742 h 2427055"/>
              <a:gd name="connsiteX9" fmla="*/ 3900233 w 18031602"/>
              <a:gd name="connsiteY9" fmla="*/ 780959 h 2427055"/>
              <a:gd name="connsiteX10" fmla="*/ 4434754 w 18031602"/>
              <a:gd name="connsiteY10" fmla="*/ 990238 h 2427055"/>
              <a:gd name="connsiteX11" fmla="*/ 5184747 w 18031602"/>
              <a:gd name="connsiteY11" fmla="*/ 349496 h 2427055"/>
              <a:gd name="connsiteX12" fmla="*/ 5613312 w 18031602"/>
              <a:gd name="connsiteY12" fmla="*/ 582493 h 2427055"/>
              <a:gd name="connsiteX13" fmla="*/ 6068566 w 18031602"/>
              <a:gd name="connsiteY13" fmla="*/ 1108767 h 2427055"/>
              <a:gd name="connsiteX14" fmla="*/ 6202596 w 18031602"/>
              <a:gd name="connsiteY14" fmla="*/ 1514483 h 2427055"/>
              <a:gd name="connsiteX15" fmla="*/ 6309737 w 18031602"/>
              <a:gd name="connsiteY15" fmla="*/ 2271724 h 2427055"/>
              <a:gd name="connsiteX16" fmla="*/ 6524021 w 18031602"/>
              <a:gd name="connsiteY16" fmla="*/ 1922228 h 2427055"/>
              <a:gd name="connsiteX17" fmla="*/ 7006159 w 18031602"/>
              <a:gd name="connsiteY17" fmla="*/ 1922228 h 2427055"/>
              <a:gd name="connsiteX18" fmla="*/ 7220443 w 18031602"/>
              <a:gd name="connsiteY18" fmla="*/ 1281486 h 2427055"/>
              <a:gd name="connsiteX19" fmla="*/ 7327585 w 18031602"/>
              <a:gd name="connsiteY19" fmla="*/ 698993 h 2427055"/>
              <a:gd name="connsiteX20" fmla="*/ 7545561 w 18031602"/>
              <a:gd name="connsiteY20" fmla="*/ 401781 h 2427055"/>
              <a:gd name="connsiteX21" fmla="*/ 7919634 w 18031602"/>
              <a:gd name="connsiteY21" fmla="*/ 376843 h 2427055"/>
              <a:gd name="connsiteX22" fmla="*/ 8152390 w 18031602"/>
              <a:gd name="connsiteY22" fmla="*/ 518160 h 2427055"/>
              <a:gd name="connsiteX23" fmla="*/ 8202266 w 18031602"/>
              <a:gd name="connsiteY23" fmla="*/ 692727 h 2427055"/>
              <a:gd name="connsiteX24" fmla="*/ 8343583 w 18031602"/>
              <a:gd name="connsiteY24" fmla="*/ 742603 h 2427055"/>
              <a:gd name="connsiteX25" fmla="*/ 8800783 w 18031602"/>
              <a:gd name="connsiteY25" fmla="*/ 293716 h 2427055"/>
              <a:gd name="connsiteX26" fmla="*/ 8942099 w 18031602"/>
              <a:gd name="connsiteY26" fmla="*/ 94211 h 2427055"/>
              <a:gd name="connsiteX27" fmla="*/ 9116666 w 18031602"/>
              <a:gd name="connsiteY27" fmla="*/ 27709 h 2427055"/>
              <a:gd name="connsiteX28" fmla="*/ 9474114 w 18031602"/>
              <a:gd name="connsiteY28" fmla="*/ 260465 h 2427055"/>
              <a:gd name="connsiteX29" fmla="*/ 9590492 w 18031602"/>
              <a:gd name="connsiteY29" fmla="*/ 326967 h 2427055"/>
              <a:gd name="connsiteX30" fmla="*/ 9814935 w 18031602"/>
              <a:gd name="connsiteY30" fmla="*/ 285403 h 2427055"/>
              <a:gd name="connsiteX31" fmla="*/ 10213946 w 18031602"/>
              <a:gd name="connsiteY31" fmla="*/ 177338 h 2427055"/>
              <a:gd name="connsiteX32" fmla="*/ 10430077 w 18031602"/>
              <a:gd name="connsiteY32" fmla="*/ 243840 h 2427055"/>
              <a:gd name="connsiteX33" fmla="*/ 10463328 w 18031602"/>
              <a:gd name="connsiteY33" fmla="*/ 435032 h 2427055"/>
              <a:gd name="connsiteX34" fmla="*/ 10612957 w 18031602"/>
              <a:gd name="connsiteY34" fmla="*/ 559723 h 2427055"/>
              <a:gd name="connsiteX35" fmla="*/ 10945466 w 18031602"/>
              <a:gd name="connsiteY35" fmla="*/ 701040 h 2427055"/>
              <a:gd name="connsiteX36" fmla="*/ 11236412 w 18031602"/>
              <a:gd name="connsiteY36" fmla="*/ 734291 h 2427055"/>
              <a:gd name="connsiteX37" fmla="*/ 11502419 w 18031602"/>
              <a:gd name="connsiteY37" fmla="*/ 568036 h 2427055"/>
              <a:gd name="connsiteX38" fmla="*/ 11535670 w 18031602"/>
              <a:gd name="connsiteY38" fmla="*/ 435032 h 2427055"/>
              <a:gd name="connsiteX39" fmla="*/ 11602172 w 18031602"/>
              <a:gd name="connsiteY39" fmla="*/ 260465 h 2427055"/>
              <a:gd name="connsiteX40" fmla="*/ 11710237 w 18031602"/>
              <a:gd name="connsiteY40" fmla="*/ 210589 h 2427055"/>
              <a:gd name="connsiteX41" fmla="*/ 11951306 w 18031602"/>
              <a:gd name="connsiteY41" fmla="*/ 410094 h 2427055"/>
              <a:gd name="connsiteX42" fmla="*/ 12433444 w 18031602"/>
              <a:gd name="connsiteY42" fmla="*/ 518160 h 2427055"/>
              <a:gd name="connsiteX43" fmla="*/ 12799204 w 18031602"/>
              <a:gd name="connsiteY43" fmla="*/ 509847 h 2427055"/>
              <a:gd name="connsiteX44" fmla="*/ 13322906 w 18031602"/>
              <a:gd name="connsiteY44" fmla="*/ 676101 h 2427055"/>
              <a:gd name="connsiteX45" fmla="*/ 13730230 w 18031602"/>
              <a:gd name="connsiteY45" fmla="*/ 850669 h 2427055"/>
              <a:gd name="connsiteX46" fmla="*/ 14021176 w 18031602"/>
              <a:gd name="connsiteY46" fmla="*/ 750915 h 2427055"/>
              <a:gd name="connsiteX47" fmla="*/ 14403561 w 18031602"/>
              <a:gd name="connsiteY47" fmla="*/ 667789 h 2427055"/>
              <a:gd name="connsiteX48" fmla="*/ 14736070 w 18031602"/>
              <a:gd name="connsiteY48" fmla="*/ 634538 h 2427055"/>
              <a:gd name="connsiteX49" fmla="*/ 14885067 w 18031602"/>
              <a:gd name="connsiteY49" fmla="*/ 957642 h 2427055"/>
              <a:gd name="connsiteX50" fmla="*/ 14979733 w 18031602"/>
              <a:gd name="connsiteY50" fmla="*/ 1377446 h 2427055"/>
              <a:gd name="connsiteX51" fmla="*/ 15358395 w 18031602"/>
              <a:gd name="connsiteY51" fmla="*/ 1377446 h 2427055"/>
              <a:gd name="connsiteX52" fmla="*/ 15559030 w 18031602"/>
              <a:gd name="connsiteY52" fmla="*/ 1233054 h 2427055"/>
              <a:gd name="connsiteX53" fmla="*/ 15827740 w 18031602"/>
              <a:gd name="connsiteY53" fmla="*/ 1086729 h 2427055"/>
              <a:gd name="connsiteX54" fmla="*/ 16683714 w 18031602"/>
              <a:gd name="connsiteY54" fmla="*/ 852691 h 2427055"/>
              <a:gd name="connsiteX55" fmla="*/ 16998542 w 18031602"/>
              <a:gd name="connsiteY55" fmla="*/ 1107553 h 2427055"/>
              <a:gd name="connsiteX56" fmla="*/ 17251707 w 18031602"/>
              <a:gd name="connsiteY56" fmla="*/ 1062593 h 2427055"/>
              <a:gd name="connsiteX57" fmla="*/ 17346371 w 18031602"/>
              <a:gd name="connsiteY57" fmla="*/ 1272495 h 2427055"/>
              <a:gd name="connsiteX58" fmla="*/ 17725033 w 18031602"/>
              <a:gd name="connsiteY58" fmla="*/ 1167544 h 2427055"/>
              <a:gd name="connsiteX59" fmla="*/ 18031602 w 18031602"/>
              <a:gd name="connsiteY59" fmla="*/ 1167544 h 2427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8031602" h="2427055">
                <a:moveTo>
                  <a:pt x="0" y="327936"/>
                </a:moveTo>
                <a:cubicBezTo>
                  <a:pt x="77219" y="324832"/>
                  <a:pt x="318584" y="432887"/>
                  <a:pt x="495899" y="432887"/>
                </a:cubicBezTo>
                <a:cubicBezTo>
                  <a:pt x="733040" y="253781"/>
                  <a:pt x="900685" y="342324"/>
                  <a:pt x="1063892" y="327936"/>
                </a:cubicBezTo>
                <a:lnTo>
                  <a:pt x="1442554" y="222985"/>
                </a:lnTo>
                <a:lnTo>
                  <a:pt x="1726551" y="432887"/>
                </a:lnTo>
                <a:lnTo>
                  <a:pt x="2573259" y="503666"/>
                </a:lnTo>
                <a:lnTo>
                  <a:pt x="3051869" y="747740"/>
                </a:lnTo>
                <a:cubicBezTo>
                  <a:pt x="3196285" y="794243"/>
                  <a:pt x="3168078" y="729735"/>
                  <a:pt x="3255703" y="711902"/>
                </a:cubicBezTo>
                <a:cubicBezTo>
                  <a:pt x="3343328" y="694069"/>
                  <a:pt x="3470197" y="629233"/>
                  <a:pt x="3577619" y="640742"/>
                </a:cubicBezTo>
                <a:cubicBezTo>
                  <a:pt x="3703235" y="654403"/>
                  <a:pt x="3757377" y="722710"/>
                  <a:pt x="3900233" y="780959"/>
                </a:cubicBezTo>
                <a:cubicBezTo>
                  <a:pt x="4043089" y="839208"/>
                  <a:pt x="4220668" y="1062149"/>
                  <a:pt x="4434754" y="990238"/>
                </a:cubicBezTo>
                <a:cubicBezTo>
                  <a:pt x="4648840" y="918328"/>
                  <a:pt x="4988321" y="417454"/>
                  <a:pt x="5184747" y="349496"/>
                </a:cubicBezTo>
                <a:cubicBezTo>
                  <a:pt x="5381173" y="281538"/>
                  <a:pt x="5466009" y="455948"/>
                  <a:pt x="5613312" y="582493"/>
                </a:cubicBezTo>
                <a:cubicBezTo>
                  <a:pt x="5760615" y="709038"/>
                  <a:pt x="6114589" y="970615"/>
                  <a:pt x="6068566" y="1108767"/>
                </a:cubicBezTo>
                <a:cubicBezTo>
                  <a:pt x="6086423" y="1167016"/>
                  <a:pt x="6134956" y="1527091"/>
                  <a:pt x="6202596" y="1514483"/>
                </a:cubicBezTo>
                <a:cubicBezTo>
                  <a:pt x="6290374" y="1435708"/>
                  <a:pt x="6193667" y="2427055"/>
                  <a:pt x="6309737" y="2271724"/>
                </a:cubicBezTo>
                <a:cubicBezTo>
                  <a:pt x="6356971" y="2304969"/>
                  <a:pt x="6425808" y="2203766"/>
                  <a:pt x="6524021" y="1922228"/>
                </a:cubicBezTo>
                <a:cubicBezTo>
                  <a:pt x="6586252" y="1764125"/>
                  <a:pt x="6890089" y="2029018"/>
                  <a:pt x="7006159" y="1922228"/>
                </a:cubicBezTo>
                <a:cubicBezTo>
                  <a:pt x="7122229" y="1815438"/>
                  <a:pt x="7166872" y="1485359"/>
                  <a:pt x="7220443" y="1281486"/>
                </a:cubicBezTo>
                <a:cubicBezTo>
                  <a:pt x="7274014" y="1077614"/>
                  <a:pt x="7273399" y="845611"/>
                  <a:pt x="7327585" y="698993"/>
                </a:cubicBezTo>
                <a:cubicBezTo>
                  <a:pt x="7381771" y="552376"/>
                  <a:pt x="7446886" y="455473"/>
                  <a:pt x="7545561" y="401781"/>
                </a:cubicBezTo>
                <a:cubicBezTo>
                  <a:pt x="7644236" y="348089"/>
                  <a:pt x="7818496" y="357447"/>
                  <a:pt x="7919634" y="376843"/>
                </a:cubicBezTo>
                <a:cubicBezTo>
                  <a:pt x="8020772" y="396239"/>
                  <a:pt x="8105285" y="465513"/>
                  <a:pt x="8152390" y="518160"/>
                </a:cubicBezTo>
                <a:cubicBezTo>
                  <a:pt x="8199495" y="570807"/>
                  <a:pt x="8170401" y="655320"/>
                  <a:pt x="8202266" y="692727"/>
                </a:cubicBezTo>
                <a:cubicBezTo>
                  <a:pt x="8234132" y="730134"/>
                  <a:pt x="8243830" y="809105"/>
                  <a:pt x="8343583" y="742603"/>
                </a:cubicBezTo>
                <a:cubicBezTo>
                  <a:pt x="8443336" y="676101"/>
                  <a:pt x="8701030" y="401781"/>
                  <a:pt x="8800783" y="293716"/>
                </a:cubicBezTo>
                <a:cubicBezTo>
                  <a:pt x="8900536" y="185651"/>
                  <a:pt x="8889452" y="138545"/>
                  <a:pt x="8942099" y="94211"/>
                </a:cubicBezTo>
                <a:cubicBezTo>
                  <a:pt x="8994746" y="49877"/>
                  <a:pt x="9027997" y="0"/>
                  <a:pt x="9116666" y="27709"/>
                </a:cubicBezTo>
                <a:cubicBezTo>
                  <a:pt x="9205335" y="55418"/>
                  <a:pt x="9395143" y="210589"/>
                  <a:pt x="9474114" y="260465"/>
                </a:cubicBezTo>
                <a:cubicBezTo>
                  <a:pt x="9553085" y="310341"/>
                  <a:pt x="9533689" y="322811"/>
                  <a:pt x="9590492" y="326967"/>
                </a:cubicBezTo>
                <a:cubicBezTo>
                  <a:pt x="9647296" y="331123"/>
                  <a:pt x="9711026" y="310341"/>
                  <a:pt x="9814935" y="285403"/>
                </a:cubicBezTo>
                <a:cubicBezTo>
                  <a:pt x="9918844" y="260465"/>
                  <a:pt x="10111422" y="184265"/>
                  <a:pt x="10213946" y="177338"/>
                </a:cubicBezTo>
                <a:cubicBezTo>
                  <a:pt x="10316470" y="170411"/>
                  <a:pt x="10388513" y="200891"/>
                  <a:pt x="10430077" y="243840"/>
                </a:cubicBezTo>
                <a:cubicBezTo>
                  <a:pt x="10471641" y="286789"/>
                  <a:pt x="10432848" y="382385"/>
                  <a:pt x="10463328" y="435032"/>
                </a:cubicBezTo>
                <a:cubicBezTo>
                  <a:pt x="10493808" y="487679"/>
                  <a:pt x="10532601" y="515388"/>
                  <a:pt x="10612957" y="559723"/>
                </a:cubicBezTo>
                <a:cubicBezTo>
                  <a:pt x="10693313" y="604058"/>
                  <a:pt x="10841557" y="671945"/>
                  <a:pt x="10945466" y="701040"/>
                </a:cubicBezTo>
                <a:cubicBezTo>
                  <a:pt x="11049375" y="730135"/>
                  <a:pt x="11143587" y="756458"/>
                  <a:pt x="11236412" y="734291"/>
                </a:cubicBezTo>
                <a:cubicBezTo>
                  <a:pt x="11329237" y="712124"/>
                  <a:pt x="11452543" y="617913"/>
                  <a:pt x="11502419" y="568036"/>
                </a:cubicBezTo>
                <a:cubicBezTo>
                  <a:pt x="11552295" y="518160"/>
                  <a:pt x="11519045" y="486294"/>
                  <a:pt x="11535670" y="435032"/>
                </a:cubicBezTo>
                <a:cubicBezTo>
                  <a:pt x="11552296" y="383770"/>
                  <a:pt x="11573078" y="297872"/>
                  <a:pt x="11602172" y="260465"/>
                </a:cubicBezTo>
                <a:cubicBezTo>
                  <a:pt x="11631266" y="223058"/>
                  <a:pt x="11652048" y="185651"/>
                  <a:pt x="11710237" y="210589"/>
                </a:cubicBezTo>
                <a:cubicBezTo>
                  <a:pt x="11768426" y="235527"/>
                  <a:pt x="11830772" y="358832"/>
                  <a:pt x="11951306" y="410094"/>
                </a:cubicBezTo>
                <a:cubicBezTo>
                  <a:pt x="12071840" y="461356"/>
                  <a:pt x="12292128" y="501535"/>
                  <a:pt x="12433444" y="518160"/>
                </a:cubicBezTo>
                <a:cubicBezTo>
                  <a:pt x="12574760" y="534785"/>
                  <a:pt x="12650960" y="483523"/>
                  <a:pt x="12799204" y="509847"/>
                </a:cubicBezTo>
                <a:cubicBezTo>
                  <a:pt x="12947448" y="536171"/>
                  <a:pt x="13167735" y="619297"/>
                  <a:pt x="13322906" y="676101"/>
                </a:cubicBezTo>
                <a:cubicBezTo>
                  <a:pt x="13478077" y="732905"/>
                  <a:pt x="13613852" y="838200"/>
                  <a:pt x="13730230" y="850669"/>
                </a:cubicBezTo>
                <a:cubicBezTo>
                  <a:pt x="13846608" y="863138"/>
                  <a:pt x="13908954" y="781395"/>
                  <a:pt x="14021176" y="750915"/>
                </a:cubicBezTo>
                <a:cubicBezTo>
                  <a:pt x="14133398" y="720435"/>
                  <a:pt x="14284412" y="687185"/>
                  <a:pt x="14403561" y="667789"/>
                </a:cubicBezTo>
                <a:cubicBezTo>
                  <a:pt x="14522710" y="648393"/>
                  <a:pt x="14655819" y="586229"/>
                  <a:pt x="14736070" y="634538"/>
                </a:cubicBezTo>
                <a:cubicBezTo>
                  <a:pt x="14816321" y="682847"/>
                  <a:pt x="14844457" y="833824"/>
                  <a:pt x="14885067" y="957642"/>
                </a:cubicBezTo>
                <a:cubicBezTo>
                  <a:pt x="14925677" y="1081460"/>
                  <a:pt x="14900845" y="1307479"/>
                  <a:pt x="14979733" y="1377446"/>
                </a:cubicBezTo>
                <a:cubicBezTo>
                  <a:pt x="15058621" y="1447413"/>
                  <a:pt x="15261846" y="1401511"/>
                  <a:pt x="15358395" y="1377446"/>
                </a:cubicBezTo>
                <a:cubicBezTo>
                  <a:pt x="15454944" y="1353381"/>
                  <a:pt x="15480806" y="1281507"/>
                  <a:pt x="15559030" y="1233054"/>
                </a:cubicBezTo>
                <a:cubicBezTo>
                  <a:pt x="15637254" y="1184601"/>
                  <a:pt x="15640293" y="1150123"/>
                  <a:pt x="15827740" y="1086729"/>
                </a:cubicBezTo>
                <a:cubicBezTo>
                  <a:pt x="16015187" y="1023335"/>
                  <a:pt x="16488580" y="849220"/>
                  <a:pt x="16683714" y="852691"/>
                </a:cubicBezTo>
                <a:lnTo>
                  <a:pt x="16998542" y="1107553"/>
                </a:lnTo>
                <a:lnTo>
                  <a:pt x="17251707" y="1062593"/>
                </a:lnTo>
                <a:lnTo>
                  <a:pt x="17346371" y="1272495"/>
                </a:lnTo>
                <a:lnTo>
                  <a:pt x="17725033" y="1167544"/>
                </a:lnTo>
                <a:lnTo>
                  <a:pt x="18031602" y="1167544"/>
                </a:lnTo>
              </a:path>
            </a:pathLst>
          </a:custGeom>
          <a:ln w="50800">
            <a:solidFill>
              <a:schemeClr val="accent6">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r>
              <a:rPr lang="en-US" dirty="0"/>
              <a:t> </a:t>
            </a:r>
          </a:p>
        </p:txBody>
      </p:sp>
      <p:sp>
        <p:nvSpPr>
          <p:cNvPr id="47" name="Rectangle 46"/>
          <p:cNvSpPr/>
          <p:nvPr/>
        </p:nvSpPr>
        <p:spPr>
          <a:xfrm rot="960145">
            <a:off x="2919378" y="1881703"/>
            <a:ext cx="532846" cy="204983"/>
          </a:xfrm>
          <a:prstGeom prst="rect">
            <a:avLst/>
          </a:prstGeom>
        </p:spPr>
        <p:txBody>
          <a:bodyPr wrap="none" lIns="109728" tIns="54864" rIns="109728" bIns="54864">
            <a:spAutoFit/>
          </a:bodyPr>
          <a:lstStyle/>
          <a:p>
            <a:pPr algn="ctr"/>
            <a:r>
              <a:rPr lang="en-US" sz="1200" b="1" spc="-6" dirty="0">
                <a:solidFill>
                  <a:schemeClr val="bg1"/>
                </a:solidFill>
                <a:cs typeface="Arial"/>
              </a:rPr>
              <a:t>Rail Line</a:t>
            </a:r>
            <a:endParaRPr lang="en-US" sz="1200" b="1" dirty="0">
              <a:solidFill>
                <a:schemeClr val="bg1"/>
              </a:solidFill>
            </a:endParaRPr>
          </a:p>
        </p:txBody>
      </p:sp>
      <p:sp>
        <p:nvSpPr>
          <p:cNvPr id="48" name="Rectangle 47"/>
          <p:cNvSpPr/>
          <p:nvPr/>
        </p:nvSpPr>
        <p:spPr>
          <a:xfrm rot="1514954">
            <a:off x="1294453" y="2029542"/>
            <a:ext cx="1028998" cy="204983"/>
          </a:xfrm>
          <a:prstGeom prst="rect">
            <a:avLst/>
          </a:prstGeom>
        </p:spPr>
        <p:txBody>
          <a:bodyPr wrap="none" lIns="109728" tIns="54864" rIns="109728" bIns="54864">
            <a:spAutoFit/>
          </a:bodyPr>
          <a:lstStyle/>
          <a:p>
            <a:pPr algn="ctr"/>
            <a:r>
              <a:rPr lang="en-US" sz="1200" b="1" spc="-6" dirty="0">
                <a:solidFill>
                  <a:schemeClr val="bg1"/>
                </a:solidFill>
                <a:cs typeface="Arial"/>
              </a:rPr>
              <a:t>Glenwood Highway</a:t>
            </a:r>
            <a:endParaRPr lang="en-US" sz="1200" b="1" dirty="0">
              <a:solidFill>
                <a:schemeClr val="bg1"/>
              </a:solidFill>
            </a:endParaRPr>
          </a:p>
        </p:txBody>
      </p:sp>
      <p:grpSp>
        <p:nvGrpSpPr>
          <p:cNvPr id="4" name="Group 40"/>
          <p:cNvGrpSpPr/>
          <p:nvPr/>
        </p:nvGrpSpPr>
        <p:grpSpPr>
          <a:xfrm>
            <a:off x="5045860" y="400130"/>
            <a:ext cx="1923377" cy="1139686"/>
            <a:chOff x="306179" y="321412"/>
            <a:chExt cx="8342292" cy="5105988"/>
          </a:xfrm>
        </p:grpSpPr>
        <p:grpSp>
          <p:nvGrpSpPr>
            <p:cNvPr id="5" name="Group 17"/>
            <p:cNvGrpSpPr/>
            <p:nvPr/>
          </p:nvGrpSpPr>
          <p:grpSpPr>
            <a:xfrm rot="21598344">
              <a:off x="306179" y="2016782"/>
              <a:ext cx="8342292" cy="3410618"/>
              <a:chOff x="232237" y="1662370"/>
              <a:chExt cx="8372288" cy="3112004"/>
            </a:xfrm>
          </p:grpSpPr>
          <p:cxnSp>
            <p:nvCxnSpPr>
              <p:cNvPr id="79" name="Straight Connector 78"/>
              <p:cNvCxnSpPr/>
              <p:nvPr/>
            </p:nvCxnSpPr>
            <p:spPr>
              <a:xfrm rot="1656" flipH="1">
                <a:off x="232237" y="4772517"/>
                <a:ext cx="5475171" cy="185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nvGrpSpPr>
              <p:cNvPr id="6" name="Group 90"/>
              <p:cNvGrpSpPr/>
              <p:nvPr/>
            </p:nvGrpSpPr>
            <p:grpSpPr>
              <a:xfrm>
                <a:off x="233001" y="1662370"/>
                <a:ext cx="8371524" cy="3110806"/>
                <a:chOff x="233001" y="1662370"/>
                <a:chExt cx="8371524" cy="3110806"/>
              </a:xfrm>
            </p:grpSpPr>
            <p:cxnSp>
              <p:nvCxnSpPr>
                <p:cNvPr id="81" name="Straight Connector 18"/>
                <p:cNvCxnSpPr>
                  <a:stCxn id="78" idx="0"/>
                </p:cNvCxnSpPr>
                <p:nvPr/>
              </p:nvCxnSpPr>
              <p:spPr>
                <a:xfrm rot="1656" flipH="1">
                  <a:off x="233001" y="1827750"/>
                  <a:ext cx="2067" cy="294542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8450905" y="1662370"/>
                  <a:ext cx="153620" cy="2304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7798021" y="2123230"/>
                  <a:ext cx="768099" cy="26883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56" flipH="1">
                  <a:off x="7481467" y="2391995"/>
                  <a:ext cx="316368" cy="7005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56" flipH="1">
                  <a:off x="6633268" y="3092268"/>
                  <a:ext cx="847948" cy="2452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1656" flipH="1">
                  <a:off x="5708058" y="3337067"/>
                  <a:ext cx="423975" cy="42051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707958" y="3736216"/>
                  <a:ext cx="0" cy="103693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a:off x="8566120" y="1892800"/>
                  <a:ext cx="38405" cy="2304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a:off x="6132143" y="3337380"/>
                  <a:ext cx="499263"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78" name="Freeform 77"/>
            <p:cNvSpPr/>
            <p:nvPr/>
          </p:nvSpPr>
          <p:spPr>
            <a:xfrm rot="21594514">
              <a:off x="307573" y="321412"/>
              <a:ext cx="8180562" cy="1906817"/>
            </a:xfrm>
            <a:custGeom>
              <a:avLst/>
              <a:gdLst>
                <a:gd name="connsiteX0" fmla="*/ 0 w 8187266"/>
                <a:gd name="connsiteY0" fmla="*/ 1931810 h 1933221"/>
                <a:gd name="connsiteX1" fmla="*/ 177800 w 8187266"/>
                <a:gd name="connsiteY1" fmla="*/ 1906410 h 1933221"/>
                <a:gd name="connsiteX2" fmla="*/ 406400 w 8187266"/>
                <a:gd name="connsiteY2" fmla="*/ 1770944 h 1933221"/>
                <a:gd name="connsiteX3" fmla="*/ 1049866 w 8187266"/>
                <a:gd name="connsiteY3" fmla="*/ 1152877 h 1933221"/>
                <a:gd name="connsiteX4" fmla="*/ 1405466 w 8187266"/>
                <a:gd name="connsiteY4" fmla="*/ 661810 h 1933221"/>
                <a:gd name="connsiteX5" fmla="*/ 1744133 w 8187266"/>
                <a:gd name="connsiteY5" fmla="*/ 196144 h 1933221"/>
                <a:gd name="connsiteX6" fmla="*/ 2032000 w 8187266"/>
                <a:gd name="connsiteY6" fmla="*/ 18344 h 1933221"/>
                <a:gd name="connsiteX7" fmla="*/ 2353733 w 8187266"/>
                <a:gd name="connsiteY7" fmla="*/ 86077 h 1933221"/>
                <a:gd name="connsiteX8" fmla="*/ 2641600 w 8187266"/>
                <a:gd name="connsiteY8" fmla="*/ 204610 h 1933221"/>
                <a:gd name="connsiteX9" fmla="*/ 2997200 w 8187266"/>
                <a:gd name="connsiteY9" fmla="*/ 534810 h 1933221"/>
                <a:gd name="connsiteX10" fmla="*/ 3183466 w 8187266"/>
                <a:gd name="connsiteY10" fmla="*/ 754944 h 1933221"/>
                <a:gd name="connsiteX11" fmla="*/ 3386666 w 8187266"/>
                <a:gd name="connsiteY11" fmla="*/ 856544 h 1933221"/>
                <a:gd name="connsiteX12" fmla="*/ 3725333 w 8187266"/>
                <a:gd name="connsiteY12" fmla="*/ 738010 h 1933221"/>
                <a:gd name="connsiteX13" fmla="*/ 4478866 w 8187266"/>
                <a:gd name="connsiteY13" fmla="*/ 365477 h 1933221"/>
                <a:gd name="connsiteX14" fmla="*/ 4902200 w 8187266"/>
                <a:gd name="connsiteY14" fmla="*/ 280810 h 1933221"/>
                <a:gd name="connsiteX15" fmla="*/ 5266266 w 8187266"/>
                <a:gd name="connsiteY15" fmla="*/ 314677 h 1933221"/>
                <a:gd name="connsiteX16" fmla="*/ 5596466 w 8187266"/>
                <a:gd name="connsiteY16" fmla="*/ 551744 h 1933221"/>
                <a:gd name="connsiteX17" fmla="*/ 5748866 w 8187266"/>
                <a:gd name="connsiteY17" fmla="*/ 848077 h 1933221"/>
                <a:gd name="connsiteX18" fmla="*/ 6002866 w 8187266"/>
                <a:gd name="connsiteY18" fmla="*/ 1093610 h 1933221"/>
                <a:gd name="connsiteX19" fmla="*/ 6587066 w 8187266"/>
                <a:gd name="connsiteY19" fmla="*/ 1457677 h 1933221"/>
                <a:gd name="connsiteX20" fmla="*/ 7382933 w 8187266"/>
                <a:gd name="connsiteY20" fmla="*/ 1754010 h 1933221"/>
                <a:gd name="connsiteX21" fmla="*/ 7789333 w 8187266"/>
                <a:gd name="connsiteY21" fmla="*/ 1737077 h 1933221"/>
                <a:gd name="connsiteX22" fmla="*/ 8111066 w 8187266"/>
                <a:gd name="connsiteY22" fmla="*/ 1601610 h 1933221"/>
                <a:gd name="connsiteX23" fmla="*/ 8187266 w 8187266"/>
                <a:gd name="connsiteY23" fmla="*/ 1584677 h 193322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78866 w 8187266"/>
                <a:gd name="connsiteY13" fmla="*/ 372017 h 1939761"/>
                <a:gd name="connsiteX14" fmla="*/ 4902200 w 8187266"/>
                <a:gd name="connsiteY14" fmla="*/ 287350 h 1939761"/>
                <a:gd name="connsiteX15" fmla="*/ 5266266 w 8187266"/>
                <a:gd name="connsiteY15" fmla="*/ 321217 h 1939761"/>
                <a:gd name="connsiteX16" fmla="*/ 5596466 w 8187266"/>
                <a:gd name="connsiteY16" fmla="*/ 558284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78866 w 8187266"/>
                <a:gd name="connsiteY13" fmla="*/ 372017 h 1939761"/>
                <a:gd name="connsiteX14" fmla="*/ 4902200 w 8187266"/>
                <a:gd name="connsiteY14" fmla="*/ 287350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02200 w 8187266"/>
                <a:gd name="connsiteY14" fmla="*/ 287350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11008 w 8187266"/>
                <a:gd name="connsiteY14" fmla="*/ 322217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11008 w 8187266"/>
                <a:gd name="connsiteY14" fmla="*/ 322217 h 1939761"/>
                <a:gd name="connsiteX15" fmla="*/ 5218248 w 8187266"/>
                <a:gd name="connsiteY15" fmla="*/ 322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50148 w 8187266"/>
                <a:gd name="connsiteY13" fmla="*/ 514242 h 1939761"/>
                <a:gd name="connsiteX14" fmla="*/ 4911008 w 8187266"/>
                <a:gd name="connsiteY14" fmla="*/ 322217 h 1939761"/>
                <a:gd name="connsiteX15" fmla="*/ 5218248 w 8187266"/>
                <a:gd name="connsiteY15" fmla="*/ 322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91948"/>
                <a:gd name="connsiteY0" fmla="*/ 1866112 h 1927721"/>
                <a:gd name="connsiteX1" fmla="*/ 182482 w 8191948"/>
                <a:gd name="connsiteY1" fmla="*/ 1912950 h 1927721"/>
                <a:gd name="connsiteX2" fmla="*/ 411082 w 8191948"/>
                <a:gd name="connsiteY2" fmla="*/ 1777484 h 1927721"/>
                <a:gd name="connsiteX3" fmla="*/ 1054548 w 8191948"/>
                <a:gd name="connsiteY3" fmla="*/ 1159417 h 1927721"/>
                <a:gd name="connsiteX4" fmla="*/ 1410148 w 8191948"/>
                <a:gd name="connsiteY4" fmla="*/ 668350 h 1927721"/>
                <a:gd name="connsiteX5" fmla="*/ 1748815 w 8191948"/>
                <a:gd name="connsiteY5" fmla="*/ 202684 h 1927721"/>
                <a:gd name="connsiteX6" fmla="*/ 2036682 w 8191948"/>
                <a:gd name="connsiteY6" fmla="*/ 24884 h 1927721"/>
                <a:gd name="connsiteX7" fmla="*/ 2304150 w 8191948"/>
                <a:gd name="connsiteY7" fmla="*/ 53382 h 1927721"/>
                <a:gd name="connsiteX8" fmla="*/ 2646282 w 8191948"/>
                <a:gd name="connsiteY8" fmla="*/ 211150 h 1927721"/>
                <a:gd name="connsiteX9" fmla="*/ 3001882 w 8191948"/>
                <a:gd name="connsiteY9" fmla="*/ 541350 h 1927721"/>
                <a:gd name="connsiteX10" fmla="*/ 3188148 w 8191948"/>
                <a:gd name="connsiteY10" fmla="*/ 761484 h 1927721"/>
                <a:gd name="connsiteX11" fmla="*/ 3391348 w 8191948"/>
                <a:gd name="connsiteY11" fmla="*/ 863084 h 1927721"/>
                <a:gd name="connsiteX12" fmla="*/ 3730015 w 8191948"/>
                <a:gd name="connsiteY12" fmla="*/ 744550 h 1927721"/>
                <a:gd name="connsiteX13" fmla="*/ 4454830 w 8191948"/>
                <a:gd name="connsiteY13" fmla="*/ 514242 h 1927721"/>
                <a:gd name="connsiteX14" fmla="*/ 4915690 w 8191948"/>
                <a:gd name="connsiteY14" fmla="*/ 322217 h 1927721"/>
                <a:gd name="connsiteX15" fmla="*/ 5222930 w 8191948"/>
                <a:gd name="connsiteY15" fmla="*/ 322217 h 1927721"/>
                <a:gd name="connsiteX16" fmla="*/ 5568575 w 8191948"/>
                <a:gd name="connsiteY16" fmla="*/ 629457 h 1927721"/>
                <a:gd name="connsiteX17" fmla="*/ 5753548 w 8191948"/>
                <a:gd name="connsiteY17" fmla="*/ 854617 h 1927721"/>
                <a:gd name="connsiteX18" fmla="*/ 6007548 w 8191948"/>
                <a:gd name="connsiteY18" fmla="*/ 1100150 h 1927721"/>
                <a:gd name="connsiteX19" fmla="*/ 6591748 w 8191948"/>
                <a:gd name="connsiteY19" fmla="*/ 1464217 h 1927721"/>
                <a:gd name="connsiteX20" fmla="*/ 7387615 w 8191948"/>
                <a:gd name="connsiteY20" fmla="*/ 1760550 h 1927721"/>
                <a:gd name="connsiteX21" fmla="*/ 7794015 w 8191948"/>
                <a:gd name="connsiteY21" fmla="*/ 1743617 h 1927721"/>
                <a:gd name="connsiteX22" fmla="*/ 8115748 w 8191948"/>
                <a:gd name="connsiteY22" fmla="*/ 1608150 h 1927721"/>
                <a:gd name="connsiteX23" fmla="*/ 8191948 w 8191948"/>
                <a:gd name="connsiteY23" fmla="*/ 1591217 h 1927721"/>
                <a:gd name="connsiteX0" fmla="*/ 0 w 8191948"/>
                <a:gd name="connsiteY0" fmla="*/ 1866112 h 1889094"/>
                <a:gd name="connsiteX1" fmla="*/ 186051 w 8191948"/>
                <a:gd name="connsiteY1" fmla="*/ 1829078 h 1889094"/>
                <a:gd name="connsiteX2" fmla="*/ 411082 w 8191948"/>
                <a:gd name="connsiteY2" fmla="*/ 1777484 h 1889094"/>
                <a:gd name="connsiteX3" fmla="*/ 1054548 w 8191948"/>
                <a:gd name="connsiteY3" fmla="*/ 1159417 h 1889094"/>
                <a:gd name="connsiteX4" fmla="*/ 1410148 w 8191948"/>
                <a:gd name="connsiteY4" fmla="*/ 668350 h 1889094"/>
                <a:gd name="connsiteX5" fmla="*/ 1748815 w 8191948"/>
                <a:gd name="connsiteY5" fmla="*/ 202684 h 1889094"/>
                <a:gd name="connsiteX6" fmla="*/ 2036682 w 8191948"/>
                <a:gd name="connsiteY6" fmla="*/ 24884 h 1889094"/>
                <a:gd name="connsiteX7" fmla="*/ 2304150 w 8191948"/>
                <a:gd name="connsiteY7" fmla="*/ 53382 h 1889094"/>
                <a:gd name="connsiteX8" fmla="*/ 2646282 w 8191948"/>
                <a:gd name="connsiteY8" fmla="*/ 211150 h 1889094"/>
                <a:gd name="connsiteX9" fmla="*/ 3001882 w 8191948"/>
                <a:gd name="connsiteY9" fmla="*/ 541350 h 1889094"/>
                <a:gd name="connsiteX10" fmla="*/ 3188148 w 8191948"/>
                <a:gd name="connsiteY10" fmla="*/ 761484 h 1889094"/>
                <a:gd name="connsiteX11" fmla="*/ 3391348 w 8191948"/>
                <a:gd name="connsiteY11" fmla="*/ 863084 h 1889094"/>
                <a:gd name="connsiteX12" fmla="*/ 3730015 w 8191948"/>
                <a:gd name="connsiteY12" fmla="*/ 744550 h 1889094"/>
                <a:gd name="connsiteX13" fmla="*/ 4454830 w 8191948"/>
                <a:gd name="connsiteY13" fmla="*/ 514242 h 1889094"/>
                <a:gd name="connsiteX14" fmla="*/ 4915690 w 8191948"/>
                <a:gd name="connsiteY14" fmla="*/ 322217 h 1889094"/>
                <a:gd name="connsiteX15" fmla="*/ 5222930 w 8191948"/>
                <a:gd name="connsiteY15" fmla="*/ 322217 h 1889094"/>
                <a:gd name="connsiteX16" fmla="*/ 5568575 w 8191948"/>
                <a:gd name="connsiteY16" fmla="*/ 629457 h 1889094"/>
                <a:gd name="connsiteX17" fmla="*/ 5753548 w 8191948"/>
                <a:gd name="connsiteY17" fmla="*/ 854617 h 1889094"/>
                <a:gd name="connsiteX18" fmla="*/ 6007548 w 8191948"/>
                <a:gd name="connsiteY18" fmla="*/ 1100150 h 1889094"/>
                <a:gd name="connsiteX19" fmla="*/ 6591748 w 8191948"/>
                <a:gd name="connsiteY19" fmla="*/ 1464217 h 1889094"/>
                <a:gd name="connsiteX20" fmla="*/ 7387615 w 8191948"/>
                <a:gd name="connsiteY20" fmla="*/ 1760550 h 1889094"/>
                <a:gd name="connsiteX21" fmla="*/ 7794015 w 8191948"/>
                <a:gd name="connsiteY21" fmla="*/ 1743617 h 1889094"/>
                <a:gd name="connsiteX22" fmla="*/ 8115748 w 8191948"/>
                <a:gd name="connsiteY22" fmla="*/ 1608150 h 1889094"/>
                <a:gd name="connsiteX23" fmla="*/ 8191948 w 8191948"/>
                <a:gd name="connsiteY23" fmla="*/ 1591217 h 1889094"/>
                <a:gd name="connsiteX0" fmla="*/ 0 w 8191948"/>
                <a:gd name="connsiteY0" fmla="*/ 1866112 h 1866817"/>
                <a:gd name="connsiteX1" fmla="*/ 186051 w 8191948"/>
                <a:gd name="connsiteY1" fmla="*/ 1829078 h 1866817"/>
                <a:gd name="connsiteX2" fmla="*/ 520943 w 8191948"/>
                <a:gd name="connsiteY2" fmla="*/ 1643912 h 1866817"/>
                <a:gd name="connsiteX3" fmla="*/ 1054548 w 8191948"/>
                <a:gd name="connsiteY3" fmla="*/ 1159417 h 1866817"/>
                <a:gd name="connsiteX4" fmla="*/ 1410148 w 8191948"/>
                <a:gd name="connsiteY4" fmla="*/ 668350 h 1866817"/>
                <a:gd name="connsiteX5" fmla="*/ 1748815 w 8191948"/>
                <a:gd name="connsiteY5" fmla="*/ 202684 h 1866817"/>
                <a:gd name="connsiteX6" fmla="*/ 2036682 w 8191948"/>
                <a:gd name="connsiteY6" fmla="*/ 24884 h 1866817"/>
                <a:gd name="connsiteX7" fmla="*/ 2304150 w 8191948"/>
                <a:gd name="connsiteY7" fmla="*/ 53382 h 1866817"/>
                <a:gd name="connsiteX8" fmla="*/ 2646282 w 8191948"/>
                <a:gd name="connsiteY8" fmla="*/ 211150 h 1866817"/>
                <a:gd name="connsiteX9" fmla="*/ 3001882 w 8191948"/>
                <a:gd name="connsiteY9" fmla="*/ 541350 h 1866817"/>
                <a:gd name="connsiteX10" fmla="*/ 3188148 w 8191948"/>
                <a:gd name="connsiteY10" fmla="*/ 761484 h 1866817"/>
                <a:gd name="connsiteX11" fmla="*/ 3391348 w 8191948"/>
                <a:gd name="connsiteY11" fmla="*/ 863084 h 1866817"/>
                <a:gd name="connsiteX12" fmla="*/ 3730015 w 8191948"/>
                <a:gd name="connsiteY12" fmla="*/ 744550 h 1866817"/>
                <a:gd name="connsiteX13" fmla="*/ 4454830 w 8191948"/>
                <a:gd name="connsiteY13" fmla="*/ 514242 h 1866817"/>
                <a:gd name="connsiteX14" fmla="*/ 4915690 w 8191948"/>
                <a:gd name="connsiteY14" fmla="*/ 322217 h 1866817"/>
                <a:gd name="connsiteX15" fmla="*/ 5222930 w 8191948"/>
                <a:gd name="connsiteY15" fmla="*/ 322217 h 1866817"/>
                <a:gd name="connsiteX16" fmla="*/ 5568575 w 8191948"/>
                <a:gd name="connsiteY16" fmla="*/ 629457 h 1866817"/>
                <a:gd name="connsiteX17" fmla="*/ 5753548 w 8191948"/>
                <a:gd name="connsiteY17" fmla="*/ 854617 h 1866817"/>
                <a:gd name="connsiteX18" fmla="*/ 6007548 w 8191948"/>
                <a:gd name="connsiteY18" fmla="*/ 1100150 h 1866817"/>
                <a:gd name="connsiteX19" fmla="*/ 6591748 w 8191948"/>
                <a:gd name="connsiteY19" fmla="*/ 1464217 h 1866817"/>
                <a:gd name="connsiteX20" fmla="*/ 7387615 w 8191948"/>
                <a:gd name="connsiteY20" fmla="*/ 1760550 h 1866817"/>
                <a:gd name="connsiteX21" fmla="*/ 7794015 w 8191948"/>
                <a:gd name="connsiteY21" fmla="*/ 1743617 h 1866817"/>
                <a:gd name="connsiteX22" fmla="*/ 8115748 w 8191948"/>
                <a:gd name="connsiteY22" fmla="*/ 1608150 h 1866817"/>
                <a:gd name="connsiteX23" fmla="*/ 8191948 w 8191948"/>
                <a:gd name="connsiteY23" fmla="*/ 1591217 h 1866817"/>
                <a:gd name="connsiteX0" fmla="*/ 0 w 8191948"/>
                <a:gd name="connsiteY0" fmla="*/ 1866112 h 1866817"/>
                <a:gd name="connsiteX1" fmla="*/ 223261 w 8191948"/>
                <a:gd name="connsiteY1" fmla="*/ 1829079 h 1866817"/>
                <a:gd name="connsiteX2" fmla="*/ 520943 w 8191948"/>
                <a:gd name="connsiteY2" fmla="*/ 1643912 h 1866817"/>
                <a:gd name="connsiteX3" fmla="*/ 1054548 w 8191948"/>
                <a:gd name="connsiteY3" fmla="*/ 1159417 h 1866817"/>
                <a:gd name="connsiteX4" fmla="*/ 1410148 w 8191948"/>
                <a:gd name="connsiteY4" fmla="*/ 668350 h 1866817"/>
                <a:gd name="connsiteX5" fmla="*/ 1748815 w 8191948"/>
                <a:gd name="connsiteY5" fmla="*/ 202684 h 1866817"/>
                <a:gd name="connsiteX6" fmla="*/ 2036682 w 8191948"/>
                <a:gd name="connsiteY6" fmla="*/ 24884 h 1866817"/>
                <a:gd name="connsiteX7" fmla="*/ 2304150 w 8191948"/>
                <a:gd name="connsiteY7" fmla="*/ 53382 h 1866817"/>
                <a:gd name="connsiteX8" fmla="*/ 2646282 w 8191948"/>
                <a:gd name="connsiteY8" fmla="*/ 211150 h 1866817"/>
                <a:gd name="connsiteX9" fmla="*/ 3001882 w 8191948"/>
                <a:gd name="connsiteY9" fmla="*/ 541350 h 1866817"/>
                <a:gd name="connsiteX10" fmla="*/ 3188148 w 8191948"/>
                <a:gd name="connsiteY10" fmla="*/ 761484 h 1866817"/>
                <a:gd name="connsiteX11" fmla="*/ 3391348 w 8191948"/>
                <a:gd name="connsiteY11" fmla="*/ 863084 h 1866817"/>
                <a:gd name="connsiteX12" fmla="*/ 3730015 w 8191948"/>
                <a:gd name="connsiteY12" fmla="*/ 744550 h 1866817"/>
                <a:gd name="connsiteX13" fmla="*/ 4454830 w 8191948"/>
                <a:gd name="connsiteY13" fmla="*/ 514242 h 1866817"/>
                <a:gd name="connsiteX14" fmla="*/ 4915690 w 8191948"/>
                <a:gd name="connsiteY14" fmla="*/ 322217 h 1866817"/>
                <a:gd name="connsiteX15" fmla="*/ 5222930 w 8191948"/>
                <a:gd name="connsiteY15" fmla="*/ 322217 h 1866817"/>
                <a:gd name="connsiteX16" fmla="*/ 5568575 w 8191948"/>
                <a:gd name="connsiteY16" fmla="*/ 629457 h 1866817"/>
                <a:gd name="connsiteX17" fmla="*/ 5753548 w 8191948"/>
                <a:gd name="connsiteY17" fmla="*/ 854617 h 1866817"/>
                <a:gd name="connsiteX18" fmla="*/ 6007548 w 8191948"/>
                <a:gd name="connsiteY18" fmla="*/ 1100150 h 1866817"/>
                <a:gd name="connsiteX19" fmla="*/ 6591748 w 8191948"/>
                <a:gd name="connsiteY19" fmla="*/ 1464217 h 1866817"/>
                <a:gd name="connsiteX20" fmla="*/ 7387615 w 8191948"/>
                <a:gd name="connsiteY20" fmla="*/ 1760550 h 1866817"/>
                <a:gd name="connsiteX21" fmla="*/ 7794015 w 8191948"/>
                <a:gd name="connsiteY21" fmla="*/ 1743617 h 1866817"/>
                <a:gd name="connsiteX22" fmla="*/ 8115748 w 8191948"/>
                <a:gd name="connsiteY22" fmla="*/ 1608150 h 1866817"/>
                <a:gd name="connsiteX23" fmla="*/ 8191948 w 8191948"/>
                <a:gd name="connsiteY23" fmla="*/ 1591217 h 1866817"/>
                <a:gd name="connsiteX0" fmla="*/ 0 w 8191948"/>
                <a:gd name="connsiteY0" fmla="*/ 1866112 h 1940179"/>
                <a:gd name="connsiteX1" fmla="*/ 223261 w 8191948"/>
                <a:gd name="connsiteY1" fmla="*/ 1903146 h 1940179"/>
                <a:gd name="connsiteX2" fmla="*/ 520943 w 8191948"/>
                <a:gd name="connsiteY2" fmla="*/ 1643912 h 1940179"/>
                <a:gd name="connsiteX3" fmla="*/ 1054548 w 8191948"/>
                <a:gd name="connsiteY3" fmla="*/ 1159417 h 1940179"/>
                <a:gd name="connsiteX4" fmla="*/ 1410148 w 8191948"/>
                <a:gd name="connsiteY4" fmla="*/ 668350 h 1940179"/>
                <a:gd name="connsiteX5" fmla="*/ 1748815 w 8191948"/>
                <a:gd name="connsiteY5" fmla="*/ 202684 h 1940179"/>
                <a:gd name="connsiteX6" fmla="*/ 2036682 w 8191948"/>
                <a:gd name="connsiteY6" fmla="*/ 24884 h 1940179"/>
                <a:gd name="connsiteX7" fmla="*/ 2304150 w 8191948"/>
                <a:gd name="connsiteY7" fmla="*/ 53382 h 1940179"/>
                <a:gd name="connsiteX8" fmla="*/ 2646282 w 8191948"/>
                <a:gd name="connsiteY8" fmla="*/ 211150 h 1940179"/>
                <a:gd name="connsiteX9" fmla="*/ 3001882 w 8191948"/>
                <a:gd name="connsiteY9" fmla="*/ 541350 h 1940179"/>
                <a:gd name="connsiteX10" fmla="*/ 3188148 w 8191948"/>
                <a:gd name="connsiteY10" fmla="*/ 761484 h 1940179"/>
                <a:gd name="connsiteX11" fmla="*/ 3391348 w 8191948"/>
                <a:gd name="connsiteY11" fmla="*/ 863084 h 1940179"/>
                <a:gd name="connsiteX12" fmla="*/ 3730015 w 8191948"/>
                <a:gd name="connsiteY12" fmla="*/ 744550 h 1940179"/>
                <a:gd name="connsiteX13" fmla="*/ 4454830 w 8191948"/>
                <a:gd name="connsiteY13" fmla="*/ 514242 h 1940179"/>
                <a:gd name="connsiteX14" fmla="*/ 4915690 w 8191948"/>
                <a:gd name="connsiteY14" fmla="*/ 322217 h 1940179"/>
                <a:gd name="connsiteX15" fmla="*/ 5222930 w 8191948"/>
                <a:gd name="connsiteY15" fmla="*/ 322217 h 1940179"/>
                <a:gd name="connsiteX16" fmla="*/ 5568575 w 8191948"/>
                <a:gd name="connsiteY16" fmla="*/ 629457 h 1940179"/>
                <a:gd name="connsiteX17" fmla="*/ 5753548 w 8191948"/>
                <a:gd name="connsiteY17" fmla="*/ 854617 h 1940179"/>
                <a:gd name="connsiteX18" fmla="*/ 6007548 w 8191948"/>
                <a:gd name="connsiteY18" fmla="*/ 1100150 h 1940179"/>
                <a:gd name="connsiteX19" fmla="*/ 6591748 w 8191948"/>
                <a:gd name="connsiteY19" fmla="*/ 1464217 h 1940179"/>
                <a:gd name="connsiteX20" fmla="*/ 7387615 w 8191948"/>
                <a:gd name="connsiteY20" fmla="*/ 1760550 h 1940179"/>
                <a:gd name="connsiteX21" fmla="*/ 7794015 w 8191948"/>
                <a:gd name="connsiteY21" fmla="*/ 1743617 h 1940179"/>
                <a:gd name="connsiteX22" fmla="*/ 8115748 w 8191948"/>
                <a:gd name="connsiteY22" fmla="*/ 1608150 h 1940179"/>
                <a:gd name="connsiteX23" fmla="*/ 8191948 w 8191948"/>
                <a:gd name="connsiteY23" fmla="*/ 1591217 h 1940179"/>
                <a:gd name="connsiteX0" fmla="*/ 0 w 8191948"/>
                <a:gd name="connsiteY0" fmla="*/ 1866112 h 1903145"/>
                <a:gd name="connsiteX1" fmla="*/ 223261 w 8191948"/>
                <a:gd name="connsiteY1" fmla="*/ 1866112 h 1903145"/>
                <a:gd name="connsiteX2" fmla="*/ 520943 w 8191948"/>
                <a:gd name="connsiteY2" fmla="*/ 1643912 h 1903145"/>
                <a:gd name="connsiteX3" fmla="*/ 1054548 w 8191948"/>
                <a:gd name="connsiteY3" fmla="*/ 1159417 h 1903145"/>
                <a:gd name="connsiteX4" fmla="*/ 1410148 w 8191948"/>
                <a:gd name="connsiteY4" fmla="*/ 668350 h 1903145"/>
                <a:gd name="connsiteX5" fmla="*/ 1748815 w 8191948"/>
                <a:gd name="connsiteY5" fmla="*/ 202684 h 1903145"/>
                <a:gd name="connsiteX6" fmla="*/ 2036682 w 8191948"/>
                <a:gd name="connsiteY6" fmla="*/ 24884 h 1903145"/>
                <a:gd name="connsiteX7" fmla="*/ 2304150 w 8191948"/>
                <a:gd name="connsiteY7" fmla="*/ 53382 h 1903145"/>
                <a:gd name="connsiteX8" fmla="*/ 2646282 w 8191948"/>
                <a:gd name="connsiteY8" fmla="*/ 211150 h 1903145"/>
                <a:gd name="connsiteX9" fmla="*/ 3001882 w 8191948"/>
                <a:gd name="connsiteY9" fmla="*/ 541350 h 1903145"/>
                <a:gd name="connsiteX10" fmla="*/ 3188148 w 8191948"/>
                <a:gd name="connsiteY10" fmla="*/ 761484 h 1903145"/>
                <a:gd name="connsiteX11" fmla="*/ 3391348 w 8191948"/>
                <a:gd name="connsiteY11" fmla="*/ 863084 h 1903145"/>
                <a:gd name="connsiteX12" fmla="*/ 3730015 w 8191948"/>
                <a:gd name="connsiteY12" fmla="*/ 744550 h 1903145"/>
                <a:gd name="connsiteX13" fmla="*/ 4454830 w 8191948"/>
                <a:gd name="connsiteY13" fmla="*/ 514242 h 1903145"/>
                <a:gd name="connsiteX14" fmla="*/ 4915690 w 8191948"/>
                <a:gd name="connsiteY14" fmla="*/ 322217 h 1903145"/>
                <a:gd name="connsiteX15" fmla="*/ 5222930 w 8191948"/>
                <a:gd name="connsiteY15" fmla="*/ 322217 h 1903145"/>
                <a:gd name="connsiteX16" fmla="*/ 5568575 w 8191948"/>
                <a:gd name="connsiteY16" fmla="*/ 629457 h 1903145"/>
                <a:gd name="connsiteX17" fmla="*/ 5753548 w 8191948"/>
                <a:gd name="connsiteY17" fmla="*/ 854617 h 1903145"/>
                <a:gd name="connsiteX18" fmla="*/ 6007548 w 8191948"/>
                <a:gd name="connsiteY18" fmla="*/ 1100150 h 1903145"/>
                <a:gd name="connsiteX19" fmla="*/ 6591748 w 8191948"/>
                <a:gd name="connsiteY19" fmla="*/ 1464217 h 1903145"/>
                <a:gd name="connsiteX20" fmla="*/ 7387615 w 8191948"/>
                <a:gd name="connsiteY20" fmla="*/ 1760550 h 1903145"/>
                <a:gd name="connsiteX21" fmla="*/ 7794015 w 8191948"/>
                <a:gd name="connsiteY21" fmla="*/ 1743617 h 1903145"/>
                <a:gd name="connsiteX22" fmla="*/ 8115748 w 8191948"/>
                <a:gd name="connsiteY22" fmla="*/ 1608150 h 1903145"/>
                <a:gd name="connsiteX23" fmla="*/ 8191948 w 8191948"/>
                <a:gd name="connsiteY23" fmla="*/ 1591217 h 1903145"/>
                <a:gd name="connsiteX0" fmla="*/ 0 w 8198572"/>
                <a:gd name="connsiteY0" fmla="*/ 1940043 h 1940748"/>
                <a:gd name="connsiteX1" fmla="*/ 229885 w 8198572"/>
                <a:gd name="connsiteY1" fmla="*/ 1866112 h 1940748"/>
                <a:gd name="connsiteX2" fmla="*/ 527567 w 8198572"/>
                <a:gd name="connsiteY2" fmla="*/ 1643912 h 1940748"/>
                <a:gd name="connsiteX3" fmla="*/ 1061172 w 8198572"/>
                <a:gd name="connsiteY3" fmla="*/ 1159417 h 1940748"/>
                <a:gd name="connsiteX4" fmla="*/ 1416772 w 8198572"/>
                <a:gd name="connsiteY4" fmla="*/ 668350 h 1940748"/>
                <a:gd name="connsiteX5" fmla="*/ 1755439 w 8198572"/>
                <a:gd name="connsiteY5" fmla="*/ 202684 h 1940748"/>
                <a:gd name="connsiteX6" fmla="*/ 2043306 w 8198572"/>
                <a:gd name="connsiteY6" fmla="*/ 24884 h 1940748"/>
                <a:gd name="connsiteX7" fmla="*/ 2310774 w 8198572"/>
                <a:gd name="connsiteY7" fmla="*/ 53382 h 1940748"/>
                <a:gd name="connsiteX8" fmla="*/ 2652906 w 8198572"/>
                <a:gd name="connsiteY8" fmla="*/ 211150 h 1940748"/>
                <a:gd name="connsiteX9" fmla="*/ 3008506 w 8198572"/>
                <a:gd name="connsiteY9" fmla="*/ 541350 h 1940748"/>
                <a:gd name="connsiteX10" fmla="*/ 3194772 w 8198572"/>
                <a:gd name="connsiteY10" fmla="*/ 761484 h 1940748"/>
                <a:gd name="connsiteX11" fmla="*/ 3397972 w 8198572"/>
                <a:gd name="connsiteY11" fmla="*/ 863084 h 1940748"/>
                <a:gd name="connsiteX12" fmla="*/ 3736639 w 8198572"/>
                <a:gd name="connsiteY12" fmla="*/ 744550 h 1940748"/>
                <a:gd name="connsiteX13" fmla="*/ 4461454 w 8198572"/>
                <a:gd name="connsiteY13" fmla="*/ 514242 h 1940748"/>
                <a:gd name="connsiteX14" fmla="*/ 4922314 w 8198572"/>
                <a:gd name="connsiteY14" fmla="*/ 322217 h 1940748"/>
                <a:gd name="connsiteX15" fmla="*/ 5229554 w 8198572"/>
                <a:gd name="connsiteY15" fmla="*/ 322217 h 1940748"/>
                <a:gd name="connsiteX16" fmla="*/ 5575199 w 8198572"/>
                <a:gd name="connsiteY16" fmla="*/ 629457 h 1940748"/>
                <a:gd name="connsiteX17" fmla="*/ 5760172 w 8198572"/>
                <a:gd name="connsiteY17" fmla="*/ 854617 h 1940748"/>
                <a:gd name="connsiteX18" fmla="*/ 6014172 w 8198572"/>
                <a:gd name="connsiteY18" fmla="*/ 1100150 h 1940748"/>
                <a:gd name="connsiteX19" fmla="*/ 6598372 w 8198572"/>
                <a:gd name="connsiteY19" fmla="*/ 1464217 h 1940748"/>
                <a:gd name="connsiteX20" fmla="*/ 7394239 w 8198572"/>
                <a:gd name="connsiteY20" fmla="*/ 1760550 h 1940748"/>
                <a:gd name="connsiteX21" fmla="*/ 7800639 w 8198572"/>
                <a:gd name="connsiteY21" fmla="*/ 1743617 h 1940748"/>
                <a:gd name="connsiteX22" fmla="*/ 8122372 w 8198572"/>
                <a:gd name="connsiteY22" fmla="*/ 1608150 h 1940748"/>
                <a:gd name="connsiteX23" fmla="*/ 8198572 w 8198572"/>
                <a:gd name="connsiteY23" fmla="*/ 1591217 h 1940748"/>
                <a:gd name="connsiteX0" fmla="*/ 0 w 7968687"/>
                <a:gd name="connsiteY0" fmla="*/ 1866112 h 1866112"/>
                <a:gd name="connsiteX1" fmla="*/ 297682 w 7968687"/>
                <a:gd name="connsiteY1" fmla="*/ 1643912 h 1866112"/>
                <a:gd name="connsiteX2" fmla="*/ 831287 w 7968687"/>
                <a:gd name="connsiteY2" fmla="*/ 1159417 h 1866112"/>
                <a:gd name="connsiteX3" fmla="*/ 1186887 w 7968687"/>
                <a:gd name="connsiteY3" fmla="*/ 668350 h 1866112"/>
                <a:gd name="connsiteX4" fmla="*/ 1525554 w 7968687"/>
                <a:gd name="connsiteY4" fmla="*/ 202684 h 1866112"/>
                <a:gd name="connsiteX5" fmla="*/ 1813421 w 7968687"/>
                <a:gd name="connsiteY5" fmla="*/ 24884 h 1866112"/>
                <a:gd name="connsiteX6" fmla="*/ 2080889 w 7968687"/>
                <a:gd name="connsiteY6" fmla="*/ 53382 h 1866112"/>
                <a:gd name="connsiteX7" fmla="*/ 2423021 w 7968687"/>
                <a:gd name="connsiteY7" fmla="*/ 211150 h 1866112"/>
                <a:gd name="connsiteX8" fmla="*/ 2778621 w 7968687"/>
                <a:gd name="connsiteY8" fmla="*/ 541350 h 1866112"/>
                <a:gd name="connsiteX9" fmla="*/ 2964887 w 7968687"/>
                <a:gd name="connsiteY9" fmla="*/ 761484 h 1866112"/>
                <a:gd name="connsiteX10" fmla="*/ 3168087 w 7968687"/>
                <a:gd name="connsiteY10" fmla="*/ 863084 h 1866112"/>
                <a:gd name="connsiteX11" fmla="*/ 3506754 w 7968687"/>
                <a:gd name="connsiteY11" fmla="*/ 744550 h 1866112"/>
                <a:gd name="connsiteX12" fmla="*/ 4231569 w 7968687"/>
                <a:gd name="connsiteY12" fmla="*/ 514242 h 1866112"/>
                <a:gd name="connsiteX13" fmla="*/ 4692429 w 7968687"/>
                <a:gd name="connsiteY13" fmla="*/ 322217 h 1866112"/>
                <a:gd name="connsiteX14" fmla="*/ 4999669 w 7968687"/>
                <a:gd name="connsiteY14" fmla="*/ 322217 h 1866112"/>
                <a:gd name="connsiteX15" fmla="*/ 5345314 w 7968687"/>
                <a:gd name="connsiteY15" fmla="*/ 629457 h 1866112"/>
                <a:gd name="connsiteX16" fmla="*/ 5530287 w 7968687"/>
                <a:gd name="connsiteY16" fmla="*/ 854617 h 1866112"/>
                <a:gd name="connsiteX17" fmla="*/ 5784287 w 7968687"/>
                <a:gd name="connsiteY17" fmla="*/ 1100150 h 1866112"/>
                <a:gd name="connsiteX18" fmla="*/ 6368487 w 7968687"/>
                <a:gd name="connsiteY18" fmla="*/ 1464217 h 1866112"/>
                <a:gd name="connsiteX19" fmla="*/ 7164354 w 7968687"/>
                <a:gd name="connsiteY19" fmla="*/ 1760550 h 1866112"/>
                <a:gd name="connsiteX20" fmla="*/ 7570754 w 7968687"/>
                <a:gd name="connsiteY20" fmla="*/ 1743617 h 1866112"/>
                <a:gd name="connsiteX21" fmla="*/ 7892487 w 7968687"/>
                <a:gd name="connsiteY21" fmla="*/ 1608150 h 1866112"/>
                <a:gd name="connsiteX22" fmla="*/ 7968687 w 7968687"/>
                <a:gd name="connsiteY22" fmla="*/ 1591217 h 1866112"/>
                <a:gd name="connsiteX0" fmla="*/ 0 w 8082634"/>
                <a:gd name="connsiteY0" fmla="*/ 1762736 h 1807117"/>
                <a:gd name="connsiteX1" fmla="*/ 411629 w 8082634"/>
                <a:gd name="connsiteY1" fmla="*/ 1643912 h 1807117"/>
                <a:gd name="connsiteX2" fmla="*/ 945234 w 8082634"/>
                <a:gd name="connsiteY2" fmla="*/ 1159417 h 1807117"/>
                <a:gd name="connsiteX3" fmla="*/ 1300834 w 8082634"/>
                <a:gd name="connsiteY3" fmla="*/ 668350 h 1807117"/>
                <a:gd name="connsiteX4" fmla="*/ 1639501 w 8082634"/>
                <a:gd name="connsiteY4" fmla="*/ 202684 h 1807117"/>
                <a:gd name="connsiteX5" fmla="*/ 1927368 w 8082634"/>
                <a:gd name="connsiteY5" fmla="*/ 24884 h 1807117"/>
                <a:gd name="connsiteX6" fmla="*/ 2194836 w 8082634"/>
                <a:gd name="connsiteY6" fmla="*/ 53382 h 1807117"/>
                <a:gd name="connsiteX7" fmla="*/ 2536968 w 8082634"/>
                <a:gd name="connsiteY7" fmla="*/ 211150 h 1807117"/>
                <a:gd name="connsiteX8" fmla="*/ 2892568 w 8082634"/>
                <a:gd name="connsiteY8" fmla="*/ 541350 h 1807117"/>
                <a:gd name="connsiteX9" fmla="*/ 3078834 w 8082634"/>
                <a:gd name="connsiteY9" fmla="*/ 761484 h 1807117"/>
                <a:gd name="connsiteX10" fmla="*/ 3282034 w 8082634"/>
                <a:gd name="connsiteY10" fmla="*/ 863084 h 1807117"/>
                <a:gd name="connsiteX11" fmla="*/ 3620701 w 8082634"/>
                <a:gd name="connsiteY11" fmla="*/ 744550 h 1807117"/>
                <a:gd name="connsiteX12" fmla="*/ 4345516 w 8082634"/>
                <a:gd name="connsiteY12" fmla="*/ 514242 h 1807117"/>
                <a:gd name="connsiteX13" fmla="*/ 4806376 w 8082634"/>
                <a:gd name="connsiteY13" fmla="*/ 322217 h 1807117"/>
                <a:gd name="connsiteX14" fmla="*/ 5113616 w 8082634"/>
                <a:gd name="connsiteY14" fmla="*/ 322217 h 1807117"/>
                <a:gd name="connsiteX15" fmla="*/ 5459261 w 8082634"/>
                <a:gd name="connsiteY15" fmla="*/ 629457 h 1807117"/>
                <a:gd name="connsiteX16" fmla="*/ 5644234 w 8082634"/>
                <a:gd name="connsiteY16" fmla="*/ 854617 h 1807117"/>
                <a:gd name="connsiteX17" fmla="*/ 5898234 w 8082634"/>
                <a:gd name="connsiteY17" fmla="*/ 1100150 h 1807117"/>
                <a:gd name="connsiteX18" fmla="*/ 6482434 w 8082634"/>
                <a:gd name="connsiteY18" fmla="*/ 1464217 h 1807117"/>
                <a:gd name="connsiteX19" fmla="*/ 7278301 w 8082634"/>
                <a:gd name="connsiteY19" fmla="*/ 1760550 h 1807117"/>
                <a:gd name="connsiteX20" fmla="*/ 7684701 w 8082634"/>
                <a:gd name="connsiteY20" fmla="*/ 1743617 h 1807117"/>
                <a:gd name="connsiteX21" fmla="*/ 8006434 w 8082634"/>
                <a:gd name="connsiteY21" fmla="*/ 1608150 h 1807117"/>
                <a:gd name="connsiteX22" fmla="*/ 8082634 w 8082634"/>
                <a:gd name="connsiteY22" fmla="*/ 1591217 h 1807117"/>
                <a:gd name="connsiteX0" fmla="*/ 0 w 8082634"/>
                <a:gd name="connsiteY0" fmla="*/ 1762736 h 1807117"/>
                <a:gd name="connsiteX1" fmla="*/ 411629 w 8082634"/>
                <a:gd name="connsiteY1" fmla="*/ 1643912 h 1807117"/>
                <a:gd name="connsiteX2" fmla="*/ 945234 w 8082634"/>
                <a:gd name="connsiteY2" fmla="*/ 1159417 h 1807117"/>
                <a:gd name="connsiteX3" fmla="*/ 1300834 w 8082634"/>
                <a:gd name="connsiteY3" fmla="*/ 668350 h 1807117"/>
                <a:gd name="connsiteX4" fmla="*/ 1639501 w 8082634"/>
                <a:gd name="connsiteY4" fmla="*/ 202684 h 1807117"/>
                <a:gd name="connsiteX5" fmla="*/ 1927368 w 8082634"/>
                <a:gd name="connsiteY5" fmla="*/ 24884 h 1807117"/>
                <a:gd name="connsiteX6" fmla="*/ 2194836 w 8082634"/>
                <a:gd name="connsiteY6" fmla="*/ 53382 h 1807117"/>
                <a:gd name="connsiteX7" fmla="*/ 2536968 w 8082634"/>
                <a:gd name="connsiteY7" fmla="*/ 211150 h 1807117"/>
                <a:gd name="connsiteX8" fmla="*/ 2892568 w 8082634"/>
                <a:gd name="connsiteY8" fmla="*/ 541350 h 1807117"/>
                <a:gd name="connsiteX9" fmla="*/ 3078834 w 8082634"/>
                <a:gd name="connsiteY9" fmla="*/ 761484 h 1807117"/>
                <a:gd name="connsiteX10" fmla="*/ 3282034 w 8082634"/>
                <a:gd name="connsiteY10" fmla="*/ 863084 h 1807117"/>
                <a:gd name="connsiteX11" fmla="*/ 3620701 w 8082634"/>
                <a:gd name="connsiteY11" fmla="*/ 744550 h 1807117"/>
                <a:gd name="connsiteX12" fmla="*/ 4345516 w 8082634"/>
                <a:gd name="connsiteY12" fmla="*/ 514242 h 1807117"/>
                <a:gd name="connsiteX13" fmla="*/ 4806376 w 8082634"/>
                <a:gd name="connsiteY13" fmla="*/ 322217 h 1807117"/>
                <a:gd name="connsiteX14" fmla="*/ 5113616 w 8082634"/>
                <a:gd name="connsiteY14" fmla="*/ 322217 h 1807117"/>
                <a:gd name="connsiteX15" fmla="*/ 5459261 w 8082634"/>
                <a:gd name="connsiteY15" fmla="*/ 629457 h 1807117"/>
                <a:gd name="connsiteX16" fmla="*/ 5644234 w 8082634"/>
                <a:gd name="connsiteY16" fmla="*/ 854617 h 1807117"/>
                <a:gd name="connsiteX17" fmla="*/ 5898234 w 8082634"/>
                <a:gd name="connsiteY17" fmla="*/ 1100150 h 1807117"/>
                <a:gd name="connsiteX18" fmla="*/ 6482434 w 8082634"/>
                <a:gd name="connsiteY18" fmla="*/ 1464217 h 1807117"/>
                <a:gd name="connsiteX19" fmla="*/ 7278301 w 8082634"/>
                <a:gd name="connsiteY19" fmla="*/ 1760550 h 1807117"/>
                <a:gd name="connsiteX20" fmla="*/ 7684701 w 8082634"/>
                <a:gd name="connsiteY20" fmla="*/ 1743617 h 1807117"/>
                <a:gd name="connsiteX21" fmla="*/ 8006434 w 8082634"/>
                <a:gd name="connsiteY21" fmla="*/ 1608150 h 1807117"/>
                <a:gd name="connsiteX22" fmla="*/ 8082634 w 8082634"/>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2892507 w 8082573"/>
                <a:gd name="connsiteY8" fmla="*/ 541350 h 1807117"/>
                <a:gd name="connsiteX9" fmla="*/ 3078773 w 8082573"/>
                <a:gd name="connsiteY9" fmla="*/ 761484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078773 w 8082573"/>
                <a:gd name="connsiteY9" fmla="*/ 761484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590772 w 8082573"/>
                <a:gd name="connsiteY15" fmla="*/ 564099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590772 w 8082573"/>
                <a:gd name="connsiteY15" fmla="*/ 564099 h 1807117"/>
                <a:gd name="connsiteX16" fmla="*/ 5782933 w 8082573"/>
                <a:gd name="connsiteY16" fmla="*/ 883842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33287 h 1813165"/>
                <a:gd name="connsiteX1" fmla="*/ 411568 w 8082573"/>
                <a:gd name="connsiteY1" fmla="*/ 1649960 h 1813165"/>
                <a:gd name="connsiteX2" fmla="*/ 945173 w 8082573"/>
                <a:gd name="connsiteY2" fmla="*/ 1165465 h 1813165"/>
                <a:gd name="connsiteX3" fmla="*/ 1300773 w 8082573"/>
                <a:gd name="connsiteY3" fmla="*/ 674398 h 1813165"/>
                <a:gd name="connsiteX4" fmla="*/ 1737021 w 8082573"/>
                <a:gd name="connsiteY4" fmla="*/ 245023 h 1813165"/>
                <a:gd name="connsiteX5" fmla="*/ 1927307 w 8082573"/>
                <a:gd name="connsiteY5" fmla="*/ 30932 h 1813165"/>
                <a:gd name="connsiteX6" fmla="*/ 2194775 w 8082573"/>
                <a:gd name="connsiteY6" fmla="*/ 59430 h 1813165"/>
                <a:gd name="connsiteX7" fmla="*/ 2536907 w 8082573"/>
                <a:gd name="connsiteY7" fmla="*/ 217198 h 1813165"/>
                <a:gd name="connsiteX8" fmla="*/ 3008449 w 8082573"/>
                <a:gd name="connsiteY8" fmla="*/ 530856 h 1813165"/>
                <a:gd name="connsiteX9" fmla="*/ 3239338 w 8082573"/>
                <a:gd name="connsiteY9" fmla="*/ 744170 h 1813165"/>
                <a:gd name="connsiteX10" fmla="*/ 3393449 w 8082573"/>
                <a:gd name="connsiteY10" fmla="*/ 779892 h 1813165"/>
                <a:gd name="connsiteX11" fmla="*/ 3620640 w 8082573"/>
                <a:gd name="connsiteY11" fmla="*/ 750598 h 1813165"/>
                <a:gd name="connsiteX12" fmla="*/ 4357394 w 8082573"/>
                <a:gd name="connsiteY12" fmla="*/ 568334 h 1813165"/>
                <a:gd name="connsiteX13" fmla="*/ 4897243 w 8082573"/>
                <a:gd name="connsiteY13" fmla="*/ 427145 h 1813165"/>
                <a:gd name="connsiteX14" fmla="*/ 5282735 w 8082573"/>
                <a:gd name="connsiteY14" fmla="*/ 392216 h 1813165"/>
                <a:gd name="connsiteX15" fmla="*/ 5590772 w 8082573"/>
                <a:gd name="connsiteY15" fmla="*/ 570147 h 1813165"/>
                <a:gd name="connsiteX16" fmla="*/ 5782933 w 8082573"/>
                <a:gd name="connsiteY16" fmla="*/ 889890 h 1813165"/>
                <a:gd name="connsiteX17" fmla="*/ 5898173 w 8082573"/>
                <a:gd name="connsiteY17" fmla="*/ 1106198 h 1813165"/>
                <a:gd name="connsiteX18" fmla="*/ 6482373 w 8082573"/>
                <a:gd name="connsiteY18" fmla="*/ 1470265 h 1813165"/>
                <a:gd name="connsiteX19" fmla="*/ 7278240 w 8082573"/>
                <a:gd name="connsiteY19" fmla="*/ 1766598 h 1813165"/>
                <a:gd name="connsiteX20" fmla="*/ 7684640 w 8082573"/>
                <a:gd name="connsiteY20" fmla="*/ 1749665 h 1813165"/>
                <a:gd name="connsiteX21" fmla="*/ 8006373 w 8082573"/>
                <a:gd name="connsiteY21" fmla="*/ 1614198 h 1813165"/>
                <a:gd name="connsiteX22" fmla="*/ 8082573 w 8082573"/>
                <a:gd name="connsiteY22" fmla="*/ 1597265 h 1813165"/>
                <a:gd name="connsiteX0" fmla="*/ 0 w 8082573"/>
                <a:gd name="connsiteY0" fmla="*/ 1731793 h 1811671"/>
                <a:gd name="connsiteX1" fmla="*/ 411568 w 8082573"/>
                <a:gd name="connsiteY1" fmla="*/ 1648466 h 1811671"/>
                <a:gd name="connsiteX2" fmla="*/ 945173 w 8082573"/>
                <a:gd name="connsiteY2" fmla="*/ 1163971 h 1811671"/>
                <a:gd name="connsiteX3" fmla="*/ 1300773 w 8082573"/>
                <a:gd name="connsiteY3" fmla="*/ 672904 h 1811671"/>
                <a:gd name="connsiteX4" fmla="*/ 1737021 w 8082573"/>
                <a:gd name="connsiteY4" fmla="*/ 243529 h 1811671"/>
                <a:gd name="connsiteX5" fmla="*/ 1927307 w 8082573"/>
                <a:gd name="connsiteY5" fmla="*/ 29438 h 1811671"/>
                <a:gd name="connsiteX6" fmla="*/ 2315474 w 8082573"/>
                <a:gd name="connsiteY6" fmla="*/ 66901 h 1811671"/>
                <a:gd name="connsiteX7" fmla="*/ 2536907 w 8082573"/>
                <a:gd name="connsiteY7" fmla="*/ 215704 h 1811671"/>
                <a:gd name="connsiteX8" fmla="*/ 3008449 w 8082573"/>
                <a:gd name="connsiteY8" fmla="*/ 529362 h 1811671"/>
                <a:gd name="connsiteX9" fmla="*/ 3239338 w 8082573"/>
                <a:gd name="connsiteY9" fmla="*/ 742676 h 1811671"/>
                <a:gd name="connsiteX10" fmla="*/ 3393449 w 8082573"/>
                <a:gd name="connsiteY10" fmla="*/ 778398 h 1811671"/>
                <a:gd name="connsiteX11" fmla="*/ 3620640 w 8082573"/>
                <a:gd name="connsiteY11" fmla="*/ 749104 h 1811671"/>
                <a:gd name="connsiteX12" fmla="*/ 4357394 w 8082573"/>
                <a:gd name="connsiteY12" fmla="*/ 566840 h 1811671"/>
                <a:gd name="connsiteX13" fmla="*/ 4897243 w 8082573"/>
                <a:gd name="connsiteY13" fmla="*/ 425651 h 1811671"/>
                <a:gd name="connsiteX14" fmla="*/ 5282735 w 8082573"/>
                <a:gd name="connsiteY14" fmla="*/ 390722 h 1811671"/>
                <a:gd name="connsiteX15" fmla="*/ 5590772 w 8082573"/>
                <a:gd name="connsiteY15" fmla="*/ 568653 h 1811671"/>
                <a:gd name="connsiteX16" fmla="*/ 5782933 w 8082573"/>
                <a:gd name="connsiteY16" fmla="*/ 888396 h 1811671"/>
                <a:gd name="connsiteX17" fmla="*/ 5898173 w 8082573"/>
                <a:gd name="connsiteY17" fmla="*/ 1104704 h 1811671"/>
                <a:gd name="connsiteX18" fmla="*/ 6482373 w 8082573"/>
                <a:gd name="connsiteY18" fmla="*/ 1468771 h 1811671"/>
                <a:gd name="connsiteX19" fmla="*/ 7278240 w 8082573"/>
                <a:gd name="connsiteY19" fmla="*/ 1765104 h 1811671"/>
                <a:gd name="connsiteX20" fmla="*/ 7684640 w 8082573"/>
                <a:gd name="connsiteY20" fmla="*/ 1748171 h 1811671"/>
                <a:gd name="connsiteX21" fmla="*/ 8006373 w 8082573"/>
                <a:gd name="connsiteY21" fmla="*/ 1612704 h 1811671"/>
                <a:gd name="connsiteX22" fmla="*/ 8082573 w 8082573"/>
                <a:gd name="connsiteY22" fmla="*/ 1595771 h 1811671"/>
                <a:gd name="connsiteX0" fmla="*/ 0 w 8082573"/>
                <a:gd name="connsiteY0" fmla="*/ 1730279 h 1810157"/>
                <a:gd name="connsiteX1" fmla="*/ 411568 w 8082573"/>
                <a:gd name="connsiteY1" fmla="*/ 1646952 h 1810157"/>
                <a:gd name="connsiteX2" fmla="*/ 945173 w 8082573"/>
                <a:gd name="connsiteY2" fmla="*/ 1162457 h 1810157"/>
                <a:gd name="connsiteX3" fmla="*/ 1300773 w 8082573"/>
                <a:gd name="connsiteY3" fmla="*/ 671390 h 1810157"/>
                <a:gd name="connsiteX4" fmla="*/ 1737021 w 8082573"/>
                <a:gd name="connsiteY4" fmla="*/ 242015 h 1810157"/>
                <a:gd name="connsiteX5" fmla="*/ 2007191 w 8082573"/>
                <a:gd name="connsiteY5" fmla="*/ 29438 h 1810157"/>
                <a:gd name="connsiteX6" fmla="*/ 2315474 w 8082573"/>
                <a:gd name="connsiteY6" fmla="*/ 65387 h 1810157"/>
                <a:gd name="connsiteX7" fmla="*/ 2536907 w 8082573"/>
                <a:gd name="connsiteY7" fmla="*/ 214190 h 1810157"/>
                <a:gd name="connsiteX8" fmla="*/ 3008449 w 8082573"/>
                <a:gd name="connsiteY8" fmla="*/ 527848 h 1810157"/>
                <a:gd name="connsiteX9" fmla="*/ 3239338 w 8082573"/>
                <a:gd name="connsiteY9" fmla="*/ 741162 h 1810157"/>
                <a:gd name="connsiteX10" fmla="*/ 3393449 w 8082573"/>
                <a:gd name="connsiteY10" fmla="*/ 776884 h 1810157"/>
                <a:gd name="connsiteX11" fmla="*/ 3620640 w 8082573"/>
                <a:gd name="connsiteY11" fmla="*/ 747590 h 1810157"/>
                <a:gd name="connsiteX12" fmla="*/ 4357394 w 8082573"/>
                <a:gd name="connsiteY12" fmla="*/ 565326 h 1810157"/>
                <a:gd name="connsiteX13" fmla="*/ 4897243 w 8082573"/>
                <a:gd name="connsiteY13" fmla="*/ 424137 h 1810157"/>
                <a:gd name="connsiteX14" fmla="*/ 5282735 w 8082573"/>
                <a:gd name="connsiteY14" fmla="*/ 389208 h 1810157"/>
                <a:gd name="connsiteX15" fmla="*/ 5590772 w 8082573"/>
                <a:gd name="connsiteY15" fmla="*/ 567139 h 1810157"/>
                <a:gd name="connsiteX16" fmla="*/ 5782933 w 8082573"/>
                <a:gd name="connsiteY16" fmla="*/ 886882 h 1810157"/>
                <a:gd name="connsiteX17" fmla="*/ 5898173 w 8082573"/>
                <a:gd name="connsiteY17" fmla="*/ 1103190 h 1810157"/>
                <a:gd name="connsiteX18" fmla="*/ 6482373 w 8082573"/>
                <a:gd name="connsiteY18" fmla="*/ 1467257 h 1810157"/>
                <a:gd name="connsiteX19" fmla="*/ 7278240 w 8082573"/>
                <a:gd name="connsiteY19" fmla="*/ 1763590 h 1810157"/>
                <a:gd name="connsiteX20" fmla="*/ 7684640 w 8082573"/>
                <a:gd name="connsiteY20" fmla="*/ 1746657 h 1810157"/>
                <a:gd name="connsiteX21" fmla="*/ 8006373 w 8082573"/>
                <a:gd name="connsiteY21" fmla="*/ 1611190 h 1810157"/>
                <a:gd name="connsiteX22" fmla="*/ 8082573 w 8082573"/>
                <a:gd name="connsiteY22" fmla="*/ 1594257 h 1810157"/>
                <a:gd name="connsiteX0" fmla="*/ 0 w 8082573"/>
                <a:gd name="connsiteY0" fmla="*/ 1730279 h 1762364"/>
                <a:gd name="connsiteX1" fmla="*/ 411568 w 8082573"/>
                <a:gd name="connsiteY1" fmla="*/ 1646952 h 1762364"/>
                <a:gd name="connsiteX2" fmla="*/ 945173 w 8082573"/>
                <a:gd name="connsiteY2" fmla="*/ 1162457 h 1762364"/>
                <a:gd name="connsiteX3" fmla="*/ 1300773 w 8082573"/>
                <a:gd name="connsiteY3" fmla="*/ 671390 h 1762364"/>
                <a:gd name="connsiteX4" fmla="*/ 1737021 w 8082573"/>
                <a:gd name="connsiteY4" fmla="*/ 242015 h 1762364"/>
                <a:gd name="connsiteX5" fmla="*/ 2007191 w 8082573"/>
                <a:gd name="connsiteY5" fmla="*/ 29438 h 1762364"/>
                <a:gd name="connsiteX6" fmla="*/ 2315474 w 8082573"/>
                <a:gd name="connsiteY6" fmla="*/ 65387 h 1762364"/>
                <a:gd name="connsiteX7" fmla="*/ 2536907 w 8082573"/>
                <a:gd name="connsiteY7" fmla="*/ 214190 h 1762364"/>
                <a:gd name="connsiteX8" fmla="*/ 3008449 w 8082573"/>
                <a:gd name="connsiteY8" fmla="*/ 527848 h 1762364"/>
                <a:gd name="connsiteX9" fmla="*/ 3239338 w 8082573"/>
                <a:gd name="connsiteY9" fmla="*/ 741162 h 1762364"/>
                <a:gd name="connsiteX10" fmla="*/ 3393449 w 8082573"/>
                <a:gd name="connsiteY10" fmla="*/ 776884 h 1762364"/>
                <a:gd name="connsiteX11" fmla="*/ 3620640 w 8082573"/>
                <a:gd name="connsiteY11" fmla="*/ 747590 h 1762364"/>
                <a:gd name="connsiteX12" fmla="*/ 4357394 w 8082573"/>
                <a:gd name="connsiteY12" fmla="*/ 565326 h 1762364"/>
                <a:gd name="connsiteX13" fmla="*/ 4897243 w 8082573"/>
                <a:gd name="connsiteY13" fmla="*/ 424137 h 1762364"/>
                <a:gd name="connsiteX14" fmla="*/ 5282735 w 8082573"/>
                <a:gd name="connsiteY14" fmla="*/ 389208 h 1762364"/>
                <a:gd name="connsiteX15" fmla="*/ 5590772 w 8082573"/>
                <a:gd name="connsiteY15" fmla="*/ 567139 h 1762364"/>
                <a:gd name="connsiteX16" fmla="*/ 5782933 w 8082573"/>
                <a:gd name="connsiteY16" fmla="*/ 886882 h 1762364"/>
                <a:gd name="connsiteX17" fmla="*/ 5898173 w 8082573"/>
                <a:gd name="connsiteY17" fmla="*/ 1103190 h 1762364"/>
                <a:gd name="connsiteX18" fmla="*/ 6482373 w 8082573"/>
                <a:gd name="connsiteY18" fmla="*/ 1467257 h 1762364"/>
                <a:gd name="connsiteX19" fmla="*/ 7246154 w 8082573"/>
                <a:gd name="connsiteY19" fmla="*/ 1705433 h 1762364"/>
                <a:gd name="connsiteX20" fmla="*/ 7684640 w 8082573"/>
                <a:gd name="connsiteY20" fmla="*/ 1746657 h 1762364"/>
                <a:gd name="connsiteX21" fmla="*/ 8006373 w 8082573"/>
                <a:gd name="connsiteY21" fmla="*/ 1611190 h 1762364"/>
                <a:gd name="connsiteX22" fmla="*/ 8082573 w 8082573"/>
                <a:gd name="connsiteY22" fmla="*/ 1594257 h 1762364"/>
                <a:gd name="connsiteX0" fmla="*/ 0 w 8209976"/>
                <a:gd name="connsiteY0" fmla="*/ 1730279 h 1762364"/>
                <a:gd name="connsiteX1" fmla="*/ 411568 w 8209976"/>
                <a:gd name="connsiteY1" fmla="*/ 1646952 h 1762364"/>
                <a:gd name="connsiteX2" fmla="*/ 945173 w 8209976"/>
                <a:gd name="connsiteY2" fmla="*/ 1162457 h 1762364"/>
                <a:gd name="connsiteX3" fmla="*/ 1300773 w 8209976"/>
                <a:gd name="connsiteY3" fmla="*/ 671390 h 1762364"/>
                <a:gd name="connsiteX4" fmla="*/ 1737021 w 8209976"/>
                <a:gd name="connsiteY4" fmla="*/ 242015 h 1762364"/>
                <a:gd name="connsiteX5" fmla="*/ 2007191 w 8209976"/>
                <a:gd name="connsiteY5" fmla="*/ 29438 h 1762364"/>
                <a:gd name="connsiteX6" fmla="*/ 2315474 w 8209976"/>
                <a:gd name="connsiteY6" fmla="*/ 65387 h 1762364"/>
                <a:gd name="connsiteX7" fmla="*/ 2536907 w 8209976"/>
                <a:gd name="connsiteY7" fmla="*/ 214190 h 1762364"/>
                <a:gd name="connsiteX8" fmla="*/ 3008449 w 8209976"/>
                <a:gd name="connsiteY8" fmla="*/ 527848 h 1762364"/>
                <a:gd name="connsiteX9" fmla="*/ 3239338 w 8209976"/>
                <a:gd name="connsiteY9" fmla="*/ 741162 h 1762364"/>
                <a:gd name="connsiteX10" fmla="*/ 3393449 w 8209976"/>
                <a:gd name="connsiteY10" fmla="*/ 776884 h 1762364"/>
                <a:gd name="connsiteX11" fmla="*/ 3620640 w 8209976"/>
                <a:gd name="connsiteY11" fmla="*/ 747590 h 1762364"/>
                <a:gd name="connsiteX12" fmla="*/ 4357394 w 8209976"/>
                <a:gd name="connsiteY12" fmla="*/ 565326 h 1762364"/>
                <a:gd name="connsiteX13" fmla="*/ 4897243 w 8209976"/>
                <a:gd name="connsiteY13" fmla="*/ 424137 h 1762364"/>
                <a:gd name="connsiteX14" fmla="*/ 5282735 w 8209976"/>
                <a:gd name="connsiteY14" fmla="*/ 389208 h 1762364"/>
                <a:gd name="connsiteX15" fmla="*/ 5590772 w 8209976"/>
                <a:gd name="connsiteY15" fmla="*/ 567139 h 1762364"/>
                <a:gd name="connsiteX16" fmla="*/ 5782933 w 8209976"/>
                <a:gd name="connsiteY16" fmla="*/ 886882 h 1762364"/>
                <a:gd name="connsiteX17" fmla="*/ 5898173 w 8209976"/>
                <a:gd name="connsiteY17" fmla="*/ 1103190 h 1762364"/>
                <a:gd name="connsiteX18" fmla="*/ 6482373 w 8209976"/>
                <a:gd name="connsiteY18" fmla="*/ 1467257 h 1762364"/>
                <a:gd name="connsiteX19" fmla="*/ 7246154 w 8209976"/>
                <a:gd name="connsiteY19" fmla="*/ 1705433 h 1762364"/>
                <a:gd name="connsiteX20" fmla="*/ 7684640 w 8209976"/>
                <a:gd name="connsiteY20" fmla="*/ 1746657 h 1762364"/>
                <a:gd name="connsiteX21" fmla="*/ 8006373 w 8209976"/>
                <a:gd name="connsiteY21" fmla="*/ 1611190 h 1762364"/>
                <a:gd name="connsiteX22" fmla="*/ 8209976 w 8209976"/>
                <a:gd name="connsiteY22" fmla="*/ 1564867 h 1762364"/>
                <a:gd name="connsiteX0" fmla="*/ 0 w 8209976"/>
                <a:gd name="connsiteY0" fmla="*/ 1730279 h 1762364"/>
                <a:gd name="connsiteX1" fmla="*/ 411568 w 8209976"/>
                <a:gd name="connsiteY1" fmla="*/ 1646952 h 1762364"/>
                <a:gd name="connsiteX2" fmla="*/ 945173 w 8209976"/>
                <a:gd name="connsiteY2" fmla="*/ 1162457 h 1762364"/>
                <a:gd name="connsiteX3" fmla="*/ 1300773 w 8209976"/>
                <a:gd name="connsiteY3" fmla="*/ 671390 h 1762364"/>
                <a:gd name="connsiteX4" fmla="*/ 1737021 w 8209976"/>
                <a:gd name="connsiteY4" fmla="*/ 242015 h 1762364"/>
                <a:gd name="connsiteX5" fmla="*/ 2007191 w 8209976"/>
                <a:gd name="connsiteY5" fmla="*/ 29438 h 1762364"/>
                <a:gd name="connsiteX6" fmla="*/ 2315474 w 8209976"/>
                <a:gd name="connsiteY6" fmla="*/ 65387 h 1762364"/>
                <a:gd name="connsiteX7" fmla="*/ 2536907 w 8209976"/>
                <a:gd name="connsiteY7" fmla="*/ 214190 h 1762364"/>
                <a:gd name="connsiteX8" fmla="*/ 3008449 w 8209976"/>
                <a:gd name="connsiteY8" fmla="*/ 527848 h 1762364"/>
                <a:gd name="connsiteX9" fmla="*/ 3239338 w 8209976"/>
                <a:gd name="connsiteY9" fmla="*/ 741162 h 1762364"/>
                <a:gd name="connsiteX10" fmla="*/ 3393449 w 8209976"/>
                <a:gd name="connsiteY10" fmla="*/ 776884 h 1762364"/>
                <a:gd name="connsiteX11" fmla="*/ 3620640 w 8209976"/>
                <a:gd name="connsiteY11" fmla="*/ 747590 h 1762364"/>
                <a:gd name="connsiteX12" fmla="*/ 4357394 w 8209976"/>
                <a:gd name="connsiteY12" fmla="*/ 565326 h 1762364"/>
                <a:gd name="connsiteX13" fmla="*/ 4897243 w 8209976"/>
                <a:gd name="connsiteY13" fmla="*/ 424137 h 1762364"/>
                <a:gd name="connsiteX14" fmla="*/ 5282735 w 8209976"/>
                <a:gd name="connsiteY14" fmla="*/ 389208 h 1762364"/>
                <a:gd name="connsiteX15" fmla="*/ 5590772 w 8209976"/>
                <a:gd name="connsiteY15" fmla="*/ 567139 h 1762364"/>
                <a:gd name="connsiteX16" fmla="*/ 5782933 w 8209976"/>
                <a:gd name="connsiteY16" fmla="*/ 886882 h 1762364"/>
                <a:gd name="connsiteX17" fmla="*/ 5898173 w 8209976"/>
                <a:gd name="connsiteY17" fmla="*/ 1103190 h 1762364"/>
                <a:gd name="connsiteX18" fmla="*/ 6482373 w 8209976"/>
                <a:gd name="connsiteY18" fmla="*/ 1467257 h 1762364"/>
                <a:gd name="connsiteX19" fmla="*/ 7246154 w 8209976"/>
                <a:gd name="connsiteY19" fmla="*/ 1705433 h 1762364"/>
                <a:gd name="connsiteX20" fmla="*/ 7684640 w 8209976"/>
                <a:gd name="connsiteY20" fmla="*/ 1746657 h 1762364"/>
                <a:gd name="connsiteX21" fmla="*/ 8006373 w 8209976"/>
                <a:gd name="connsiteY21" fmla="*/ 1611190 h 1762364"/>
                <a:gd name="connsiteX22" fmla="*/ 8209976 w 8209976"/>
                <a:gd name="connsiteY22" fmla="*/ 1564867 h 176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09976" h="1762364">
                  <a:moveTo>
                    <a:pt x="0" y="1730279"/>
                  </a:moveTo>
                  <a:cubicBezTo>
                    <a:pt x="178601" y="1707967"/>
                    <a:pt x="254039" y="1741589"/>
                    <a:pt x="411568" y="1646952"/>
                  </a:cubicBezTo>
                  <a:cubicBezTo>
                    <a:pt x="569097" y="1552315"/>
                    <a:pt x="796972" y="1325051"/>
                    <a:pt x="945173" y="1162457"/>
                  </a:cubicBezTo>
                  <a:cubicBezTo>
                    <a:pt x="1093374" y="999863"/>
                    <a:pt x="1300773" y="671390"/>
                    <a:pt x="1300773" y="671390"/>
                  </a:cubicBezTo>
                  <a:cubicBezTo>
                    <a:pt x="1416484" y="511935"/>
                    <a:pt x="1619285" y="349007"/>
                    <a:pt x="1737021" y="242015"/>
                  </a:cubicBezTo>
                  <a:cubicBezTo>
                    <a:pt x="1854757" y="135023"/>
                    <a:pt x="1910782" y="58876"/>
                    <a:pt x="2007191" y="29438"/>
                  </a:cubicBezTo>
                  <a:cubicBezTo>
                    <a:pt x="2103600" y="0"/>
                    <a:pt x="2227188" y="34595"/>
                    <a:pt x="2315474" y="65387"/>
                  </a:cubicBezTo>
                  <a:cubicBezTo>
                    <a:pt x="2403760" y="96179"/>
                    <a:pt x="2421411" y="137113"/>
                    <a:pt x="2536907" y="214190"/>
                  </a:cubicBezTo>
                  <a:cubicBezTo>
                    <a:pt x="2652403" y="291267"/>
                    <a:pt x="2891377" y="440019"/>
                    <a:pt x="3008449" y="527848"/>
                  </a:cubicBezTo>
                  <a:cubicBezTo>
                    <a:pt x="3125521" y="615677"/>
                    <a:pt x="3175171" y="699656"/>
                    <a:pt x="3239338" y="741162"/>
                  </a:cubicBezTo>
                  <a:cubicBezTo>
                    <a:pt x="3303505" y="782668"/>
                    <a:pt x="3329899" y="775813"/>
                    <a:pt x="3393449" y="776884"/>
                  </a:cubicBezTo>
                  <a:cubicBezTo>
                    <a:pt x="3456999" y="777955"/>
                    <a:pt x="3459983" y="782850"/>
                    <a:pt x="3620640" y="747590"/>
                  </a:cubicBezTo>
                  <a:cubicBezTo>
                    <a:pt x="3781297" y="712330"/>
                    <a:pt x="4144627" y="619235"/>
                    <a:pt x="4357394" y="565326"/>
                  </a:cubicBezTo>
                  <a:cubicBezTo>
                    <a:pt x="4570161" y="511417"/>
                    <a:pt x="4743020" y="453490"/>
                    <a:pt x="4897243" y="424137"/>
                  </a:cubicBezTo>
                  <a:cubicBezTo>
                    <a:pt x="5051467" y="394784"/>
                    <a:pt x="5167147" y="365374"/>
                    <a:pt x="5282735" y="389208"/>
                  </a:cubicBezTo>
                  <a:cubicBezTo>
                    <a:pt x="5398323" y="413042"/>
                    <a:pt x="5507406" y="484193"/>
                    <a:pt x="5590772" y="567139"/>
                  </a:cubicBezTo>
                  <a:cubicBezTo>
                    <a:pt x="5674138" y="650085"/>
                    <a:pt x="5731700" y="797540"/>
                    <a:pt x="5782933" y="886882"/>
                  </a:cubicBezTo>
                  <a:cubicBezTo>
                    <a:pt x="5834167" y="976224"/>
                    <a:pt x="5805127" y="1001587"/>
                    <a:pt x="5898173" y="1103190"/>
                  </a:cubicBezTo>
                  <a:cubicBezTo>
                    <a:pt x="6014746" y="1199919"/>
                    <a:pt x="6257710" y="1366883"/>
                    <a:pt x="6482373" y="1467257"/>
                  </a:cubicBezTo>
                  <a:cubicBezTo>
                    <a:pt x="6707036" y="1567631"/>
                    <a:pt x="7045776" y="1658866"/>
                    <a:pt x="7246154" y="1705433"/>
                  </a:cubicBezTo>
                  <a:cubicBezTo>
                    <a:pt x="7446532" y="1752000"/>
                    <a:pt x="7557937" y="1762364"/>
                    <a:pt x="7684640" y="1746657"/>
                  </a:cubicBezTo>
                  <a:cubicBezTo>
                    <a:pt x="7811343" y="1730950"/>
                    <a:pt x="7918817" y="1641488"/>
                    <a:pt x="8006373" y="1611190"/>
                  </a:cubicBezTo>
                  <a:cubicBezTo>
                    <a:pt x="8093929" y="1580892"/>
                    <a:pt x="8205037" y="1560633"/>
                    <a:pt x="8209976" y="1564867"/>
                  </a:cubicBezTo>
                </a:path>
              </a:pathLst>
            </a:cu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50" name="Freeform 49"/>
          <p:cNvSpPr/>
          <p:nvPr/>
        </p:nvSpPr>
        <p:spPr>
          <a:xfrm>
            <a:off x="6827026" y="938249"/>
            <a:ext cx="344697" cy="642440"/>
          </a:xfrm>
          <a:custGeom>
            <a:avLst/>
            <a:gdLst>
              <a:gd name="connsiteX0" fmla="*/ 23552 w 191192"/>
              <a:gd name="connsiteY0" fmla="*/ 167640 h 595745"/>
              <a:gd name="connsiteX1" fmla="*/ 15240 w 191192"/>
              <a:gd name="connsiteY1" fmla="*/ 433647 h 595745"/>
              <a:gd name="connsiteX2" fmla="*/ 114992 w 191192"/>
              <a:gd name="connsiteY2" fmla="*/ 591589 h 595745"/>
              <a:gd name="connsiteX3" fmla="*/ 139931 w 191192"/>
              <a:gd name="connsiteY3" fmla="*/ 458585 h 595745"/>
              <a:gd name="connsiteX4" fmla="*/ 164869 w 191192"/>
              <a:gd name="connsiteY4" fmla="*/ 126076 h 595745"/>
              <a:gd name="connsiteX5" fmla="*/ 181494 w 191192"/>
              <a:gd name="connsiteY5" fmla="*/ 26323 h 595745"/>
              <a:gd name="connsiteX6" fmla="*/ 106680 w 191192"/>
              <a:gd name="connsiteY6" fmla="*/ 1385 h 595745"/>
              <a:gd name="connsiteX7" fmla="*/ 48491 w 191192"/>
              <a:gd name="connsiteY7" fmla="*/ 18011 h 595745"/>
              <a:gd name="connsiteX0" fmla="*/ 23552 w 191192"/>
              <a:gd name="connsiteY0" fmla="*/ 167640 h 595745"/>
              <a:gd name="connsiteX1" fmla="*/ 15240 w 191192"/>
              <a:gd name="connsiteY1" fmla="*/ 433647 h 595745"/>
              <a:gd name="connsiteX2" fmla="*/ 114992 w 191192"/>
              <a:gd name="connsiteY2" fmla="*/ 591589 h 595745"/>
              <a:gd name="connsiteX3" fmla="*/ 139931 w 191192"/>
              <a:gd name="connsiteY3" fmla="*/ 458585 h 595745"/>
              <a:gd name="connsiteX4" fmla="*/ 164869 w 191192"/>
              <a:gd name="connsiteY4" fmla="*/ 126076 h 595745"/>
              <a:gd name="connsiteX5" fmla="*/ 181494 w 191192"/>
              <a:gd name="connsiteY5" fmla="*/ 26323 h 595745"/>
              <a:gd name="connsiteX6" fmla="*/ 106680 w 191192"/>
              <a:gd name="connsiteY6" fmla="*/ 1385 h 595745"/>
              <a:gd name="connsiteX7" fmla="*/ 48491 w 191192"/>
              <a:gd name="connsiteY7" fmla="*/ 18011 h 595745"/>
              <a:gd name="connsiteX8" fmla="*/ 23552 w 191192"/>
              <a:gd name="connsiteY8" fmla="*/ 167640 h 595745"/>
              <a:gd name="connsiteX0" fmla="*/ 23552 w 406279"/>
              <a:gd name="connsiteY0" fmla="*/ 167640 h 646558"/>
              <a:gd name="connsiteX1" fmla="*/ 15240 w 406279"/>
              <a:gd name="connsiteY1" fmla="*/ 433647 h 646558"/>
              <a:gd name="connsiteX2" fmla="*/ 114992 w 406279"/>
              <a:gd name="connsiteY2" fmla="*/ 591589 h 646558"/>
              <a:gd name="connsiteX3" fmla="*/ 397966 w 406279"/>
              <a:gd name="connsiteY3" fmla="*/ 568972 h 646558"/>
              <a:gd name="connsiteX4" fmla="*/ 164869 w 406279"/>
              <a:gd name="connsiteY4" fmla="*/ 126076 h 646558"/>
              <a:gd name="connsiteX5" fmla="*/ 181494 w 406279"/>
              <a:gd name="connsiteY5" fmla="*/ 26323 h 646558"/>
              <a:gd name="connsiteX6" fmla="*/ 106680 w 406279"/>
              <a:gd name="connsiteY6" fmla="*/ 1385 h 646558"/>
              <a:gd name="connsiteX7" fmla="*/ 48491 w 406279"/>
              <a:gd name="connsiteY7" fmla="*/ 18011 h 646558"/>
              <a:gd name="connsiteX8" fmla="*/ 23552 w 406279"/>
              <a:gd name="connsiteY8" fmla="*/ 167640 h 646558"/>
              <a:gd name="connsiteX0" fmla="*/ 23552 w 419525"/>
              <a:gd name="connsiteY0" fmla="*/ 167640 h 649552"/>
              <a:gd name="connsiteX1" fmla="*/ 15240 w 419525"/>
              <a:gd name="connsiteY1" fmla="*/ 433647 h 649552"/>
              <a:gd name="connsiteX2" fmla="*/ 114992 w 419525"/>
              <a:gd name="connsiteY2" fmla="*/ 591589 h 649552"/>
              <a:gd name="connsiteX3" fmla="*/ 397966 w 419525"/>
              <a:gd name="connsiteY3" fmla="*/ 568972 h 649552"/>
              <a:gd name="connsiteX4" fmla="*/ 244346 w 419525"/>
              <a:gd name="connsiteY4" fmla="*/ 108111 h 649552"/>
              <a:gd name="connsiteX5" fmla="*/ 181494 w 419525"/>
              <a:gd name="connsiteY5" fmla="*/ 26323 h 649552"/>
              <a:gd name="connsiteX6" fmla="*/ 106680 w 419525"/>
              <a:gd name="connsiteY6" fmla="*/ 1385 h 649552"/>
              <a:gd name="connsiteX7" fmla="*/ 48491 w 419525"/>
              <a:gd name="connsiteY7" fmla="*/ 18011 h 649552"/>
              <a:gd name="connsiteX8" fmla="*/ 23552 w 419525"/>
              <a:gd name="connsiteY8" fmla="*/ 167640 h 649552"/>
              <a:gd name="connsiteX0" fmla="*/ 23552 w 419525"/>
              <a:gd name="connsiteY0" fmla="*/ 167640 h 649552"/>
              <a:gd name="connsiteX1" fmla="*/ 15240 w 419525"/>
              <a:gd name="connsiteY1" fmla="*/ 433647 h 649552"/>
              <a:gd name="connsiteX2" fmla="*/ 114992 w 419525"/>
              <a:gd name="connsiteY2" fmla="*/ 591589 h 649552"/>
              <a:gd name="connsiteX3" fmla="*/ 397966 w 419525"/>
              <a:gd name="connsiteY3" fmla="*/ 568972 h 649552"/>
              <a:gd name="connsiteX4" fmla="*/ 244346 w 419525"/>
              <a:gd name="connsiteY4" fmla="*/ 108111 h 649552"/>
              <a:gd name="connsiteX5" fmla="*/ 181494 w 419525"/>
              <a:gd name="connsiteY5" fmla="*/ 26323 h 649552"/>
              <a:gd name="connsiteX6" fmla="*/ 106680 w 419525"/>
              <a:gd name="connsiteY6" fmla="*/ 1385 h 649552"/>
              <a:gd name="connsiteX7" fmla="*/ 48491 w 419525"/>
              <a:gd name="connsiteY7" fmla="*/ 18011 h 649552"/>
              <a:gd name="connsiteX8" fmla="*/ 23552 w 419525"/>
              <a:gd name="connsiteY8" fmla="*/ 167640 h 649552"/>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44346 w 432602"/>
              <a:gd name="connsiteY5" fmla="*/ 108111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44346 w 432602"/>
              <a:gd name="connsiteY5" fmla="*/ 108111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82750 w 432602"/>
              <a:gd name="connsiteY5" fmla="*/ 146517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82750 w 432602"/>
              <a:gd name="connsiteY5" fmla="*/ 146517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06081"/>
              <a:gd name="connsiteY0" fmla="*/ 167640 h 619892"/>
              <a:gd name="connsiteX1" fmla="*/ 15240 w 406081"/>
              <a:gd name="connsiteY1" fmla="*/ 433647 h 619892"/>
              <a:gd name="connsiteX2" fmla="*/ 114992 w 406081"/>
              <a:gd name="connsiteY2" fmla="*/ 591589 h 619892"/>
              <a:gd name="connsiteX3" fmla="*/ 274121 w 406081"/>
              <a:gd name="connsiteY3" fmla="*/ 603464 h 619892"/>
              <a:gd name="connsiteX4" fmla="*/ 397966 w 406081"/>
              <a:gd name="connsiteY4" fmla="*/ 568972 h 619892"/>
              <a:gd name="connsiteX5" fmla="*/ 322811 w 406081"/>
              <a:gd name="connsiteY5" fmla="*/ 358831 h 619892"/>
              <a:gd name="connsiteX6" fmla="*/ 282750 w 406081"/>
              <a:gd name="connsiteY6" fmla="*/ 146517 h 619892"/>
              <a:gd name="connsiteX7" fmla="*/ 181494 w 406081"/>
              <a:gd name="connsiteY7" fmla="*/ 26323 h 619892"/>
              <a:gd name="connsiteX8" fmla="*/ 106680 w 406081"/>
              <a:gd name="connsiteY8" fmla="*/ 1385 h 619892"/>
              <a:gd name="connsiteX9" fmla="*/ 48491 w 406081"/>
              <a:gd name="connsiteY9" fmla="*/ 18011 h 619892"/>
              <a:gd name="connsiteX10" fmla="*/ 23552 w 406081"/>
              <a:gd name="connsiteY10" fmla="*/ 167640 h 619892"/>
              <a:gd name="connsiteX0" fmla="*/ 23552 w 406081"/>
              <a:gd name="connsiteY0" fmla="*/ 167640 h 771687"/>
              <a:gd name="connsiteX1" fmla="*/ 15240 w 406081"/>
              <a:gd name="connsiteY1" fmla="*/ 433647 h 771687"/>
              <a:gd name="connsiteX2" fmla="*/ 114992 w 406081"/>
              <a:gd name="connsiteY2" fmla="*/ 591589 h 771687"/>
              <a:gd name="connsiteX3" fmla="*/ 274121 w 406081"/>
              <a:gd name="connsiteY3" fmla="*/ 603464 h 771687"/>
              <a:gd name="connsiteX4" fmla="*/ 397966 w 406081"/>
              <a:gd name="connsiteY4" fmla="*/ 568972 h 771687"/>
              <a:gd name="connsiteX5" fmla="*/ 322811 w 406081"/>
              <a:gd name="connsiteY5" fmla="*/ 358831 h 771687"/>
              <a:gd name="connsiteX6" fmla="*/ 282750 w 406081"/>
              <a:gd name="connsiteY6" fmla="*/ 146517 h 771687"/>
              <a:gd name="connsiteX7" fmla="*/ 181494 w 406081"/>
              <a:gd name="connsiteY7" fmla="*/ 26323 h 771687"/>
              <a:gd name="connsiteX8" fmla="*/ 106680 w 406081"/>
              <a:gd name="connsiteY8" fmla="*/ 1385 h 771687"/>
              <a:gd name="connsiteX9" fmla="*/ 48491 w 406081"/>
              <a:gd name="connsiteY9" fmla="*/ 18011 h 771687"/>
              <a:gd name="connsiteX10" fmla="*/ 23552 w 406081"/>
              <a:gd name="connsiteY10" fmla="*/ 167640 h 771687"/>
              <a:gd name="connsiteX0" fmla="*/ 23552 w 406081"/>
              <a:gd name="connsiteY0" fmla="*/ 167640 h 771687"/>
              <a:gd name="connsiteX1" fmla="*/ 15240 w 406081"/>
              <a:gd name="connsiteY1" fmla="*/ 433647 h 771687"/>
              <a:gd name="connsiteX2" fmla="*/ 114992 w 406081"/>
              <a:gd name="connsiteY2" fmla="*/ 591589 h 771687"/>
              <a:gd name="connsiteX3" fmla="*/ 274121 w 406081"/>
              <a:gd name="connsiteY3" fmla="*/ 603464 h 771687"/>
              <a:gd name="connsiteX4" fmla="*/ 397966 w 406081"/>
              <a:gd name="connsiteY4" fmla="*/ 568972 h 771687"/>
              <a:gd name="connsiteX5" fmla="*/ 322811 w 406081"/>
              <a:gd name="connsiteY5" fmla="*/ 358831 h 771687"/>
              <a:gd name="connsiteX6" fmla="*/ 282750 w 406081"/>
              <a:gd name="connsiteY6" fmla="*/ 146517 h 771687"/>
              <a:gd name="connsiteX7" fmla="*/ 181494 w 406081"/>
              <a:gd name="connsiteY7" fmla="*/ 26323 h 771687"/>
              <a:gd name="connsiteX8" fmla="*/ 106680 w 406081"/>
              <a:gd name="connsiteY8" fmla="*/ 1385 h 771687"/>
              <a:gd name="connsiteX9" fmla="*/ 48491 w 406081"/>
              <a:gd name="connsiteY9" fmla="*/ 18011 h 771687"/>
              <a:gd name="connsiteX10" fmla="*/ 23552 w 406081"/>
              <a:gd name="connsiteY10" fmla="*/ 167640 h 77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081" h="771687">
                <a:moveTo>
                  <a:pt x="23552" y="167640"/>
                </a:moveTo>
                <a:cubicBezTo>
                  <a:pt x="11776" y="265314"/>
                  <a:pt x="0" y="362989"/>
                  <a:pt x="15240" y="433647"/>
                </a:cubicBezTo>
                <a:cubicBezTo>
                  <a:pt x="30480" y="504305"/>
                  <a:pt x="71845" y="563286"/>
                  <a:pt x="114992" y="591589"/>
                </a:cubicBezTo>
                <a:cubicBezTo>
                  <a:pt x="102165" y="673368"/>
                  <a:pt x="298043" y="771687"/>
                  <a:pt x="274121" y="603464"/>
                </a:cubicBezTo>
                <a:cubicBezTo>
                  <a:pt x="321283" y="599695"/>
                  <a:pt x="389851" y="609744"/>
                  <a:pt x="397966" y="568972"/>
                </a:cubicBezTo>
                <a:cubicBezTo>
                  <a:pt x="406081" y="528200"/>
                  <a:pt x="348414" y="435641"/>
                  <a:pt x="322811" y="358831"/>
                </a:cubicBezTo>
                <a:cubicBezTo>
                  <a:pt x="264688" y="292827"/>
                  <a:pt x="224434" y="248911"/>
                  <a:pt x="282750" y="146517"/>
                </a:cubicBezTo>
                <a:cubicBezTo>
                  <a:pt x="246671" y="56076"/>
                  <a:pt x="210839" y="50512"/>
                  <a:pt x="181494" y="26323"/>
                </a:cubicBezTo>
                <a:cubicBezTo>
                  <a:pt x="152149" y="2134"/>
                  <a:pt x="128847" y="2770"/>
                  <a:pt x="106680" y="1385"/>
                </a:cubicBezTo>
                <a:cubicBezTo>
                  <a:pt x="84513" y="0"/>
                  <a:pt x="66502" y="9005"/>
                  <a:pt x="48491" y="18011"/>
                </a:cubicBezTo>
                <a:lnTo>
                  <a:pt x="23552" y="167640"/>
                </a:lnTo>
                <a:close/>
              </a:path>
            </a:pathLst>
          </a:custGeom>
          <a:ln w="25400">
            <a:solidFill>
              <a:schemeClr val="accent2">
                <a:lumMod val="40000"/>
                <a:lumOff val="60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1" name="Rectangle 50"/>
          <p:cNvSpPr/>
          <p:nvPr/>
        </p:nvSpPr>
        <p:spPr>
          <a:xfrm rot="865016">
            <a:off x="9635278" y="3170659"/>
            <a:ext cx="957653" cy="194307"/>
          </a:xfrm>
          <a:prstGeom prst="rect">
            <a:avLst/>
          </a:prstGeom>
        </p:spPr>
        <p:txBody>
          <a:bodyPr wrap="none" lIns="109728" tIns="54864" rIns="109728" bIns="54864">
            <a:spAutoFit/>
          </a:bodyPr>
          <a:lstStyle/>
          <a:p>
            <a:pPr algn="ctr"/>
            <a:r>
              <a:rPr lang="en-US" sz="1100" b="1" spc="-6" dirty="0">
                <a:solidFill>
                  <a:schemeClr val="bg1"/>
                </a:solidFill>
                <a:cs typeface="Arial"/>
              </a:rPr>
              <a:t>Glenwood Highway</a:t>
            </a:r>
            <a:endParaRPr lang="en-US" sz="1100" b="1" dirty="0">
              <a:solidFill>
                <a:schemeClr val="bg1"/>
              </a:solidFill>
            </a:endParaRPr>
          </a:p>
        </p:txBody>
      </p:sp>
      <p:sp>
        <p:nvSpPr>
          <p:cNvPr id="52" name="Rectangle 51"/>
          <p:cNvSpPr/>
          <p:nvPr/>
        </p:nvSpPr>
        <p:spPr>
          <a:xfrm>
            <a:off x="7907583" y="2444197"/>
            <a:ext cx="520373" cy="429182"/>
          </a:xfrm>
          <a:prstGeom prst="rect">
            <a:avLst/>
          </a:prstGeom>
        </p:spPr>
        <p:txBody>
          <a:bodyPr wrap="none" lIns="109728" tIns="54864" rIns="109728" bIns="54864">
            <a:spAutoFit/>
          </a:bodyPr>
          <a:lstStyle/>
          <a:p>
            <a:pPr algn="ctr"/>
            <a:r>
              <a:rPr lang="en-US" sz="1100" b="1" spc="-6" dirty="0">
                <a:solidFill>
                  <a:schemeClr val="bg1"/>
                </a:solidFill>
                <a:cs typeface="Arial"/>
              </a:rPr>
              <a:t>Railroad </a:t>
            </a:r>
          </a:p>
          <a:p>
            <a:pPr algn="ctr"/>
            <a:r>
              <a:rPr lang="en-US" sz="1100" b="1" spc="-6" dirty="0">
                <a:solidFill>
                  <a:schemeClr val="bg1"/>
                </a:solidFill>
                <a:cs typeface="Arial"/>
              </a:rPr>
              <a:t>Tunnel </a:t>
            </a:r>
          </a:p>
          <a:p>
            <a:pPr algn="ctr"/>
            <a:r>
              <a:rPr lang="en-US" sz="1100" b="1" spc="-6" dirty="0">
                <a:solidFill>
                  <a:schemeClr val="bg1"/>
                </a:solidFill>
                <a:cs typeface="Arial"/>
              </a:rPr>
              <a:t>Portal</a:t>
            </a:r>
            <a:endParaRPr lang="en-US" sz="1100" b="1" dirty="0">
              <a:solidFill>
                <a:schemeClr val="bg1"/>
              </a:solidFill>
            </a:endParaRPr>
          </a:p>
        </p:txBody>
      </p:sp>
      <p:cxnSp>
        <p:nvCxnSpPr>
          <p:cNvPr id="53" name="Straight Arrow Connector 52"/>
          <p:cNvCxnSpPr/>
          <p:nvPr/>
        </p:nvCxnSpPr>
        <p:spPr>
          <a:xfrm flipH="1">
            <a:off x="7360431" y="2777302"/>
            <a:ext cx="580421" cy="552984"/>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rot="245795">
            <a:off x="5868282" y="2831803"/>
            <a:ext cx="876647" cy="183630"/>
          </a:xfrm>
          <a:prstGeom prst="rect">
            <a:avLst/>
          </a:prstGeom>
        </p:spPr>
        <p:txBody>
          <a:bodyPr wrap="none" lIns="109728" tIns="54864" rIns="109728" bIns="54864">
            <a:spAutoFit/>
          </a:bodyPr>
          <a:lstStyle/>
          <a:p>
            <a:pPr algn="ctr"/>
            <a:r>
              <a:rPr lang="en-US" sz="1000" spc="-6" dirty="0">
                <a:cs typeface="Arial"/>
              </a:rPr>
              <a:t>Railroad Switchyard</a:t>
            </a:r>
            <a:endParaRPr lang="en-US" sz="1000" dirty="0"/>
          </a:p>
        </p:txBody>
      </p:sp>
      <p:sp>
        <p:nvSpPr>
          <p:cNvPr id="61" name="Rectangle 60"/>
          <p:cNvSpPr/>
          <p:nvPr/>
        </p:nvSpPr>
        <p:spPr>
          <a:xfrm>
            <a:off x="5158237" y="900027"/>
            <a:ext cx="1403398" cy="433965"/>
          </a:xfrm>
          <a:prstGeom prst="rect">
            <a:avLst/>
          </a:prstGeom>
        </p:spPr>
        <p:txBody>
          <a:bodyPr wrap="none" lIns="109728" tIns="54864" rIns="109728" bIns="54864">
            <a:spAutoFit/>
          </a:bodyPr>
          <a:lstStyle/>
          <a:p>
            <a:pPr algn="ctr"/>
            <a:r>
              <a:rPr lang="en-US" sz="1100" b="1" i="1" spc="-6" dirty="0">
                <a:solidFill>
                  <a:schemeClr val="bg1"/>
                </a:solidFill>
                <a:latin typeface="Trajan Pro" pitchFamily="18" charset="0"/>
                <a:cs typeface="Arial"/>
              </a:rPr>
              <a:t>Wildergarten</a:t>
            </a:r>
          </a:p>
          <a:p>
            <a:pPr algn="ctr"/>
            <a:r>
              <a:rPr lang="en-US" sz="1000" b="1" i="1" spc="-6" dirty="0">
                <a:solidFill>
                  <a:schemeClr val="bg1"/>
                </a:solidFill>
                <a:latin typeface="Trajan Pro" pitchFamily="18" charset="0"/>
                <a:cs typeface="Arial"/>
              </a:rPr>
              <a:t>(Yet To be…)</a:t>
            </a:r>
            <a:endParaRPr lang="en-US" sz="1000" b="1" i="1" dirty="0">
              <a:solidFill>
                <a:schemeClr val="bg1"/>
              </a:solidFill>
              <a:latin typeface="Trajan Pro" pitchFamily="18" charset="0"/>
            </a:endParaRPr>
          </a:p>
        </p:txBody>
      </p:sp>
      <p:sp>
        <p:nvSpPr>
          <p:cNvPr id="65" name="Rectangle 64"/>
          <p:cNvSpPr/>
          <p:nvPr/>
        </p:nvSpPr>
        <p:spPr>
          <a:xfrm rot="1053043">
            <a:off x="3126959" y="2777905"/>
            <a:ext cx="872739" cy="280077"/>
          </a:xfrm>
          <a:prstGeom prst="rect">
            <a:avLst/>
          </a:prstGeom>
        </p:spPr>
        <p:txBody>
          <a:bodyPr wrap="none" lIns="109728" tIns="54864" rIns="109728" bIns="54864">
            <a:spAutoFit/>
          </a:bodyPr>
          <a:lstStyle/>
          <a:p>
            <a:pPr algn="ctr"/>
            <a:r>
              <a:rPr lang="en-US" sz="1100" b="1" spc="-6" dirty="0">
                <a:solidFill>
                  <a:schemeClr val="bg1"/>
                </a:solidFill>
                <a:cs typeface="Arial"/>
              </a:rPr>
              <a:t>Bean Creek</a:t>
            </a:r>
            <a:endParaRPr lang="en-US" sz="1100" b="1" dirty="0">
              <a:solidFill>
                <a:schemeClr val="bg1"/>
              </a:solidFill>
            </a:endParaRPr>
          </a:p>
        </p:txBody>
      </p:sp>
      <p:sp>
        <p:nvSpPr>
          <p:cNvPr id="69" name="Rectangle 68"/>
          <p:cNvSpPr/>
          <p:nvPr/>
        </p:nvSpPr>
        <p:spPr>
          <a:xfrm>
            <a:off x="4188379" y="3481123"/>
            <a:ext cx="603307" cy="280077"/>
          </a:xfrm>
          <a:prstGeom prst="rect">
            <a:avLst/>
          </a:prstGeom>
        </p:spPr>
        <p:txBody>
          <a:bodyPr wrap="none" lIns="109728" tIns="54864" rIns="109728" bIns="54864">
            <a:spAutoFit/>
          </a:bodyPr>
          <a:lstStyle/>
          <a:p>
            <a:pPr algn="ctr"/>
            <a:r>
              <a:rPr lang="en-US" sz="1100" b="1" spc="-6" dirty="0">
                <a:cs typeface="Arial"/>
              </a:rPr>
              <a:t>Cabins</a:t>
            </a:r>
            <a:endParaRPr lang="en-US" sz="1100" b="1" dirty="0"/>
          </a:p>
        </p:txBody>
      </p:sp>
      <p:cxnSp>
        <p:nvCxnSpPr>
          <p:cNvPr id="70" name="Straight Connector 69"/>
          <p:cNvCxnSpPr/>
          <p:nvPr/>
        </p:nvCxnSpPr>
        <p:spPr>
          <a:xfrm>
            <a:off x="7507115" y="1032476"/>
            <a:ext cx="162997" cy="159862"/>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7384867" y="1029172"/>
            <a:ext cx="285244" cy="279759"/>
          </a:xfrm>
          <a:prstGeom prst="line">
            <a:avLst/>
          </a:prstGeom>
          <a:ln w="635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7697560" y="844792"/>
            <a:ext cx="1279774" cy="372410"/>
          </a:xfrm>
          <a:prstGeom prst="rect">
            <a:avLst/>
          </a:prstGeom>
        </p:spPr>
        <p:txBody>
          <a:bodyPr wrap="none" lIns="109728" tIns="54864" rIns="109728" bIns="54864">
            <a:spAutoFit/>
          </a:bodyPr>
          <a:lstStyle/>
          <a:p>
            <a:pPr algn="ctr"/>
            <a:r>
              <a:rPr lang="en-US" sz="1700" b="1" spc="-6" dirty="0">
                <a:cs typeface="Arial"/>
              </a:rPr>
              <a:t>Photo point</a:t>
            </a:r>
            <a:endParaRPr lang="en-US" sz="1700" dirty="0"/>
          </a:p>
        </p:txBody>
      </p:sp>
      <p:sp>
        <p:nvSpPr>
          <p:cNvPr id="73" name="Rectangle 72"/>
          <p:cNvSpPr/>
          <p:nvPr/>
        </p:nvSpPr>
        <p:spPr>
          <a:xfrm>
            <a:off x="7734519" y="875631"/>
            <a:ext cx="1279774" cy="372410"/>
          </a:xfrm>
          <a:prstGeom prst="rect">
            <a:avLst/>
          </a:prstGeom>
        </p:spPr>
        <p:txBody>
          <a:bodyPr wrap="none" lIns="109728" tIns="54864" rIns="109728" bIns="54864">
            <a:spAutoFit/>
          </a:bodyPr>
          <a:lstStyle/>
          <a:p>
            <a:pPr algn="ctr"/>
            <a:r>
              <a:rPr lang="en-US" sz="1700" b="1" spc="-6" dirty="0">
                <a:cs typeface="Arial"/>
              </a:rPr>
              <a:t>Photo point</a:t>
            </a:r>
            <a:endParaRPr lang="en-US" sz="1700" dirty="0"/>
          </a:p>
        </p:txBody>
      </p:sp>
      <p:sp>
        <p:nvSpPr>
          <p:cNvPr id="74" name="Rectangle 73"/>
          <p:cNvSpPr/>
          <p:nvPr/>
        </p:nvSpPr>
        <p:spPr>
          <a:xfrm>
            <a:off x="7716040" y="867862"/>
            <a:ext cx="1279774" cy="372410"/>
          </a:xfrm>
          <a:prstGeom prst="rect">
            <a:avLst/>
          </a:prstGeom>
        </p:spPr>
        <p:txBody>
          <a:bodyPr wrap="none" lIns="109728" tIns="54864" rIns="109728" bIns="54864">
            <a:spAutoFit/>
          </a:bodyPr>
          <a:lstStyle/>
          <a:p>
            <a:pPr algn="ctr"/>
            <a:r>
              <a:rPr lang="en-US" sz="1700" b="1" spc="-6" dirty="0">
                <a:solidFill>
                  <a:schemeClr val="bg1"/>
                </a:solidFill>
                <a:cs typeface="Arial"/>
              </a:rPr>
              <a:t>Photo point</a:t>
            </a:r>
            <a:endParaRPr lang="en-US" sz="1700" dirty="0">
              <a:solidFill>
                <a:schemeClr val="bg1"/>
              </a:solidFill>
            </a:endParaRPr>
          </a:p>
        </p:txBody>
      </p:sp>
      <p:sp>
        <p:nvSpPr>
          <p:cNvPr id="75" name="TextBox 74"/>
          <p:cNvSpPr txBox="1"/>
          <p:nvPr/>
        </p:nvSpPr>
        <p:spPr>
          <a:xfrm>
            <a:off x="10183831" y="87265"/>
            <a:ext cx="259891" cy="298933"/>
          </a:xfrm>
          <a:prstGeom prst="rect">
            <a:avLst/>
          </a:prstGeom>
          <a:noFill/>
        </p:spPr>
        <p:txBody>
          <a:bodyPr wrap="none" rtlCol="0">
            <a:spAutoFit/>
          </a:bodyPr>
          <a:lstStyle/>
          <a:p>
            <a:r>
              <a:rPr lang="en-US" b="1" dirty="0">
                <a:solidFill>
                  <a:schemeClr val="bg1"/>
                </a:solidFill>
              </a:rPr>
              <a:t>N</a:t>
            </a:r>
          </a:p>
        </p:txBody>
      </p:sp>
      <p:cxnSp>
        <p:nvCxnSpPr>
          <p:cNvPr id="76" name="Straight Arrow Connector 75"/>
          <p:cNvCxnSpPr/>
          <p:nvPr/>
        </p:nvCxnSpPr>
        <p:spPr>
          <a:xfrm>
            <a:off x="10111369" y="605728"/>
            <a:ext cx="570488" cy="0"/>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H="1">
            <a:off x="5140758" y="5273664"/>
            <a:ext cx="379262" cy="1951914"/>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H="1">
            <a:off x="2951692" y="5100843"/>
            <a:ext cx="2049865" cy="684560"/>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4564688" y="2328983"/>
            <a:ext cx="115214" cy="633677"/>
          </a:xfrm>
          <a:prstGeom prst="straightConnector1">
            <a:avLst/>
          </a:prstGeom>
          <a:ln w="50800">
            <a:solidFill>
              <a:srgbClr val="FFFF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4933199" y="4649511"/>
            <a:ext cx="740331" cy="634020"/>
          </a:xfrm>
          <a:prstGeom prst="rect">
            <a:avLst/>
          </a:prstGeom>
        </p:spPr>
        <p:txBody>
          <a:bodyPr wrap="none" lIns="109728" tIns="54864" rIns="109728" bIns="54864">
            <a:spAutoFit/>
          </a:bodyPr>
          <a:lstStyle/>
          <a:p>
            <a:pPr algn="ctr"/>
            <a:r>
              <a:rPr lang="en-US" sz="1700" b="1" spc="-6" dirty="0">
                <a:solidFill>
                  <a:schemeClr val="bg1"/>
                </a:solidFill>
                <a:cs typeface="Arial"/>
              </a:rPr>
              <a:t>Fence</a:t>
            </a:r>
          </a:p>
          <a:p>
            <a:pPr algn="ctr"/>
            <a:r>
              <a:rPr lang="en-US" sz="1700" b="1" spc="-6" dirty="0">
                <a:solidFill>
                  <a:schemeClr val="bg1"/>
                </a:solidFill>
                <a:cs typeface="Arial"/>
              </a:rPr>
              <a:t>Lines</a:t>
            </a:r>
            <a:endParaRPr lang="en-US" sz="1700" dirty="0">
              <a:solidFill>
                <a:schemeClr val="bg1"/>
              </a:solidFill>
            </a:endParaRPr>
          </a:p>
        </p:txBody>
      </p:sp>
      <p:sp>
        <p:nvSpPr>
          <p:cNvPr id="120" name="object 6"/>
          <p:cNvSpPr txBox="1"/>
          <p:nvPr/>
        </p:nvSpPr>
        <p:spPr>
          <a:xfrm>
            <a:off x="3213426" y="4402835"/>
            <a:ext cx="659978" cy="646331"/>
          </a:xfrm>
          <a:prstGeom prst="rect">
            <a:avLst/>
          </a:prstGeom>
        </p:spPr>
        <p:txBody>
          <a:bodyPr vert="horz" wrap="square" lIns="0" tIns="0" rIns="0" bIns="0" rtlCol="0">
            <a:spAutoFit/>
          </a:bodyPr>
          <a:lstStyle/>
          <a:p>
            <a:pPr marL="15240"/>
            <a:r>
              <a:rPr lang="en-US" sz="1400" b="1" dirty="0">
                <a:solidFill>
                  <a:srgbClr val="FFFFFF"/>
                </a:solidFill>
                <a:cs typeface="Arial"/>
              </a:rPr>
              <a:t>Second Growth Clumps</a:t>
            </a:r>
            <a:endParaRPr lang="en-US" sz="1400" dirty="0">
              <a:cs typeface="Arial"/>
            </a:endParaRPr>
          </a:p>
        </p:txBody>
      </p:sp>
      <p:cxnSp>
        <p:nvCxnSpPr>
          <p:cNvPr id="101" name="Straight Connector 100"/>
          <p:cNvCxnSpPr/>
          <p:nvPr/>
        </p:nvCxnSpPr>
        <p:spPr>
          <a:xfrm flipH="1">
            <a:off x="244163" y="2444197"/>
            <a:ext cx="5645488" cy="3225992"/>
          </a:xfrm>
          <a:prstGeom prst="line">
            <a:avLst/>
          </a:prstGeom>
          <a:ln w="25400">
            <a:solidFill>
              <a:srgbClr val="FFFF00"/>
            </a:solidFill>
            <a:prstDash val="lgDashDot"/>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3642976" y="2905053"/>
            <a:ext cx="2822743" cy="5324547"/>
          </a:xfrm>
          <a:prstGeom prst="line">
            <a:avLst/>
          </a:prstGeom>
          <a:ln w="25400">
            <a:solidFill>
              <a:srgbClr val="FFFF00"/>
            </a:solidFill>
            <a:prstDash val="lgDashDot"/>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5947256" y="2386590"/>
            <a:ext cx="576070" cy="51846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3042096" y="3193088"/>
            <a:ext cx="600880" cy="311744"/>
          </a:xfrm>
          <a:prstGeom prst="rect">
            <a:avLst/>
          </a:prstGeom>
        </p:spPr>
        <p:txBody>
          <a:bodyPr wrap="none" lIns="109728" tIns="54864" rIns="109728" bIns="54864">
            <a:spAutoFit/>
          </a:bodyPr>
          <a:lstStyle/>
          <a:p>
            <a:pPr algn="ctr"/>
            <a:r>
              <a:rPr lang="en-US" sz="1100" b="1" spc="-6" dirty="0">
                <a:solidFill>
                  <a:schemeClr val="bg1"/>
                </a:solidFill>
                <a:cs typeface="Arial"/>
              </a:rPr>
              <a:t>Glenwood </a:t>
            </a:r>
          </a:p>
          <a:p>
            <a:pPr algn="ctr"/>
            <a:r>
              <a:rPr lang="en-US" sz="1100" b="1" spc="-6" dirty="0">
                <a:solidFill>
                  <a:schemeClr val="bg1"/>
                </a:solidFill>
                <a:cs typeface="Arial"/>
              </a:rPr>
              <a:t>Hotel</a:t>
            </a:r>
            <a:endParaRPr lang="en-US" sz="1100" b="1" dirty="0">
              <a:solidFill>
                <a:schemeClr val="bg1"/>
              </a:solidFill>
            </a:endParaRPr>
          </a:p>
        </p:txBody>
      </p:sp>
      <p:cxnSp>
        <p:nvCxnSpPr>
          <p:cNvPr id="58" name="Straight Arrow Connector 57"/>
          <p:cNvCxnSpPr/>
          <p:nvPr/>
        </p:nvCxnSpPr>
        <p:spPr>
          <a:xfrm>
            <a:off x="3611479" y="3458177"/>
            <a:ext cx="325997" cy="41421"/>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4365574" y="3070717"/>
            <a:ext cx="1348579" cy="258364"/>
          </a:xfrm>
          <a:prstGeom prst="rect">
            <a:avLst/>
          </a:prstGeom>
        </p:spPr>
        <p:txBody>
          <a:bodyPr wrap="none" lIns="109728" tIns="54864" rIns="109728" bIns="54864">
            <a:spAutoFit/>
          </a:bodyPr>
          <a:lstStyle/>
          <a:p>
            <a:r>
              <a:rPr lang="en-US" sz="1700" b="1" spc="-6" dirty="0">
                <a:cs typeface="Arial"/>
              </a:rPr>
              <a:t>Town of Glenwood</a:t>
            </a:r>
            <a:endParaRPr lang="en-US" sz="1700" dirty="0"/>
          </a:p>
        </p:txBody>
      </p:sp>
      <p:cxnSp>
        <p:nvCxnSpPr>
          <p:cNvPr id="127" name="Straight Arrow Connector 126"/>
          <p:cNvCxnSpPr/>
          <p:nvPr/>
        </p:nvCxnSpPr>
        <p:spPr>
          <a:xfrm>
            <a:off x="4795116" y="2328983"/>
            <a:ext cx="1094533" cy="345642"/>
          </a:xfrm>
          <a:prstGeom prst="straightConnector1">
            <a:avLst/>
          </a:prstGeom>
          <a:ln w="50800">
            <a:solidFill>
              <a:srgbClr val="FFFF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99" name="object 6"/>
          <p:cNvSpPr txBox="1"/>
          <p:nvPr/>
        </p:nvSpPr>
        <p:spPr>
          <a:xfrm rot="4894804">
            <a:off x="3167182" y="6453429"/>
            <a:ext cx="1769449" cy="215444"/>
          </a:xfrm>
          <a:prstGeom prst="rect">
            <a:avLst/>
          </a:prstGeom>
        </p:spPr>
        <p:txBody>
          <a:bodyPr vert="horz" wrap="square" lIns="0" tIns="0" rIns="0" bIns="0" rtlCol="0">
            <a:spAutoFit/>
          </a:bodyPr>
          <a:lstStyle/>
          <a:p>
            <a:pPr marL="15240"/>
            <a:r>
              <a:rPr lang="en-US" sz="1400" b="1" dirty="0">
                <a:solidFill>
                  <a:srgbClr val="FFFFFF"/>
                </a:solidFill>
                <a:cs typeface="Arial"/>
              </a:rPr>
              <a:t>First  Growth Trees</a:t>
            </a:r>
            <a:endParaRPr lang="en-US" sz="1400" dirty="0">
              <a:cs typeface="Arial"/>
            </a:endParaRPr>
          </a:p>
        </p:txBody>
      </p:sp>
      <p:cxnSp>
        <p:nvCxnSpPr>
          <p:cNvPr id="95" name="Straight Arrow Connector 94"/>
          <p:cNvCxnSpPr/>
          <p:nvPr/>
        </p:nvCxnSpPr>
        <p:spPr>
          <a:xfrm flipH="1">
            <a:off x="4219046" y="5253243"/>
            <a:ext cx="934913" cy="762588"/>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1223482" y="5094119"/>
            <a:ext cx="1152140" cy="979319"/>
          </a:xfrm>
          <a:prstGeom prst="line">
            <a:avLst/>
          </a:prstGeom>
          <a:ln w="63500">
            <a:solidFill>
              <a:srgbClr val="FFFF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2778871" y="6419080"/>
            <a:ext cx="1209747" cy="1036926"/>
          </a:xfrm>
          <a:prstGeom prst="line">
            <a:avLst/>
          </a:prstGeom>
          <a:ln w="63500">
            <a:solidFill>
              <a:srgbClr val="FFFF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935447" y="6995150"/>
            <a:ext cx="7604124" cy="460856"/>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H="1">
            <a:off x="877840" y="6995150"/>
            <a:ext cx="57607" cy="633677"/>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flipV="1">
            <a:off x="2836478" y="3653944"/>
            <a:ext cx="230428" cy="3398813"/>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 y="6649508"/>
            <a:ext cx="474590" cy="0"/>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V="1">
            <a:off x="8539571" y="7340793"/>
            <a:ext cx="2433229" cy="115213"/>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Land Technical\Maps\Aerial Photos\1931 c-1436_11 9X12.jpg"/>
          <p:cNvPicPr>
            <a:picLocks noChangeAspect="1" noChangeArrowheads="1"/>
          </p:cNvPicPr>
          <p:nvPr/>
        </p:nvPicPr>
        <p:blipFill>
          <a:blip r:embed="rId3" cstate="print"/>
          <a:srcRect/>
          <a:stretch>
            <a:fillRect/>
          </a:stretch>
        </p:blipFill>
        <p:spPr bwMode="auto">
          <a:xfrm>
            <a:off x="1" y="-7938"/>
            <a:ext cx="10973327" cy="8229600"/>
          </a:xfrm>
          <a:prstGeom prst="rect">
            <a:avLst/>
          </a:prstGeom>
          <a:noFill/>
        </p:spPr>
      </p:pic>
      <p:cxnSp>
        <p:nvCxnSpPr>
          <p:cNvPr id="109" name="Straight Arrow Connector 108"/>
          <p:cNvCxnSpPr/>
          <p:nvPr/>
        </p:nvCxnSpPr>
        <p:spPr>
          <a:xfrm>
            <a:off x="4576593" y="2336126"/>
            <a:ext cx="0" cy="345642"/>
          </a:xfrm>
          <a:prstGeom prst="straightConnector1">
            <a:avLst/>
          </a:prstGeom>
          <a:ln w="508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4555164" y="2324221"/>
            <a:ext cx="0" cy="345642"/>
          </a:xfrm>
          <a:prstGeom prst="straightConnector1">
            <a:avLst/>
          </a:prstGeom>
          <a:ln w="508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a:off x="10601948" y="7627313"/>
            <a:ext cx="276515" cy="462370"/>
          </a:xfrm>
          <a:prstGeom prst="rect">
            <a:avLst/>
          </a:prstGeom>
          <a:noFill/>
          <a:ln w="9525">
            <a:noFill/>
            <a:miter lim="800000"/>
            <a:headEnd/>
            <a:tailEnd/>
          </a:ln>
          <a:effectLst/>
        </p:spPr>
      </p:pic>
      <p:sp>
        <p:nvSpPr>
          <p:cNvPr id="33" name="TextBox 32"/>
          <p:cNvSpPr txBox="1"/>
          <p:nvPr/>
        </p:nvSpPr>
        <p:spPr>
          <a:xfrm>
            <a:off x="10193936" y="92221"/>
            <a:ext cx="259891" cy="298933"/>
          </a:xfrm>
          <a:prstGeom prst="rect">
            <a:avLst/>
          </a:prstGeom>
          <a:noFill/>
          <a:ln>
            <a:noFill/>
          </a:ln>
        </p:spPr>
        <p:txBody>
          <a:bodyPr wrap="none" rtlCol="0">
            <a:spAutoFit/>
          </a:bodyPr>
          <a:lstStyle/>
          <a:p>
            <a:r>
              <a:rPr lang="en-US" b="1" dirty="0"/>
              <a:t>N</a:t>
            </a:r>
          </a:p>
        </p:txBody>
      </p:sp>
      <p:cxnSp>
        <p:nvCxnSpPr>
          <p:cNvPr id="34" name="Straight Arrow Connector 33"/>
          <p:cNvCxnSpPr/>
          <p:nvPr/>
        </p:nvCxnSpPr>
        <p:spPr>
          <a:xfrm>
            <a:off x="10121475" y="610684"/>
            <a:ext cx="570488"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167421" y="82310"/>
            <a:ext cx="259891" cy="298933"/>
          </a:xfrm>
          <a:prstGeom prst="rect">
            <a:avLst/>
          </a:prstGeom>
          <a:noFill/>
          <a:ln>
            <a:noFill/>
          </a:ln>
        </p:spPr>
        <p:txBody>
          <a:bodyPr wrap="none" rtlCol="0">
            <a:spAutoFit/>
          </a:bodyPr>
          <a:lstStyle/>
          <a:p>
            <a:r>
              <a:rPr lang="en-US" b="1" dirty="0"/>
              <a:t>N</a:t>
            </a:r>
          </a:p>
        </p:txBody>
      </p:sp>
      <p:cxnSp>
        <p:nvCxnSpPr>
          <p:cNvPr id="36" name="Straight Arrow Connector 35"/>
          <p:cNvCxnSpPr/>
          <p:nvPr/>
        </p:nvCxnSpPr>
        <p:spPr>
          <a:xfrm>
            <a:off x="10094960" y="600773"/>
            <a:ext cx="570488"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7374760" y="1025867"/>
            <a:ext cx="285244" cy="279759"/>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7384548" y="1035780"/>
            <a:ext cx="285244" cy="279759"/>
          </a:xfrm>
          <a:prstGeom prst="line">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9" name="Group 87"/>
          <p:cNvGrpSpPr/>
          <p:nvPr/>
        </p:nvGrpSpPr>
        <p:grpSpPr>
          <a:xfrm>
            <a:off x="7513853" y="1039085"/>
            <a:ext cx="162997" cy="159862"/>
            <a:chOff x="7905894" y="3020267"/>
            <a:chExt cx="230428" cy="230428"/>
          </a:xfrm>
        </p:grpSpPr>
        <p:cxnSp>
          <p:nvCxnSpPr>
            <p:cNvPr id="92" name="Straight Connector 91"/>
            <p:cNvCxnSpPr/>
            <p:nvPr/>
          </p:nvCxnSpPr>
          <p:spPr>
            <a:xfrm>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81"/>
          <p:cNvGrpSpPr/>
          <p:nvPr/>
        </p:nvGrpSpPr>
        <p:grpSpPr>
          <a:xfrm>
            <a:off x="7493638" y="1025867"/>
            <a:ext cx="162997" cy="159862"/>
            <a:chOff x="7905894" y="3020267"/>
            <a:chExt cx="230428" cy="230428"/>
          </a:xfrm>
        </p:grpSpPr>
        <p:cxnSp>
          <p:nvCxnSpPr>
            <p:cNvPr id="90" name="Straight Connector 89"/>
            <p:cNvCxnSpPr/>
            <p:nvPr/>
          </p:nvCxnSpPr>
          <p:spPr>
            <a:xfrm>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a:off x="7905894" y="3020267"/>
              <a:ext cx="230428" cy="230428"/>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 name="Straight Arrow Connector 43"/>
          <p:cNvCxnSpPr/>
          <p:nvPr/>
        </p:nvCxnSpPr>
        <p:spPr>
          <a:xfrm flipV="1">
            <a:off x="5947256" y="2156162"/>
            <a:ext cx="162998" cy="160144"/>
          </a:xfrm>
          <a:prstGeom prst="straightConnector1">
            <a:avLst/>
          </a:prstGeom>
          <a:ln w="508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6154246" y="772470"/>
            <a:ext cx="1369183" cy="2100028"/>
          </a:xfrm>
          <a:custGeom>
            <a:avLst/>
            <a:gdLst>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212272 w 2305396"/>
              <a:gd name="connsiteY39" fmla="*/ 3333404 h 3449782"/>
              <a:gd name="connsiteX40" fmla="*/ 746760 w 2305396"/>
              <a:gd name="connsiteY40" fmla="*/ 3341717 h 3449782"/>
              <a:gd name="connsiteX41" fmla="*/ 497378 w 2305396"/>
              <a:gd name="connsiteY41"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095894 w 2305396"/>
              <a:gd name="connsiteY39" fmla="*/ 3433157 h 3449782"/>
              <a:gd name="connsiteX40" fmla="*/ 746760 w 2305396"/>
              <a:gd name="connsiteY40" fmla="*/ 3341717 h 3449782"/>
              <a:gd name="connsiteX41" fmla="*/ 497378 w 2305396"/>
              <a:gd name="connsiteY41"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420091 w 2305396"/>
              <a:gd name="connsiteY39" fmla="*/ 3341717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36221 w 2305396"/>
              <a:gd name="connsiteY38" fmla="*/ 3266902 h 3449782"/>
              <a:gd name="connsiteX39" fmla="*/ 1228898 w 2305396"/>
              <a:gd name="connsiteY39" fmla="*/ 3275215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84614 w 2305396"/>
              <a:gd name="connsiteY34" fmla="*/ 3009208 h 3449782"/>
              <a:gd name="connsiteX35" fmla="*/ 2284614 w 2305396"/>
              <a:gd name="connsiteY35" fmla="*/ 3175462 h 3449782"/>
              <a:gd name="connsiteX36" fmla="*/ 2159923 w 2305396"/>
              <a:gd name="connsiteY36" fmla="*/ 3241964 h 3449782"/>
              <a:gd name="connsiteX37" fmla="*/ 1893916 w 2305396"/>
              <a:gd name="connsiteY37" fmla="*/ 3092335 h 3449782"/>
              <a:gd name="connsiteX38" fmla="*/ 1619595 w 2305396"/>
              <a:gd name="connsiteY38" fmla="*/ 3316778 h 3449782"/>
              <a:gd name="connsiteX39" fmla="*/ 1228898 w 2305396"/>
              <a:gd name="connsiteY39" fmla="*/ 3275215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12323"/>
              <a:gd name="connsiteY0" fmla="*/ 0 h 3449782"/>
              <a:gd name="connsiteX1" fmla="*/ 1411778 w 2312323"/>
              <a:gd name="connsiteY1" fmla="*/ 141317 h 3449782"/>
              <a:gd name="connsiteX2" fmla="*/ 1395152 w 2312323"/>
              <a:gd name="connsiteY2" fmla="*/ 257695 h 3449782"/>
              <a:gd name="connsiteX3" fmla="*/ 1328651 w 2312323"/>
              <a:gd name="connsiteY3" fmla="*/ 257695 h 3449782"/>
              <a:gd name="connsiteX4" fmla="*/ 1212272 w 2312323"/>
              <a:gd name="connsiteY4" fmla="*/ 207819 h 3449782"/>
              <a:gd name="connsiteX5" fmla="*/ 1087581 w 2312323"/>
              <a:gd name="connsiteY5" fmla="*/ 349135 h 3449782"/>
              <a:gd name="connsiteX6" fmla="*/ 1104207 w 2312323"/>
              <a:gd name="connsiteY6" fmla="*/ 498764 h 3449782"/>
              <a:gd name="connsiteX7" fmla="*/ 871451 w 2312323"/>
              <a:gd name="connsiteY7" fmla="*/ 689957 h 3449782"/>
              <a:gd name="connsiteX8" fmla="*/ 580505 w 2312323"/>
              <a:gd name="connsiteY8" fmla="*/ 698270 h 3449782"/>
              <a:gd name="connsiteX9" fmla="*/ 464127 w 2312323"/>
              <a:gd name="connsiteY9" fmla="*/ 648393 h 3449782"/>
              <a:gd name="connsiteX10" fmla="*/ 322811 w 2312323"/>
              <a:gd name="connsiteY10" fmla="*/ 872837 h 3449782"/>
              <a:gd name="connsiteX11" fmla="*/ 281247 w 2312323"/>
              <a:gd name="connsiteY11" fmla="*/ 1255222 h 3449782"/>
              <a:gd name="connsiteX12" fmla="*/ 98367 w 2312323"/>
              <a:gd name="connsiteY12" fmla="*/ 1346662 h 3449782"/>
              <a:gd name="connsiteX13" fmla="*/ 15240 w 2312323"/>
              <a:gd name="connsiteY13" fmla="*/ 1438102 h 3449782"/>
              <a:gd name="connsiteX14" fmla="*/ 48491 w 2312323"/>
              <a:gd name="connsiteY14" fmla="*/ 1537855 h 3449782"/>
              <a:gd name="connsiteX15" fmla="*/ 306185 w 2312323"/>
              <a:gd name="connsiteY15" fmla="*/ 1471353 h 3449782"/>
              <a:gd name="connsiteX16" fmla="*/ 472440 w 2312323"/>
              <a:gd name="connsiteY16" fmla="*/ 1147157 h 3449782"/>
              <a:gd name="connsiteX17" fmla="*/ 472440 w 2312323"/>
              <a:gd name="connsiteY17" fmla="*/ 1055717 h 3449782"/>
              <a:gd name="connsiteX18" fmla="*/ 622069 w 2312323"/>
              <a:gd name="connsiteY18" fmla="*/ 1039091 h 3449782"/>
              <a:gd name="connsiteX19" fmla="*/ 829887 w 2312323"/>
              <a:gd name="connsiteY19" fmla="*/ 1246910 h 3449782"/>
              <a:gd name="connsiteX20" fmla="*/ 1012767 w 2312323"/>
              <a:gd name="connsiteY20" fmla="*/ 1313411 h 3449782"/>
              <a:gd name="connsiteX21" fmla="*/ 1195647 w 2312323"/>
              <a:gd name="connsiteY21" fmla="*/ 1296786 h 3449782"/>
              <a:gd name="connsiteX22" fmla="*/ 1237211 w 2312323"/>
              <a:gd name="connsiteY22" fmla="*/ 1330037 h 3449782"/>
              <a:gd name="connsiteX23" fmla="*/ 1228898 w 2312323"/>
              <a:gd name="connsiteY23" fmla="*/ 1463040 h 3449782"/>
              <a:gd name="connsiteX24" fmla="*/ 1054331 w 2312323"/>
              <a:gd name="connsiteY24" fmla="*/ 1795550 h 3449782"/>
              <a:gd name="connsiteX25" fmla="*/ 1112520 w 2312323"/>
              <a:gd name="connsiteY25" fmla="*/ 2144684 h 3449782"/>
              <a:gd name="connsiteX26" fmla="*/ 1253836 w 2312323"/>
              <a:gd name="connsiteY26" fmla="*/ 2261062 h 3449782"/>
              <a:gd name="connsiteX27" fmla="*/ 1494905 w 2312323"/>
              <a:gd name="connsiteY27" fmla="*/ 2136371 h 3449782"/>
              <a:gd name="connsiteX28" fmla="*/ 1528156 w 2312323"/>
              <a:gd name="connsiteY28" fmla="*/ 2061557 h 3449782"/>
              <a:gd name="connsiteX29" fmla="*/ 1627909 w 2312323"/>
              <a:gd name="connsiteY29" fmla="*/ 2186248 h 3449782"/>
              <a:gd name="connsiteX30" fmla="*/ 1561407 w 2312323"/>
              <a:gd name="connsiteY30" fmla="*/ 2261062 h 3449782"/>
              <a:gd name="connsiteX31" fmla="*/ 1602971 w 2312323"/>
              <a:gd name="connsiteY31" fmla="*/ 2568633 h 3449782"/>
              <a:gd name="connsiteX32" fmla="*/ 1885603 w 2312323"/>
              <a:gd name="connsiteY32" fmla="*/ 2801390 h 3449782"/>
              <a:gd name="connsiteX33" fmla="*/ 2168236 w 2312323"/>
              <a:gd name="connsiteY33" fmla="*/ 2951019 h 3449782"/>
              <a:gd name="connsiteX34" fmla="*/ 2284614 w 2312323"/>
              <a:gd name="connsiteY34" fmla="*/ 3009208 h 3449782"/>
              <a:gd name="connsiteX35" fmla="*/ 2284614 w 2312323"/>
              <a:gd name="connsiteY35" fmla="*/ 3175462 h 3449782"/>
              <a:gd name="connsiteX36" fmla="*/ 2118359 w 2312323"/>
              <a:gd name="connsiteY36" fmla="*/ 3233652 h 3449782"/>
              <a:gd name="connsiteX37" fmla="*/ 1893916 w 2312323"/>
              <a:gd name="connsiteY37" fmla="*/ 3092335 h 3449782"/>
              <a:gd name="connsiteX38" fmla="*/ 1619595 w 2312323"/>
              <a:gd name="connsiteY38" fmla="*/ 3316778 h 3449782"/>
              <a:gd name="connsiteX39" fmla="*/ 1228898 w 2312323"/>
              <a:gd name="connsiteY39" fmla="*/ 3275215 h 3449782"/>
              <a:gd name="connsiteX40" fmla="*/ 1095894 w 2312323"/>
              <a:gd name="connsiteY40" fmla="*/ 3433157 h 3449782"/>
              <a:gd name="connsiteX41" fmla="*/ 746760 w 2312323"/>
              <a:gd name="connsiteY41" fmla="*/ 3341717 h 3449782"/>
              <a:gd name="connsiteX42" fmla="*/ 497378 w 2312323"/>
              <a:gd name="connsiteY42" fmla="*/ 3449782 h 3449782"/>
              <a:gd name="connsiteX0" fmla="*/ 1336963 w 2305396"/>
              <a:gd name="connsiteY0" fmla="*/ 0 h 3449782"/>
              <a:gd name="connsiteX1" fmla="*/ 1411778 w 2305396"/>
              <a:gd name="connsiteY1" fmla="*/ 141317 h 3449782"/>
              <a:gd name="connsiteX2" fmla="*/ 1395152 w 2305396"/>
              <a:gd name="connsiteY2" fmla="*/ 257695 h 3449782"/>
              <a:gd name="connsiteX3" fmla="*/ 1328651 w 2305396"/>
              <a:gd name="connsiteY3" fmla="*/ 257695 h 3449782"/>
              <a:gd name="connsiteX4" fmla="*/ 1212272 w 2305396"/>
              <a:gd name="connsiteY4" fmla="*/ 207819 h 3449782"/>
              <a:gd name="connsiteX5" fmla="*/ 1087581 w 2305396"/>
              <a:gd name="connsiteY5" fmla="*/ 349135 h 3449782"/>
              <a:gd name="connsiteX6" fmla="*/ 1104207 w 2305396"/>
              <a:gd name="connsiteY6" fmla="*/ 498764 h 3449782"/>
              <a:gd name="connsiteX7" fmla="*/ 871451 w 2305396"/>
              <a:gd name="connsiteY7" fmla="*/ 689957 h 3449782"/>
              <a:gd name="connsiteX8" fmla="*/ 580505 w 2305396"/>
              <a:gd name="connsiteY8" fmla="*/ 698270 h 3449782"/>
              <a:gd name="connsiteX9" fmla="*/ 464127 w 2305396"/>
              <a:gd name="connsiteY9" fmla="*/ 648393 h 3449782"/>
              <a:gd name="connsiteX10" fmla="*/ 322811 w 2305396"/>
              <a:gd name="connsiteY10" fmla="*/ 872837 h 3449782"/>
              <a:gd name="connsiteX11" fmla="*/ 281247 w 2305396"/>
              <a:gd name="connsiteY11" fmla="*/ 1255222 h 3449782"/>
              <a:gd name="connsiteX12" fmla="*/ 98367 w 2305396"/>
              <a:gd name="connsiteY12" fmla="*/ 1346662 h 3449782"/>
              <a:gd name="connsiteX13" fmla="*/ 15240 w 2305396"/>
              <a:gd name="connsiteY13" fmla="*/ 1438102 h 3449782"/>
              <a:gd name="connsiteX14" fmla="*/ 48491 w 2305396"/>
              <a:gd name="connsiteY14" fmla="*/ 1537855 h 3449782"/>
              <a:gd name="connsiteX15" fmla="*/ 306185 w 2305396"/>
              <a:gd name="connsiteY15" fmla="*/ 1471353 h 3449782"/>
              <a:gd name="connsiteX16" fmla="*/ 472440 w 2305396"/>
              <a:gd name="connsiteY16" fmla="*/ 1147157 h 3449782"/>
              <a:gd name="connsiteX17" fmla="*/ 472440 w 2305396"/>
              <a:gd name="connsiteY17" fmla="*/ 1055717 h 3449782"/>
              <a:gd name="connsiteX18" fmla="*/ 622069 w 2305396"/>
              <a:gd name="connsiteY18" fmla="*/ 1039091 h 3449782"/>
              <a:gd name="connsiteX19" fmla="*/ 829887 w 2305396"/>
              <a:gd name="connsiteY19" fmla="*/ 1246910 h 3449782"/>
              <a:gd name="connsiteX20" fmla="*/ 1012767 w 2305396"/>
              <a:gd name="connsiteY20" fmla="*/ 1313411 h 3449782"/>
              <a:gd name="connsiteX21" fmla="*/ 1195647 w 2305396"/>
              <a:gd name="connsiteY21" fmla="*/ 1296786 h 3449782"/>
              <a:gd name="connsiteX22" fmla="*/ 1237211 w 2305396"/>
              <a:gd name="connsiteY22" fmla="*/ 1330037 h 3449782"/>
              <a:gd name="connsiteX23" fmla="*/ 1228898 w 2305396"/>
              <a:gd name="connsiteY23" fmla="*/ 1463040 h 3449782"/>
              <a:gd name="connsiteX24" fmla="*/ 1054331 w 2305396"/>
              <a:gd name="connsiteY24" fmla="*/ 1795550 h 3449782"/>
              <a:gd name="connsiteX25" fmla="*/ 1112520 w 2305396"/>
              <a:gd name="connsiteY25" fmla="*/ 2144684 h 3449782"/>
              <a:gd name="connsiteX26" fmla="*/ 1253836 w 2305396"/>
              <a:gd name="connsiteY26" fmla="*/ 2261062 h 3449782"/>
              <a:gd name="connsiteX27" fmla="*/ 1494905 w 2305396"/>
              <a:gd name="connsiteY27" fmla="*/ 2136371 h 3449782"/>
              <a:gd name="connsiteX28" fmla="*/ 1528156 w 2305396"/>
              <a:gd name="connsiteY28" fmla="*/ 2061557 h 3449782"/>
              <a:gd name="connsiteX29" fmla="*/ 1627909 w 2305396"/>
              <a:gd name="connsiteY29" fmla="*/ 2186248 h 3449782"/>
              <a:gd name="connsiteX30" fmla="*/ 1561407 w 2305396"/>
              <a:gd name="connsiteY30" fmla="*/ 2261062 h 3449782"/>
              <a:gd name="connsiteX31" fmla="*/ 1602971 w 2305396"/>
              <a:gd name="connsiteY31" fmla="*/ 2568633 h 3449782"/>
              <a:gd name="connsiteX32" fmla="*/ 1885603 w 2305396"/>
              <a:gd name="connsiteY32" fmla="*/ 2801390 h 3449782"/>
              <a:gd name="connsiteX33" fmla="*/ 2168236 w 2305396"/>
              <a:gd name="connsiteY33" fmla="*/ 2951019 h 3449782"/>
              <a:gd name="connsiteX34" fmla="*/ 2243050 w 2305396"/>
              <a:gd name="connsiteY34" fmla="*/ 3042459 h 3449782"/>
              <a:gd name="connsiteX35" fmla="*/ 2284614 w 2305396"/>
              <a:gd name="connsiteY35" fmla="*/ 3175462 h 3449782"/>
              <a:gd name="connsiteX36" fmla="*/ 2118359 w 2305396"/>
              <a:gd name="connsiteY36" fmla="*/ 3233652 h 3449782"/>
              <a:gd name="connsiteX37" fmla="*/ 1893916 w 2305396"/>
              <a:gd name="connsiteY37" fmla="*/ 3092335 h 3449782"/>
              <a:gd name="connsiteX38" fmla="*/ 1619595 w 2305396"/>
              <a:gd name="connsiteY38" fmla="*/ 3316778 h 3449782"/>
              <a:gd name="connsiteX39" fmla="*/ 1228898 w 2305396"/>
              <a:gd name="connsiteY39" fmla="*/ 3275215 h 3449782"/>
              <a:gd name="connsiteX40" fmla="*/ 1095894 w 2305396"/>
              <a:gd name="connsiteY40" fmla="*/ 3433157 h 3449782"/>
              <a:gd name="connsiteX41" fmla="*/ 746760 w 2305396"/>
              <a:gd name="connsiteY41" fmla="*/ 3341717 h 3449782"/>
              <a:gd name="connsiteX42" fmla="*/ 497378 w 2305396"/>
              <a:gd name="connsiteY42" fmla="*/ 3449782 h 3449782"/>
              <a:gd name="connsiteX0" fmla="*/ 1336963 w 2309552"/>
              <a:gd name="connsiteY0" fmla="*/ 0 h 3449782"/>
              <a:gd name="connsiteX1" fmla="*/ 1411778 w 2309552"/>
              <a:gd name="connsiteY1" fmla="*/ 141317 h 3449782"/>
              <a:gd name="connsiteX2" fmla="*/ 1395152 w 2309552"/>
              <a:gd name="connsiteY2" fmla="*/ 257695 h 3449782"/>
              <a:gd name="connsiteX3" fmla="*/ 1328651 w 2309552"/>
              <a:gd name="connsiteY3" fmla="*/ 257695 h 3449782"/>
              <a:gd name="connsiteX4" fmla="*/ 1212272 w 2309552"/>
              <a:gd name="connsiteY4" fmla="*/ 207819 h 3449782"/>
              <a:gd name="connsiteX5" fmla="*/ 1087581 w 2309552"/>
              <a:gd name="connsiteY5" fmla="*/ 349135 h 3449782"/>
              <a:gd name="connsiteX6" fmla="*/ 1104207 w 2309552"/>
              <a:gd name="connsiteY6" fmla="*/ 498764 h 3449782"/>
              <a:gd name="connsiteX7" fmla="*/ 871451 w 2309552"/>
              <a:gd name="connsiteY7" fmla="*/ 689957 h 3449782"/>
              <a:gd name="connsiteX8" fmla="*/ 580505 w 2309552"/>
              <a:gd name="connsiteY8" fmla="*/ 698270 h 3449782"/>
              <a:gd name="connsiteX9" fmla="*/ 464127 w 2309552"/>
              <a:gd name="connsiteY9" fmla="*/ 648393 h 3449782"/>
              <a:gd name="connsiteX10" fmla="*/ 322811 w 2309552"/>
              <a:gd name="connsiteY10" fmla="*/ 872837 h 3449782"/>
              <a:gd name="connsiteX11" fmla="*/ 281247 w 2309552"/>
              <a:gd name="connsiteY11" fmla="*/ 1255222 h 3449782"/>
              <a:gd name="connsiteX12" fmla="*/ 98367 w 2309552"/>
              <a:gd name="connsiteY12" fmla="*/ 1346662 h 3449782"/>
              <a:gd name="connsiteX13" fmla="*/ 15240 w 2309552"/>
              <a:gd name="connsiteY13" fmla="*/ 1438102 h 3449782"/>
              <a:gd name="connsiteX14" fmla="*/ 48491 w 2309552"/>
              <a:gd name="connsiteY14" fmla="*/ 1537855 h 3449782"/>
              <a:gd name="connsiteX15" fmla="*/ 306185 w 2309552"/>
              <a:gd name="connsiteY15" fmla="*/ 1471353 h 3449782"/>
              <a:gd name="connsiteX16" fmla="*/ 472440 w 2309552"/>
              <a:gd name="connsiteY16" fmla="*/ 1147157 h 3449782"/>
              <a:gd name="connsiteX17" fmla="*/ 472440 w 2309552"/>
              <a:gd name="connsiteY17" fmla="*/ 1055717 h 3449782"/>
              <a:gd name="connsiteX18" fmla="*/ 622069 w 2309552"/>
              <a:gd name="connsiteY18" fmla="*/ 1039091 h 3449782"/>
              <a:gd name="connsiteX19" fmla="*/ 829887 w 2309552"/>
              <a:gd name="connsiteY19" fmla="*/ 1246910 h 3449782"/>
              <a:gd name="connsiteX20" fmla="*/ 1012767 w 2309552"/>
              <a:gd name="connsiteY20" fmla="*/ 1313411 h 3449782"/>
              <a:gd name="connsiteX21" fmla="*/ 1195647 w 2309552"/>
              <a:gd name="connsiteY21" fmla="*/ 1296786 h 3449782"/>
              <a:gd name="connsiteX22" fmla="*/ 1237211 w 2309552"/>
              <a:gd name="connsiteY22" fmla="*/ 1330037 h 3449782"/>
              <a:gd name="connsiteX23" fmla="*/ 1228898 w 2309552"/>
              <a:gd name="connsiteY23" fmla="*/ 1463040 h 3449782"/>
              <a:gd name="connsiteX24" fmla="*/ 1054331 w 2309552"/>
              <a:gd name="connsiteY24" fmla="*/ 1795550 h 3449782"/>
              <a:gd name="connsiteX25" fmla="*/ 1112520 w 2309552"/>
              <a:gd name="connsiteY25" fmla="*/ 2144684 h 3449782"/>
              <a:gd name="connsiteX26" fmla="*/ 1253836 w 2309552"/>
              <a:gd name="connsiteY26" fmla="*/ 2261062 h 3449782"/>
              <a:gd name="connsiteX27" fmla="*/ 1494905 w 2309552"/>
              <a:gd name="connsiteY27" fmla="*/ 2136371 h 3449782"/>
              <a:gd name="connsiteX28" fmla="*/ 1528156 w 2309552"/>
              <a:gd name="connsiteY28" fmla="*/ 2061557 h 3449782"/>
              <a:gd name="connsiteX29" fmla="*/ 1627909 w 2309552"/>
              <a:gd name="connsiteY29" fmla="*/ 2186248 h 3449782"/>
              <a:gd name="connsiteX30" fmla="*/ 1561407 w 2309552"/>
              <a:gd name="connsiteY30" fmla="*/ 2261062 h 3449782"/>
              <a:gd name="connsiteX31" fmla="*/ 1602971 w 2309552"/>
              <a:gd name="connsiteY31" fmla="*/ 2568633 h 3449782"/>
              <a:gd name="connsiteX32" fmla="*/ 1885603 w 2309552"/>
              <a:gd name="connsiteY32" fmla="*/ 2801390 h 3449782"/>
              <a:gd name="connsiteX33" fmla="*/ 2168236 w 2309552"/>
              <a:gd name="connsiteY33" fmla="*/ 2951019 h 3449782"/>
              <a:gd name="connsiteX34" fmla="*/ 2267988 w 2309552"/>
              <a:gd name="connsiteY34" fmla="*/ 3042459 h 3449782"/>
              <a:gd name="connsiteX35" fmla="*/ 2284614 w 2309552"/>
              <a:gd name="connsiteY35" fmla="*/ 3175462 h 3449782"/>
              <a:gd name="connsiteX36" fmla="*/ 2118359 w 2309552"/>
              <a:gd name="connsiteY36" fmla="*/ 3233652 h 3449782"/>
              <a:gd name="connsiteX37" fmla="*/ 1893916 w 2309552"/>
              <a:gd name="connsiteY37" fmla="*/ 3092335 h 3449782"/>
              <a:gd name="connsiteX38" fmla="*/ 1619595 w 2309552"/>
              <a:gd name="connsiteY38" fmla="*/ 3316778 h 3449782"/>
              <a:gd name="connsiteX39" fmla="*/ 1228898 w 2309552"/>
              <a:gd name="connsiteY39" fmla="*/ 3275215 h 3449782"/>
              <a:gd name="connsiteX40" fmla="*/ 1095894 w 2309552"/>
              <a:gd name="connsiteY40" fmla="*/ 3433157 h 3449782"/>
              <a:gd name="connsiteX41" fmla="*/ 746760 w 2309552"/>
              <a:gd name="connsiteY41" fmla="*/ 3341717 h 3449782"/>
              <a:gd name="connsiteX42" fmla="*/ 497378 w 2309552"/>
              <a:gd name="connsiteY42" fmla="*/ 3449782 h 3449782"/>
              <a:gd name="connsiteX0" fmla="*/ 1336963 w 2309552"/>
              <a:gd name="connsiteY0" fmla="*/ 0 h 3449782"/>
              <a:gd name="connsiteX1" fmla="*/ 1411778 w 2309552"/>
              <a:gd name="connsiteY1" fmla="*/ 141317 h 3449782"/>
              <a:gd name="connsiteX2" fmla="*/ 1395152 w 2309552"/>
              <a:gd name="connsiteY2" fmla="*/ 257695 h 3449782"/>
              <a:gd name="connsiteX3" fmla="*/ 1328651 w 2309552"/>
              <a:gd name="connsiteY3" fmla="*/ 257695 h 3449782"/>
              <a:gd name="connsiteX4" fmla="*/ 1212272 w 2309552"/>
              <a:gd name="connsiteY4" fmla="*/ 207819 h 3449782"/>
              <a:gd name="connsiteX5" fmla="*/ 1087581 w 2309552"/>
              <a:gd name="connsiteY5" fmla="*/ 349135 h 3449782"/>
              <a:gd name="connsiteX6" fmla="*/ 1104207 w 2309552"/>
              <a:gd name="connsiteY6" fmla="*/ 498764 h 3449782"/>
              <a:gd name="connsiteX7" fmla="*/ 871451 w 2309552"/>
              <a:gd name="connsiteY7" fmla="*/ 689957 h 3449782"/>
              <a:gd name="connsiteX8" fmla="*/ 580505 w 2309552"/>
              <a:gd name="connsiteY8" fmla="*/ 698270 h 3449782"/>
              <a:gd name="connsiteX9" fmla="*/ 464127 w 2309552"/>
              <a:gd name="connsiteY9" fmla="*/ 648393 h 3449782"/>
              <a:gd name="connsiteX10" fmla="*/ 322811 w 2309552"/>
              <a:gd name="connsiteY10" fmla="*/ 872837 h 3449782"/>
              <a:gd name="connsiteX11" fmla="*/ 281247 w 2309552"/>
              <a:gd name="connsiteY11" fmla="*/ 1255222 h 3449782"/>
              <a:gd name="connsiteX12" fmla="*/ 98367 w 2309552"/>
              <a:gd name="connsiteY12" fmla="*/ 1346662 h 3449782"/>
              <a:gd name="connsiteX13" fmla="*/ 15240 w 2309552"/>
              <a:gd name="connsiteY13" fmla="*/ 1438102 h 3449782"/>
              <a:gd name="connsiteX14" fmla="*/ 48491 w 2309552"/>
              <a:gd name="connsiteY14" fmla="*/ 1537855 h 3449782"/>
              <a:gd name="connsiteX15" fmla="*/ 306185 w 2309552"/>
              <a:gd name="connsiteY15" fmla="*/ 1471353 h 3449782"/>
              <a:gd name="connsiteX16" fmla="*/ 472440 w 2309552"/>
              <a:gd name="connsiteY16" fmla="*/ 1147157 h 3449782"/>
              <a:gd name="connsiteX17" fmla="*/ 508244 w 2309552"/>
              <a:gd name="connsiteY17" fmla="*/ 1050208 h 3449782"/>
              <a:gd name="connsiteX18" fmla="*/ 622069 w 2309552"/>
              <a:gd name="connsiteY18" fmla="*/ 1039091 h 3449782"/>
              <a:gd name="connsiteX19" fmla="*/ 829887 w 2309552"/>
              <a:gd name="connsiteY19" fmla="*/ 1246910 h 3449782"/>
              <a:gd name="connsiteX20" fmla="*/ 1012767 w 2309552"/>
              <a:gd name="connsiteY20" fmla="*/ 1313411 h 3449782"/>
              <a:gd name="connsiteX21" fmla="*/ 1195647 w 2309552"/>
              <a:gd name="connsiteY21" fmla="*/ 1296786 h 3449782"/>
              <a:gd name="connsiteX22" fmla="*/ 1237211 w 2309552"/>
              <a:gd name="connsiteY22" fmla="*/ 1330037 h 3449782"/>
              <a:gd name="connsiteX23" fmla="*/ 1228898 w 2309552"/>
              <a:gd name="connsiteY23" fmla="*/ 1463040 h 3449782"/>
              <a:gd name="connsiteX24" fmla="*/ 1054331 w 2309552"/>
              <a:gd name="connsiteY24" fmla="*/ 1795550 h 3449782"/>
              <a:gd name="connsiteX25" fmla="*/ 1112520 w 2309552"/>
              <a:gd name="connsiteY25" fmla="*/ 2144684 h 3449782"/>
              <a:gd name="connsiteX26" fmla="*/ 1253836 w 2309552"/>
              <a:gd name="connsiteY26" fmla="*/ 2261062 h 3449782"/>
              <a:gd name="connsiteX27" fmla="*/ 1494905 w 2309552"/>
              <a:gd name="connsiteY27" fmla="*/ 2136371 h 3449782"/>
              <a:gd name="connsiteX28" fmla="*/ 1528156 w 2309552"/>
              <a:gd name="connsiteY28" fmla="*/ 2061557 h 3449782"/>
              <a:gd name="connsiteX29" fmla="*/ 1627909 w 2309552"/>
              <a:gd name="connsiteY29" fmla="*/ 2186248 h 3449782"/>
              <a:gd name="connsiteX30" fmla="*/ 1561407 w 2309552"/>
              <a:gd name="connsiteY30" fmla="*/ 2261062 h 3449782"/>
              <a:gd name="connsiteX31" fmla="*/ 1602971 w 2309552"/>
              <a:gd name="connsiteY31" fmla="*/ 2568633 h 3449782"/>
              <a:gd name="connsiteX32" fmla="*/ 1885603 w 2309552"/>
              <a:gd name="connsiteY32" fmla="*/ 2801390 h 3449782"/>
              <a:gd name="connsiteX33" fmla="*/ 2168236 w 2309552"/>
              <a:gd name="connsiteY33" fmla="*/ 2951019 h 3449782"/>
              <a:gd name="connsiteX34" fmla="*/ 2267988 w 2309552"/>
              <a:gd name="connsiteY34" fmla="*/ 3042459 h 3449782"/>
              <a:gd name="connsiteX35" fmla="*/ 2284614 w 2309552"/>
              <a:gd name="connsiteY35" fmla="*/ 3175462 h 3449782"/>
              <a:gd name="connsiteX36" fmla="*/ 2118359 w 2309552"/>
              <a:gd name="connsiteY36" fmla="*/ 3233652 h 3449782"/>
              <a:gd name="connsiteX37" fmla="*/ 1893916 w 2309552"/>
              <a:gd name="connsiteY37" fmla="*/ 3092335 h 3449782"/>
              <a:gd name="connsiteX38" fmla="*/ 1619595 w 2309552"/>
              <a:gd name="connsiteY38" fmla="*/ 3316778 h 3449782"/>
              <a:gd name="connsiteX39" fmla="*/ 1228898 w 2309552"/>
              <a:gd name="connsiteY39" fmla="*/ 3275215 h 3449782"/>
              <a:gd name="connsiteX40" fmla="*/ 1095894 w 2309552"/>
              <a:gd name="connsiteY40" fmla="*/ 3433157 h 3449782"/>
              <a:gd name="connsiteX41" fmla="*/ 746760 w 2309552"/>
              <a:gd name="connsiteY41" fmla="*/ 3341717 h 3449782"/>
              <a:gd name="connsiteX42" fmla="*/ 497378 w 2309552"/>
              <a:gd name="connsiteY42" fmla="*/ 3449782 h 3449782"/>
              <a:gd name="connsiteX0" fmla="*/ 1336963 w 2309552"/>
              <a:gd name="connsiteY0" fmla="*/ 0 h 3444241"/>
              <a:gd name="connsiteX1" fmla="*/ 1411778 w 2309552"/>
              <a:gd name="connsiteY1" fmla="*/ 141317 h 3444241"/>
              <a:gd name="connsiteX2" fmla="*/ 1395152 w 2309552"/>
              <a:gd name="connsiteY2" fmla="*/ 257695 h 3444241"/>
              <a:gd name="connsiteX3" fmla="*/ 1328651 w 2309552"/>
              <a:gd name="connsiteY3" fmla="*/ 257695 h 3444241"/>
              <a:gd name="connsiteX4" fmla="*/ 1212272 w 2309552"/>
              <a:gd name="connsiteY4" fmla="*/ 207819 h 3444241"/>
              <a:gd name="connsiteX5" fmla="*/ 1087581 w 2309552"/>
              <a:gd name="connsiteY5" fmla="*/ 349135 h 3444241"/>
              <a:gd name="connsiteX6" fmla="*/ 1104207 w 2309552"/>
              <a:gd name="connsiteY6" fmla="*/ 498764 h 3444241"/>
              <a:gd name="connsiteX7" fmla="*/ 871451 w 2309552"/>
              <a:gd name="connsiteY7" fmla="*/ 689957 h 3444241"/>
              <a:gd name="connsiteX8" fmla="*/ 580505 w 2309552"/>
              <a:gd name="connsiteY8" fmla="*/ 698270 h 3444241"/>
              <a:gd name="connsiteX9" fmla="*/ 464127 w 2309552"/>
              <a:gd name="connsiteY9" fmla="*/ 648393 h 3444241"/>
              <a:gd name="connsiteX10" fmla="*/ 322811 w 2309552"/>
              <a:gd name="connsiteY10" fmla="*/ 872837 h 3444241"/>
              <a:gd name="connsiteX11" fmla="*/ 281247 w 2309552"/>
              <a:gd name="connsiteY11" fmla="*/ 1255222 h 3444241"/>
              <a:gd name="connsiteX12" fmla="*/ 98367 w 2309552"/>
              <a:gd name="connsiteY12" fmla="*/ 1346662 h 3444241"/>
              <a:gd name="connsiteX13" fmla="*/ 15240 w 2309552"/>
              <a:gd name="connsiteY13" fmla="*/ 1438102 h 3444241"/>
              <a:gd name="connsiteX14" fmla="*/ 48491 w 2309552"/>
              <a:gd name="connsiteY14" fmla="*/ 1537855 h 3444241"/>
              <a:gd name="connsiteX15" fmla="*/ 306185 w 2309552"/>
              <a:gd name="connsiteY15" fmla="*/ 1471353 h 3444241"/>
              <a:gd name="connsiteX16" fmla="*/ 472440 w 2309552"/>
              <a:gd name="connsiteY16" fmla="*/ 1147157 h 3444241"/>
              <a:gd name="connsiteX17" fmla="*/ 508244 w 2309552"/>
              <a:gd name="connsiteY17" fmla="*/ 1050208 h 3444241"/>
              <a:gd name="connsiteX18" fmla="*/ 622069 w 2309552"/>
              <a:gd name="connsiteY18" fmla="*/ 1039091 h 3444241"/>
              <a:gd name="connsiteX19" fmla="*/ 829887 w 2309552"/>
              <a:gd name="connsiteY19" fmla="*/ 1246910 h 3444241"/>
              <a:gd name="connsiteX20" fmla="*/ 1012767 w 2309552"/>
              <a:gd name="connsiteY20" fmla="*/ 1313411 h 3444241"/>
              <a:gd name="connsiteX21" fmla="*/ 1195647 w 2309552"/>
              <a:gd name="connsiteY21" fmla="*/ 1296786 h 3444241"/>
              <a:gd name="connsiteX22" fmla="*/ 1237211 w 2309552"/>
              <a:gd name="connsiteY22" fmla="*/ 1330037 h 3444241"/>
              <a:gd name="connsiteX23" fmla="*/ 1228898 w 2309552"/>
              <a:gd name="connsiteY23" fmla="*/ 1463040 h 3444241"/>
              <a:gd name="connsiteX24" fmla="*/ 1054331 w 2309552"/>
              <a:gd name="connsiteY24" fmla="*/ 1795550 h 3444241"/>
              <a:gd name="connsiteX25" fmla="*/ 1112520 w 2309552"/>
              <a:gd name="connsiteY25" fmla="*/ 2144684 h 3444241"/>
              <a:gd name="connsiteX26" fmla="*/ 1253836 w 2309552"/>
              <a:gd name="connsiteY26" fmla="*/ 2261062 h 3444241"/>
              <a:gd name="connsiteX27" fmla="*/ 1494905 w 2309552"/>
              <a:gd name="connsiteY27" fmla="*/ 2136371 h 3444241"/>
              <a:gd name="connsiteX28" fmla="*/ 1528156 w 2309552"/>
              <a:gd name="connsiteY28" fmla="*/ 2061557 h 3444241"/>
              <a:gd name="connsiteX29" fmla="*/ 1627909 w 2309552"/>
              <a:gd name="connsiteY29" fmla="*/ 2186248 h 3444241"/>
              <a:gd name="connsiteX30" fmla="*/ 1561407 w 2309552"/>
              <a:gd name="connsiteY30" fmla="*/ 2261062 h 3444241"/>
              <a:gd name="connsiteX31" fmla="*/ 1602971 w 2309552"/>
              <a:gd name="connsiteY31" fmla="*/ 2568633 h 3444241"/>
              <a:gd name="connsiteX32" fmla="*/ 1885603 w 2309552"/>
              <a:gd name="connsiteY32" fmla="*/ 2801390 h 3444241"/>
              <a:gd name="connsiteX33" fmla="*/ 2168236 w 2309552"/>
              <a:gd name="connsiteY33" fmla="*/ 2951019 h 3444241"/>
              <a:gd name="connsiteX34" fmla="*/ 2267988 w 2309552"/>
              <a:gd name="connsiteY34" fmla="*/ 3042459 h 3444241"/>
              <a:gd name="connsiteX35" fmla="*/ 2284614 w 2309552"/>
              <a:gd name="connsiteY35" fmla="*/ 3175462 h 3444241"/>
              <a:gd name="connsiteX36" fmla="*/ 2118359 w 2309552"/>
              <a:gd name="connsiteY36" fmla="*/ 3233652 h 3444241"/>
              <a:gd name="connsiteX37" fmla="*/ 1893916 w 2309552"/>
              <a:gd name="connsiteY37" fmla="*/ 3092335 h 3444241"/>
              <a:gd name="connsiteX38" fmla="*/ 1619595 w 2309552"/>
              <a:gd name="connsiteY38" fmla="*/ 3316778 h 3444241"/>
              <a:gd name="connsiteX39" fmla="*/ 1228898 w 2309552"/>
              <a:gd name="connsiteY39" fmla="*/ 3275215 h 3444241"/>
              <a:gd name="connsiteX40" fmla="*/ 1095894 w 2309552"/>
              <a:gd name="connsiteY40" fmla="*/ 3433157 h 3444241"/>
              <a:gd name="connsiteX41" fmla="*/ 746760 w 2309552"/>
              <a:gd name="connsiteY41" fmla="*/ 3341717 h 3444241"/>
              <a:gd name="connsiteX0" fmla="*/ 1336963 w 2309552"/>
              <a:gd name="connsiteY0" fmla="*/ 0 h 3433157"/>
              <a:gd name="connsiteX1" fmla="*/ 1411778 w 2309552"/>
              <a:gd name="connsiteY1" fmla="*/ 141317 h 3433157"/>
              <a:gd name="connsiteX2" fmla="*/ 1395152 w 2309552"/>
              <a:gd name="connsiteY2" fmla="*/ 257695 h 3433157"/>
              <a:gd name="connsiteX3" fmla="*/ 1328651 w 2309552"/>
              <a:gd name="connsiteY3" fmla="*/ 257695 h 3433157"/>
              <a:gd name="connsiteX4" fmla="*/ 1212272 w 2309552"/>
              <a:gd name="connsiteY4" fmla="*/ 207819 h 3433157"/>
              <a:gd name="connsiteX5" fmla="*/ 1087581 w 2309552"/>
              <a:gd name="connsiteY5" fmla="*/ 349135 h 3433157"/>
              <a:gd name="connsiteX6" fmla="*/ 1104207 w 2309552"/>
              <a:gd name="connsiteY6" fmla="*/ 498764 h 3433157"/>
              <a:gd name="connsiteX7" fmla="*/ 871451 w 2309552"/>
              <a:gd name="connsiteY7" fmla="*/ 689957 h 3433157"/>
              <a:gd name="connsiteX8" fmla="*/ 580505 w 2309552"/>
              <a:gd name="connsiteY8" fmla="*/ 698270 h 3433157"/>
              <a:gd name="connsiteX9" fmla="*/ 464127 w 2309552"/>
              <a:gd name="connsiteY9" fmla="*/ 648393 h 3433157"/>
              <a:gd name="connsiteX10" fmla="*/ 322811 w 2309552"/>
              <a:gd name="connsiteY10" fmla="*/ 872837 h 3433157"/>
              <a:gd name="connsiteX11" fmla="*/ 281247 w 2309552"/>
              <a:gd name="connsiteY11" fmla="*/ 1255222 h 3433157"/>
              <a:gd name="connsiteX12" fmla="*/ 98367 w 2309552"/>
              <a:gd name="connsiteY12" fmla="*/ 1346662 h 3433157"/>
              <a:gd name="connsiteX13" fmla="*/ 15240 w 2309552"/>
              <a:gd name="connsiteY13" fmla="*/ 1438102 h 3433157"/>
              <a:gd name="connsiteX14" fmla="*/ 48491 w 2309552"/>
              <a:gd name="connsiteY14" fmla="*/ 1537855 h 3433157"/>
              <a:gd name="connsiteX15" fmla="*/ 306185 w 2309552"/>
              <a:gd name="connsiteY15" fmla="*/ 1471353 h 3433157"/>
              <a:gd name="connsiteX16" fmla="*/ 472440 w 2309552"/>
              <a:gd name="connsiteY16" fmla="*/ 1147157 h 3433157"/>
              <a:gd name="connsiteX17" fmla="*/ 508244 w 2309552"/>
              <a:gd name="connsiteY17" fmla="*/ 1050208 h 3433157"/>
              <a:gd name="connsiteX18" fmla="*/ 622069 w 2309552"/>
              <a:gd name="connsiteY18" fmla="*/ 1039091 h 3433157"/>
              <a:gd name="connsiteX19" fmla="*/ 829887 w 2309552"/>
              <a:gd name="connsiteY19" fmla="*/ 1246910 h 3433157"/>
              <a:gd name="connsiteX20" fmla="*/ 1012767 w 2309552"/>
              <a:gd name="connsiteY20" fmla="*/ 1313411 h 3433157"/>
              <a:gd name="connsiteX21" fmla="*/ 1195647 w 2309552"/>
              <a:gd name="connsiteY21" fmla="*/ 1296786 h 3433157"/>
              <a:gd name="connsiteX22" fmla="*/ 1237211 w 2309552"/>
              <a:gd name="connsiteY22" fmla="*/ 1330037 h 3433157"/>
              <a:gd name="connsiteX23" fmla="*/ 1228898 w 2309552"/>
              <a:gd name="connsiteY23" fmla="*/ 1463040 h 3433157"/>
              <a:gd name="connsiteX24" fmla="*/ 1054331 w 2309552"/>
              <a:gd name="connsiteY24" fmla="*/ 1795550 h 3433157"/>
              <a:gd name="connsiteX25" fmla="*/ 1112520 w 2309552"/>
              <a:gd name="connsiteY25" fmla="*/ 2144684 h 3433157"/>
              <a:gd name="connsiteX26" fmla="*/ 1253836 w 2309552"/>
              <a:gd name="connsiteY26" fmla="*/ 2261062 h 3433157"/>
              <a:gd name="connsiteX27" fmla="*/ 1494905 w 2309552"/>
              <a:gd name="connsiteY27" fmla="*/ 2136371 h 3433157"/>
              <a:gd name="connsiteX28" fmla="*/ 1528156 w 2309552"/>
              <a:gd name="connsiteY28" fmla="*/ 2061557 h 3433157"/>
              <a:gd name="connsiteX29" fmla="*/ 1627909 w 2309552"/>
              <a:gd name="connsiteY29" fmla="*/ 2186248 h 3433157"/>
              <a:gd name="connsiteX30" fmla="*/ 1561407 w 2309552"/>
              <a:gd name="connsiteY30" fmla="*/ 2261062 h 3433157"/>
              <a:gd name="connsiteX31" fmla="*/ 1602971 w 2309552"/>
              <a:gd name="connsiteY31" fmla="*/ 2568633 h 3433157"/>
              <a:gd name="connsiteX32" fmla="*/ 1885603 w 2309552"/>
              <a:gd name="connsiteY32" fmla="*/ 2801390 h 3433157"/>
              <a:gd name="connsiteX33" fmla="*/ 2168236 w 2309552"/>
              <a:gd name="connsiteY33" fmla="*/ 2951019 h 3433157"/>
              <a:gd name="connsiteX34" fmla="*/ 2267988 w 2309552"/>
              <a:gd name="connsiteY34" fmla="*/ 3042459 h 3433157"/>
              <a:gd name="connsiteX35" fmla="*/ 2284614 w 2309552"/>
              <a:gd name="connsiteY35" fmla="*/ 3175462 h 3433157"/>
              <a:gd name="connsiteX36" fmla="*/ 2118359 w 2309552"/>
              <a:gd name="connsiteY36" fmla="*/ 3233652 h 3433157"/>
              <a:gd name="connsiteX37" fmla="*/ 1893916 w 2309552"/>
              <a:gd name="connsiteY37" fmla="*/ 3092335 h 3433157"/>
              <a:gd name="connsiteX38" fmla="*/ 1619595 w 2309552"/>
              <a:gd name="connsiteY38" fmla="*/ 3316778 h 3433157"/>
              <a:gd name="connsiteX39" fmla="*/ 1228898 w 2309552"/>
              <a:gd name="connsiteY39" fmla="*/ 3275215 h 3433157"/>
              <a:gd name="connsiteX40" fmla="*/ 1095894 w 2309552"/>
              <a:gd name="connsiteY40" fmla="*/ 3433157 h 343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09552" h="3433157">
                <a:moveTo>
                  <a:pt x="1336963" y="0"/>
                </a:moveTo>
                <a:cubicBezTo>
                  <a:pt x="1369521" y="49184"/>
                  <a:pt x="1402080" y="98368"/>
                  <a:pt x="1411778" y="141317"/>
                </a:cubicBezTo>
                <a:cubicBezTo>
                  <a:pt x="1421476" y="184266"/>
                  <a:pt x="1409007" y="238299"/>
                  <a:pt x="1395152" y="257695"/>
                </a:cubicBezTo>
                <a:cubicBezTo>
                  <a:pt x="1381298" y="277091"/>
                  <a:pt x="1359131" y="266008"/>
                  <a:pt x="1328651" y="257695"/>
                </a:cubicBezTo>
                <a:cubicBezTo>
                  <a:pt x="1298171" y="249382"/>
                  <a:pt x="1252450" y="192579"/>
                  <a:pt x="1212272" y="207819"/>
                </a:cubicBezTo>
                <a:cubicBezTo>
                  <a:pt x="1172094" y="223059"/>
                  <a:pt x="1105592" y="300644"/>
                  <a:pt x="1087581" y="349135"/>
                </a:cubicBezTo>
                <a:cubicBezTo>
                  <a:pt x="1069570" y="397626"/>
                  <a:pt x="1140229" y="441960"/>
                  <a:pt x="1104207" y="498764"/>
                </a:cubicBezTo>
                <a:cubicBezTo>
                  <a:pt x="1068185" y="555568"/>
                  <a:pt x="958735" y="656706"/>
                  <a:pt x="871451" y="689957"/>
                </a:cubicBezTo>
                <a:cubicBezTo>
                  <a:pt x="784167" y="723208"/>
                  <a:pt x="648392" y="705197"/>
                  <a:pt x="580505" y="698270"/>
                </a:cubicBezTo>
                <a:cubicBezTo>
                  <a:pt x="512618" y="691343"/>
                  <a:pt x="507076" y="619298"/>
                  <a:pt x="464127" y="648393"/>
                </a:cubicBezTo>
                <a:cubicBezTo>
                  <a:pt x="421178" y="677488"/>
                  <a:pt x="353291" y="771699"/>
                  <a:pt x="322811" y="872837"/>
                </a:cubicBezTo>
                <a:cubicBezTo>
                  <a:pt x="292331" y="973975"/>
                  <a:pt x="318654" y="1176251"/>
                  <a:pt x="281247" y="1255222"/>
                </a:cubicBezTo>
                <a:cubicBezTo>
                  <a:pt x="243840" y="1334193"/>
                  <a:pt x="142701" y="1316182"/>
                  <a:pt x="98367" y="1346662"/>
                </a:cubicBezTo>
                <a:cubicBezTo>
                  <a:pt x="54033" y="1377142"/>
                  <a:pt x="23553" y="1406237"/>
                  <a:pt x="15240" y="1438102"/>
                </a:cubicBezTo>
                <a:cubicBezTo>
                  <a:pt x="6927" y="1469967"/>
                  <a:pt x="0" y="1532313"/>
                  <a:pt x="48491" y="1537855"/>
                </a:cubicBezTo>
                <a:cubicBezTo>
                  <a:pt x="96982" y="1543397"/>
                  <a:pt x="235527" y="1536469"/>
                  <a:pt x="306185" y="1471353"/>
                </a:cubicBezTo>
                <a:cubicBezTo>
                  <a:pt x="376843" y="1406237"/>
                  <a:pt x="438764" y="1217348"/>
                  <a:pt x="472440" y="1147157"/>
                </a:cubicBezTo>
                <a:cubicBezTo>
                  <a:pt x="506117" y="1076966"/>
                  <a:pt x="483306" y="1068219"/>
                  <a:pt x="508244" y="1050208"/>
                </a:cubicBezTo>
                <a:cubicBezTo>
                  <a:pt x="533182" y="1032197"/>
                  <a:pt x="568462" y="1006307"/>
                  <a:pt x="622069" y="1039091"/>
                </a:cubicBezTo>
                <a:cubicBezTo>
                  <a:pt x="675676" y="1071875"/>
                  <a:pt x="764771" y="1201190"/>
                  <a:pt x="829887" y="1246910"/>
                </a:cubicBezTo>
                <a:cubicBezTo>
                  <a:pt x="895003" y="1292630"/>
                  <a:pt x="951807" y="1305098"/>
                  <a:pt x="1012767" y="1313411"/>
                </a:cubicBezTo>
                <a:cubicBezTo>
                  <a:pt x="1073727" y="1321724"/>
                  <a:pt x="1158240" y="1294015"/>
                  <a:pt x="1195647" y="1296786"/>
                </a:cubicBezTo>
                <a:cubicBezTo>
                  <a:pt x="1233054" y="1299557"/>
                  <a:pt x="1231669" y="1302328"/>
                  <a:pt x="1237211" y="1330037"/>
                </a:cubicBezTo>
                <a:cubicBezTo>
                  <a:pt x="1242753" y="1357746"/>
                  <a:pt x="1259378" y="1385455"/>
                  <a:pt x="1228898" y="1463040"/>
                </a:cubicBezTo>
                <a:cubicBezTo>
                  <a:pt x="1198418" y="1540625"/>
                  <a:pt x="1073727" y="1681943"/>
                  <a:pt x="1054331" y="1795550"/>
                </a:cubicBezTo>
                <a:cubicBezTo>
                  <a:pt x="1034935" y="1909157"/>
                  <a:pt x="1079269" y="2067099"/>
                  <a:pt x="1112520" y="2144684"/>
                </a:cubicBezTo>
                <a:cubicBezTo>
                  <a:pt x="1145771" y="2222269"/>
                  <a:pt x="1190105" y="2262447"/>
                  <a:pt x="1253836" y="2261062"/>
                </a:cubicBezTo>
                <a:cubicBezTo>
                  <a:pt x="1317567" y="2259677"/>
                  <a:pt x="1449185" y="2169622"/>
                  <a:pt x="1494905" y="2136371"/>
                </a:cubicBezTo>
                <a:cubicBezTo>
                  <a:pt x="1540625" y="2103120"/>
                  <a:pt x="1505989" y="2053244"/>
                  <a:pt x="1528156" y="2061557"/>
                </a:cubicBezTo>
                <a:cubicBezTo>
                  <a:pt x="1550323" y="2069870"/>
                  <a:pt x="1622367" y="2152997"/>
                  <a:pt x="1627909" y="2186248"/>
                </a:cubicBezTo>
                <a:cubicBezTo>
                  <a:pt x="1633451" y="2219499"/>
                  <a:pt x="1565563" y="2197331"/>
                  <a:pt x="1561407" y="2261062"/>
                </a:cubicBezTo>
                <a:cubicBezTo>
                  <a:pt x="1557251" y="2324793"/>
                  <a:pt x="1548938" y="2478578"/>
                  <a:pt x="1602971" y="2568633"/>
                </a:cubicBezTo>
                <a:cubicBezTo>
                  <a:pt x="1657004" y="2658688"/>
                  <a:pt x="1791392" y="2737659"/>
                  <a:pt x="1885603" y="2801390"/>
                </a:cubicBezTo>
                <a:cubicBezTo>
                  <a:pt x="1979814" y="2865121"/>
                  <a:pt x="2104505" y="2910841"/>
                  <a:pt x="2168236" y="2951019"/>
                </a:cubicBezTo>
                <a:cubicBezTo>
                  <a:pt x="2231967" y="2991197"/>
                  <a:pt x="2248592" y="3005052"/>
                  <a:pt x="2267988" y="3042459"/>
                </a:cubicBezTo>
                <a:cubicBezTo>
                  <a:pt x="2287384" y="3079866"/>
                  <a:pt x="2309552" y="3143596"/>
                  <a:pt x="2284614" y="3175462"/>
                </a:cubicBezTo>
                <a:cubicBezTo>
                  <a:pt x="2259676" y="3207328"/>
                  <a:pt x="2183475" y="3247506"/>
                  <a:pt x="2118359" y="3233652"/>
                </a:cubicBezTo>
                <a:cubicBezTo>
                  <a:pt x="2053243" y="3219798"/>
                  <a:pt x="1977043" y="3078481"/>
                  <a:pt x="1893916" y="3092335"/>
                </a:cubicBezTo>
                <a:cubicBezTo>
                  <a:pt x="1810789" y="3106189"/>
                  <a:pt x="1730431" y="3286298"/>
                  <a:pt x="1619595" y="3316778"/>
                </a:cubicBezTo>
                <a:cubicBezTo>
                  <a:pt x="1508759" y="3347258"/>
                  <a:pt x="1316181" y="3255819"/>
                  <a:pt x="1228898" y="3275215"/>
                </a:cubicBezTo>
                <a:cubicBezTo>
                  <a:pt x="1141615" y="3294611"/>
                  <a:pt x="1176250" y="3422073"/>
                  <a:pt x="1095894" y="3433157"/>
                </a:cubicBezTo>
              </a:path>
            </a:pathLst>
          </a:custGeom>
          <a:ln w="254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46" name="Freeform 45"/>
          <p:cNvSpPr/>
          <p:nvPr/>
        </p:nvSpPr>
        <p:spPr>
          <a:xfrm>
            <a:off x="0" y="420771"/>
            <a:ext cx="10972800" cy="1332196"/>
          </a:xfrm>
          <a:custGeom>
            <a:avLst/>
            <a:gdLst>
              <a:gd name="connsiteX0" fmla="*/ 0 w 9160625"/>
              <a:gd name="connsiteY0" fmla="*/ 543098 h 1339734"/>
              <a:gd name="connsiteX1" fmla="*/ 149629 w 9160625"/>
              <a:gd name="connsiteY1" fmla="*/ 667789 h 1339734"/>
              <a:gd name="connsiteX2" fmla="*/ 432262 w 9160625"/>
              <a:gd name="connsiteY2" fmla="*/ 401781 h 1339734"/>
              <a:gd name="connsiteX3" fmla="*/ 806335 w 9160625"/>
              <a:gd name="connsiteY3" fmla="*/ 376843 h 1339734"/>
              <a:gd name="connsiteX4" fmla="*/ 1039091 w 9160625"/>
              <a:gd name="connsiteY4" fmla="*/ 518160 h 1339734"/>
              <a:gd name="connsiteX5" fmla="*/ 1088967 w 9160625"/>
              <a:gd name="connsiteY5" fmla="*/ 692727 h 1339734"/>
              <a:gd name="connsiteX6" fmla="*/ 1230284 w 9160625"/>
              <a:gd name="connsiteY6" fmla="*/ 742603 h 1339734"/>
              <a:gd name="connsiteX7" fmla="*/ 1687484 w 9160625"/>
              <a:gd name="connsiteY7" fmla="*/ 293716 h 1339734"/>
              <a:gd name="connsiteX8" fmla="*/ 1828800 w 9160625"/>
              <a:gd name="connsiteY8" fmla="*/ 94211 h 1339734"/>
              <a:gd name="connsiteX9" fmla="*/ 2003367 w 9160625"/>
              <a:gd name="connsiteY9" fmla="*/ 27709 h 1339734"/>
              <a:gd name="connsiteX10" fmla="*/ 2360815 w 9160625"/>
              <a:gd name="connsiteY10" fmla="*/ 260465 h 1339734"/>
              <a:gd name="connsiteX11" fmla="*/ 2477193 w 9160625"/>
              <a:gd name="connsiteY11" fmla="*/ 326967 h 1339734"/>
              <a:gd name="connsiteX12" fmla="*/ 2701636 w 9160625"/>
              <a:gd name="connsiteY12" fmla="*/ 285403 h 1339734"/>
              <a:gd name="connsiteX13" fmla="*/ 3100647 w 9160625"/>
              <a:gd name="connsiteY13" fmla="*/ 177338 h 1339734"/>
              <a:gd name="connsiteX14" fmla="*/ 3316778 w 9160625"/>
              <a:gd name="connsiteY14" fmla="*/ 243840 h 1339734"/>
              <a:gd name="connsiteX15" fmla="*/ 3350029 w 9160625"/>
              <a:gd name="connsiteY15" fmla="*/ 435032 h 1339734"/>
              <a:gd name="connsiteX16" fmla="*/ 3499658 w 9160625"/>
              <a:gd name="connsiteY16" fmla="*/ 559723 h 1339734"/>
              <a:gd name="connsiteX17" fmla="*/ 3832167 w 9160625"/>
              <a:gd name="connsiteY17" fmla="*/ 701040 h 1339734"/>
              <a:gd name="connsiteX18" fmla="*/ 4123113 w 9160625"/>
              <a:gd name="connsiteY18" fmla="*/ 734291 h 1339734"/>
              <a:gd name="connsiteX19" fmla="*/ 4389120 w 9160625"/>
              <a:gd name="connsiteY19" fmla="*/ 568036 h 1339734"/>
              <a:gd name="connsiteX20" fmla="*/ 4422371 w 9160625"/>
              <a:gd name="connsiteY20" fmla="*/ 435032 h 1339734"/>
              <a:gd name="connsiteX21" fmla="*/ 4488873 w 9160625"/>
              <a:gd name="connsiteY21" fmla="*/ 260465 h 1339734"/>
              <a:gd name="connsiteX22" fmla="*/ 4596938 w 9160625"/>
              <a:gd name="connsiteY22" fmla="*/ 210589 h 1339734"/>
              <a:gd name="connsiteX23" fmla="*/ 4838007 w 9160625"/>
              <a:gd name="connsiteY23" fmla="*/ 410094 h 1339734"/>
              <a:gd name="connsiteX24" fmla="*/ 5320145 w 9160625"/>
              <a:gd name="connsiteY24" fmla="*/ 518160 h 1339734"/>
              <a:gd name="connsiteX25" fmla="*/ 5685905 w 9160625"/>
              <a:gd name="connsiteY25" fmla="*/ 509847 h 1339734"/>
              <a:gd name="connsiteX26" fmla="*/ 6209607 w 9160625"/>
              <a:gd name="connsiteY26" fmla="*/ 676101 h 1339734"/>
              <a:gd name="connsiteX27" fmla="*/ 6616931 w 9160625"/>
              <a:gd name="connsiteY27" fmla="*/ 850669 h 1339734"/>
              <a:gd name="connsiteX28" fmla="*/ 6766560 w 9160625"/>
              <a:gd name="connsiteY28" fmla="*/ 809105 h 1339734"/>
              <a:gd name="connsiteX29" fmla="*/ 7132320 w 9160625"/>
              <a:gd name="connsiteY29" fmla="*/ 659476 h 1339734"/>
              <a:gd name="connsiteX30" fmla="*/ 7622771 w 9160625"/>
              <a:gd name="connsiteY30" fmla="*/ 634538 h 1339734"/>
              <a:gd name="connsiteX31" fmla="*/ 7880465 w 9160625"/>
              <a:gd name="connsiteY31" fmla="*/ 950421 h 1339734"/>
              <a:gd name="connsiteX32" fmla="*/ 7930342 w 9160625"/>
              <a:gd name="connsiteY32" fmla="*/ 1191491 h 1339734"/>
              <a:gd name="connsiteX33" fmla="*/ 8055033 w 9160625"/>
              <a:gd name="connsiteY33" fmla="*/ 1332807 h 1339734"/>
              <a:gd name="connsiteX34" fmla="*/ 8445731 w 9160625"/>
              <a:gd name="connsiteY34" fmla="*/ 1233054 h 1339734"/>
              <a:gd name="connsiteX35" fmla="*/ 8902931 w 9160625"/>
              <a:gd name="connsiteY35" fmla="*/ 1008611 h 1339734"/>
              <a:gd name="connsiteX36" fmla="*/ 9160625 w 9160625"/>
              <a:gd name="connsiteY36" fmla="*/ 950421 h 1339734"/>
              <a:gd name="connsiteX0" fmla="*/ 0 w 9160625"/>
              <a:gd name="connsiteY0" fmla="*/ 543098 h 1339734"/>
              <a:gd name="connsiteX1" fmla="*/ 149629 w 9160625"/>
              <a:gd name="connsiteY1" fmla="*/ 667789 h 1339734"/>
              <a:gd name="connsiteX2" fmla="*/ 432262 w 9160625"/>
              <a:gd name="connsiteY2" fmla="*/ 401781 h 1339734"/>
              <a:gd name="connsiteX3" fmla="*/ 806335 w 9160625"/>
              <a:gd name="connsiteY3" fmla="*/ 376843 h 1339734"/>
              <a:gd name="connsiteX4" fmla="*/ 1039091 w 9160625"/>
              <a:gd name="connsiteY4" fmla="*/ 518160 h 1339734"/>
              <a:gd name="connsiteX5" fmla="*/ 1088967 w 9160625"/>
              <a:gd name="connsiteY5" fmla="*/ 692727 h 1339734"/>
              <a:gd name="connsiteX6" fmla="*/ 1230284 w 9160625"/>
              <a:gd name="connsiteY6" fmla="*/ 742603 h 1339734"/>
              <a:gd name="connsiteX7" fmla="*/ 1687484 w 9160625"/>
              <a:gd name="connsiteY7" fmla="*/ 293716 h 1339734"/>
              <a:gd name="connsiteX8" fmla="*/ 1828800 w 9160625"/>
              <a:gd name="connsiteY8" fmla="*/ 94211 h 1339734"/>
              <a:gd name="connsiteX9" fmla="*/ 2003367 w 9160625"/>
              <a:gd name="connsiteY9" fmla="*/ 27709 h 1339734"/>
              <a:gd name="connsiteX10" fmla="*/ 2360815 w 9160625"/>
              <a:gd name="connsiteY10" fmla="*/ 260465 h 1339734"/>
              <a:gd name="connsiteX11" fmla="*/ 2477193 w 9160625"/>
              <a:gd name="connsiteY11" fmla="*/ 326967 h 1339734"/>
              <a:gd name="connsiteX12" fmla="*/ 2701636 w 9160625"/>
              <a:gd name="connsiteY12" fmla="*/ 285403 h 1339734"/>
              <a:gd name="connsiteX13" fmla="*/ 3100647 w 9160625"/>
              <a:gd name="connsiteY13" fmla="*/ 177338 h 1339734"/>
              <a:gd name="connsiteX14" fmla="*/ 3316778 w 9160625"/>
              <a:gd name="connsiteY14" fmla="*/ 243840 h 1339734"/>
              <a:gd name="connsiteX15" fmla="*/ 3350029 w 9160625"/>
              <a:gd name="connsiteY15" fmla="*/ 435032 h 1339734"/>
              <a:gd name="connsiteX16" fmla="*/ 3499658 w 9160625"/>
              <a:gd name="connsiteY16" fmla="*/ 559723 h 1339734"/>
              <a:gd name="connsiteX17" fmla="*/ 3832167 w 9160625"/>
              <a:gd name="connsiteY17" fmla="*/ 701040 h 1339734"/>
              <a:gd name="connsiteX18" fmla="*/ 4123113 w 9160625"/>
              <a:gd name="connsiteY18" fmla="*/ 734291 h 1339734"/>
              <a:gd name="connsiteX19" fmla="*/ 4389120 w 9160625"/>
              <a:gd name="connsiteY19" fmla="*/ 568036 h 1339734"/>
              <a:gd name="connsiteX20" fmla="*/ 4422371 w 9160625"/>
              <a:gd name="connsiteY20" fmla="*/ 435032 h 1339734"/>
              <a:gd name="connsiteX21" fmla="*/ 4488873 w 9160625"/>
              <a:gd name="connsiteY21" fmla="*/ 260465 h 1339734"/>
              <a:gd name="connsiteX22" fmla="*/ 4596938 w 9160625"/>
              <a:gd name="connsiteY22" fmla="*/ 210589 h 1339734"/>
              <a:gd name="connsiteX23" fmla="*/ 4838007 w 9160625"/>
              <a:gd name="connsiteY23" fmla="*/ 410094 h 1339734"/>
              <a:gd name="connsiteX24" fmla="*/ 5320145 w 9160625"/>
              <a:gd name="connsiteY24" fmla="*/ 518160 h 1339734"/>
              <a:gd name="connsiteX25" fmla="*/ 5685905 w 9160625"/>
              <a:gd name="connsiteY25" fmla="*/ 509847 h 1339734"/>
              <a:gd name="connsiteX26" fmla="*/ 6209607 w 9160625"/>
              <a:gd name="connsiteY26" fmla="*/ 676101 h 1339734"/>
              <a:gd name="connsiteX27" fmla="*/ 6616931 w 9160625"/>
              <a:gd name="connsiteY27" fmla="*/ 850669 h 1339734"/>
              <a:gd name="connsiteX28" fmla="*/ 6907877 w 9160625"/>
              <a:gd name="connsiteY28" fmla="*/ 750915 h 1339734"/>
              <a:gd name="connsiteX29" fmla="*/ 7132320 w 9160625"/>
              <a:gd name="connsiteY29" fmla="*/ 659476 h 1339734"/>
              <a:gd name="connsiteX30" fmla="*/ 7622771 w 9160625"/>
              <a:gd name="connsiteY30" fmla="*/ 634538 h 1339734"/>
              <a:gd name="connsiteX31" fmla="*/ 7880465 w 9160625"/>
              <a:gd name="connsiteY31" fmla="*/ 950421 h 1339734"/>
              <a:gd name="connsiteX32" fmla="*/ 7930342 w 9160625"/>
              <a:gd name="connsiteY32" fmla="*/ 1191491 h 1339734"/>
              <a:gd name="connsiteX33" fmla="*/ 8055033 w 9160625"/>
              <a:gd name="connsiteY33" fmla="*/ 1332807 h 1339734"/>
              <a:gd name="connsiteX34" fmla="*/ 8445731 w 9160625"/>
              <a:gd name="connsiteY34" fmla="*/ 1233054 h 1339734"/>
              <a:gd name="connsiteX35" fmla="*/ 8902931 w 9160625"/>
              <a:gd name="connsiteY35" fmla="*/ 1008611 h 1339734"/>
              <a:gd name="connsiteX36" fmla="*/ 9160625 w 9160625"/>
              <a:gd name="connsiteY36" fmla="*/ 950421 h 1339734"/>
              <a:gd name="connsiteX0" fmla="*/ 0 w 9160625"/>
              <a:gd name="connsiteY0" fmla="*/ 543098 h 1339734"/>
              <a:gd name="connsiteX1" fmla="*/ 149629 w 9160625"/>
              <a:gd name="connsiteY1" fmla="*/ 667789 h 1339734"/>
              <a:gd name="connsiteX2" fmla="*/ 432262 w 9160625"/>
              <a:gd name="connsiteY2" fmla="*/ 401781 h 1339734"/>
              <a:gd name="connsiteX3" fmla="*/ 806335 w 9160625"/>
              <a:gd name="connsiteY3" fmla="*/ 376843 h 1339734"/>
              <a:gd name="connsiteX4" fmla="*/ 1039091 w 9160625"/>
              <a:gd name="connsiteY4" fmla="*/ 518160 h 1339734"/>
              <a:gd name="connsiteX5" fmla="*/ 1088967 w 9160625"/>
              <a:gd name="connsiteY5" fmla="*/ 692727 h 1339734"/>
              <a:gd name="connsiteX6" fmla="*/ 1230284 w 9160625"/>
              <a:gd name="connsiteY6" fmla="*/ 742603 h 1339734"/>
              <a:gd name="connsiteX7" fmla="*/ 1687484 w 9160625"/>
              <a:gd name="connsiteY7" fmla="*/ 293716 h 1339734"/>
              <a:gd name="connsiteX8" fmla="*/ 1828800 w 9160625"/>
              <a:gd name="connsiteY8" fmla="*/ 94211 h 1339734"/>
              <a:gd name="connsiteX9" fmla="*/ 2003367 w 9160625"/>
              <a:gd name="connsiteY9" fmla="*/ 27709 h 1339734"/>
              <a:gd name="connsiteX10" fmla="*/ 2360815 w 9160625"/>
              <a:gd name="connsiteY10" fmla="*/ 260465 h 1339734"/>
              <a:gd name="connsiteX11" fmla="*/ 2477193 w 9160625"/>
              <a:gd name="connsiteY11" fmla="*/ 326967 h 1339734"/>
              <a:gd name="connsiteX12" fmla="*/ 2701636 w 9160625"/>
              <a:gd name="connsiteY12" fmla="*/ 285403 h 1339734"/>
              <a:gd name="connsiteX13" fmla="*/ 3100647 w 9160625"/>
              <a:gd name="connsiteY13" fmla="*/ 177338 h 1339734"/>
              <a:gd name="connsiteX14" fmla="*/ 3316778 w 9160625"/>
              <a:gd name="connsiteY14" fmla="*/ 243840 h 1339734"/>
              <a:gd name="connsiteX15" fmla="*/ 3350029 w 9160625"/>
              <a:gd name="connsiteY15" fmla="*/ 435032 h 1339734"/>
              <a:gd name="connsiteX16" fmla="*/ 3499658 w 9160625"/>
              <a:gd name="connsiteY16" fmla="*/ 559723 h 1339734"/>
              <a:gd name="connsiteX17" fmla="*/ 3832167 w 9160625"/>
              <a:gd name="connsiteY17" fmla="*/ 701040 h 1339734"/>
              <a:gd name="connsiteX18" fmla="*/ 4123113 w 9160625"/>
              <a:gd name="connsiteY18" fmla="*/ 734291 h 1339734"/>
              <a:gd name="connsiteX19" fmla="*/ 4389120 w 9160625"/>
              <a:gd name="connsiteY19" fmla="*/ 568036 h 1339734"/>
              <a:gd name="connsiteX20" fmla="*/ 4422371 w 9160625"/>
              <a:gd name="connsiteY20" fmla="*/ 435032 h 1339734"/>
              <a:gd name="connsiteX21" fmla="*/ 4488873 w 9160625"/>
              <a:gd name="connsiteY21" fmla="*/ 260465 h 1339734"/>
              <a:gd name="connsiteX22" fmla="*/ 4596938 w 9160625"/>
              <a:gd name="connsiteY22" fmla="*/ 210589 h 1339734"/>
              <a:gd name="connsiteX23" fmla="*/ 4838007 w 9160625"/>
              <a:gd name="connsiteY23" fmla="*/ 410094 h 1339734"/>
              <a:gd name="connsiteX24" fmla="*/ 5320145 w 9160625"/>
              <a:gd name="connsiteY24" fmla="*/ 518160 h 1339734"/>
              <a:gd name="connsiteX25" fmla="*/ 5685905 w 9160625"/>
              <a:gd name="connsiteY25" fmla="*/ 509847 h 1339734"/>
              <a:gd name="connsiteX26" fmla="*/ 6209607 w 9160625"/>
              <a:gd name="connsiteY26" fmla="*/ 676101 h 1339734"/>
              <a:gd name="connsiteX27" fmla="*/ 6616931 w 9160625"/>
              <a:gd name="connsiteY27" fmla="*/ 850669 h 1339734"/>
              <a:gd name="connsiteX28" fmla="*/ 6907877 w 9160625"/>
              <a:gd name="connsiteY28" fmla="*/ 750915 h 1339734"/>
              <a:gd name="connsiteX29" fmla="*/ 7290262 w 9160625"/>
              <a:gd name="connsiteY29" fmla="*/ 667789 h 1339734"/>
              <a:gd name="connsiteX30" fmla="*/ 7622771 w 9160625"/>
              <a:gd name="connsiteY30" fmla="*/ 634538 h 1339734"/>
              <a:gd name="connsiteX31" fmla="*/ 7880465 w 9160625"/>
              <a:gd name="connsiteY31" fmla="*/ 950421 h 1339734"/>
              <a:gd name="connsiteX32" fmla="*/ 7930342 w 9160625"/>
              <a:gd name="connsiteY32" fmla="*/ 1191491 h 1339734"/>
              <a:gd name="connsiteX33" fmla="*/ 8055033 w 9160625"/>
              <a:gd name="connsiteY33" fmla="*/ 1332807 h 1339734"/>
              <a:gd name="connsiteX34" fmla="*/ 8445731 w 9160625"/>
              <a:gd name="connsiteY34" fmla="*/ 1233054 h 1339734"/>
              <a:gd name="connsiteX35" fmla="*/ 8902931 w 9160625"/>
              <a:gd name="connsiteY35" fmla="*/ 1008611 h 1339734"/>
              <a:gd name="connsiteX36" fmla="*/ 9160625 w 9160625"/>
              <a:gd name="connsiteY36" fmla="*/ 950421 h 1339734"/>
              <a:gd name="connsiteX0" fmla="*/ 0 w 8902931"/>
              <a:gd name="connsiteY0" fmla="*/ 543098 h 1339734"/>
              <a:gd name="connsiteX1" fmla="*/ 149629 w 8902931"/>
              <a:gd name="connsiteY1" fmla="*/ 667789 h 1339734"/>
              <a:gd name="connsiteX2" fmla="*/ 432262 w 8902931"/>
              <a:gd name="connsiteY2" fmla="*/ 401781 h 1339734"/>
              <a:gd name="connsiteX3" fmla="*/ 806335 w 8902931"/>
              <a:gd name="connsiteY3" fmla="*/ 376843 h 1339734"/>
              <a:gd name="connsiteX4" fmla="*/ 1039091 w 8902931"/>
              <a:gd name="connsiteY4" fmla="*/ 518160 h 1339734"/>
              <a:gd name="connsiteX5" fmla="*/ 1088967 w 8902931"/>
              <a:gd name="connsiteY5" fmla="*/ 692727 h 1339734"/>
              <a:gd name="connsiteX6" fmla="*/ 1230284 w 8902931"/>
              <a:gd name="connsiteY6" fmla="*/ 742603 h 1339734"/>
              <a:gd name="connsiteX7" fmla="*/ 1687484 w 8902931"/>
              <a:gd name="connsiteY7" fmla="*/ 293716 h 1339734"/>
              <a:gd name="connsiteX8" fmla="*/ 1828800 w 8902931"/>
              <a:gd name="connsiteY8" fmla="*/ 94211 h 1339734"/>
              <a:gd name="connsiteX9" fmla="*/ 2003367 w 8902931"/>
              <a:gd name="connsiteY9" fmla="*/ 27709 h 1339734"/>
              <a:gd name="connsiteX10" fmla="*/ 2360815 w 8902931"/>
              <a:gd name="connsiteY10" fmla="*/ 260465 h 1339734"/>
              <a:gd name="connsiteX11" fmla="*/ 2477193 w 8902931"/>
              <a:gd name="connsiteY11" fmla="*/ 326967 h 1339734"/>
              <a:gd name="connsiteX12" fmla="*/ 2701636 w 8902931"/>
              <a:gd name="connsiteY12" fmla="*/ 285403 h 1339734"/>
              <a:gd name="connsiteX13" fmla="*/ 3100647 w 8902931"/>
              <a:gd name="connsiteY13" fmla="*/ 177338 h 1339734"/>
              <a:gd name="connsiteX14" fmla="*/ 3316778 w 8902931"/>
              <a:gd name="connsiteY14" fmla="*/ 243840 h 1339734"/>
              <a:gd name="connsiteX15" fmla="*/ 3350029 w 8902931"/>
              <a:gd name="connsiteY15" fmla="*/ 435032 h 1339734"/>
              <a:gd name="connsiteX16" fmla="*/ 3499658 w 8902931"/>
              <a:gd name="connsiteY16" fmla="*/ 559723 h 1339734"/>
              <a:gd name="connsiteX17" fmla="*/ 3832167 w 8902931"/>
              <a:gd name="connsiteY17" fmla="*/ 701040 h 1339734"/>
              <a:gd name="connsiteX18" fmla="*/ 4123113 w 8902931"/>
              <a:gd name="connsiteY18" fmla="*/ 734291 h 1339734"/>
              <a:gd name="connsiteX19" fmla="*/ 4389120 w 8902931"/>
              <a:gd name="connsiteY19" fmla="*/ 568036 h 1339734"/>
              <a:gd name="connsiteX20" fmla="*/ 4422371 w 8902931"/>
              <a:gd name="connsiteY20" fmla="*/ 435032 h 1339734"/>
              <a:gd name="connsiteX21" fmla="*/ 4488873 w 8902931"/>
              <a:gd name="connsiteY21" fmla="*/ 260465 h 1339734"/>
              <a:gd name="connsiteX22" fmla="*/ 4596938 w 8902931"/>
              <a:gd name="connsiteY22" fmla="*/ 210589 h 1339734"/>
              <a:gd name="connsiteX23" fmla="*/ 4838007 w 8902931"/>
              <a:gd name="connsiteY23" fmla="*/ 410094 h 1339734"/>
              <a:gd name="connsiteX24" fmla="*/ 5320145 w 8902931"/>
              <a:gd name="connsiteY24" fmla="*/ 518160 h 1339734"/>
              <a:gd name="connsiteX25" fmla="*/ 5685905 w 8902931"/>
              <a:gd name="connsiteY25" fmla="*/ 509847 h 1339734"/>
              <a:gd name="connsiteX26" fmla="*/ 6209607 w 8902931"/>
              <a:gd name="connsiteY26" fmla="*/ 676101 h 1339734"/>
              <a:gd name="connsiteX27" fmla="*/ 6616931 w 8902931"/>
              <a:gd name="connsiteY27" fmla="*/ 850669 h 1339734"/>
              <a:gd name="connsiteX28" fmla="*/ 6907877 w 8902931"/>
              <a:gd name="connsiteY28" fmla="*/ 750915 h 1339734"/>
              <a:gd name="connsiteX29" fmla="*/ 7290262 w 8902931"/>
              <a:gd name="connsiteY29" fmla="*/ 667789 h 1339734"/>
              <a:gd name="connsiteX30" fmla="*/ 7622771 w 8902931"/>
              <a:gd name="connsiteY30" fmla="*/ 634538 h 1339734"/>
              <a:gd name="connsiteX31" fmla="*/ 7880465 w 8902931"/>
              <a:gd name="connsiteY31" fmla="*/ 950421 h 1339734"/>
              <a:gd name="connsiteX32" fmla="*/ 7930342 w 8902931"/>
              <a:gd name="connsiteY32" fmla="*/ 1191491 h 1339734"/>
              <a:gd name="connsiteX33" fmla="*/ 8055033 w 8902931"/>
              <a:gd name="connsiteY33" fmla="*/ 1332807 h 1339734"/>
              <a:gd name="connsiteX34" fmla="*/ 8445731 w 8902931"/>
              <a:gd name="connsiteY34" fmla="*/ 1233054 h 1339734"/>
              <a:gd name="connsiteX35" fmla="*/ 8902931 w 8902931"/>
              <a:gd name="connsiteY35" fmla="*/ 1008611 h 1339734"/>
              <a:gd name="connsiteX0" fmla="*/ 0 w 8788148"/>
              <a:gd name="connsiteY0" fmla="*/ 543098 h 1339734"/>
              <a:gd name="connsiteX1" fmla="*/ 149629 w 8788148"/>
              <a:gd name="connsiteY1" fmla="*/ 667789 h 1339734"/>
              <a:gd name="connsiteX2" fmla="*/ 432262 w 8788148"/>
              <a:gd name="connsiteY2" fmla="*/ 401781 h 1339734"/>
              <a:gd name="connsiteX3" fmla="*/ 806335 w 8788148"/>
              <a:gd name="connsiteY3" fmla="*/ 376843 h 1339734"/>
              <a:gd name="connsiteX4" fmla="*/ 1039091 w 8788148"/>
              <a:gd name="connsiteY4" fmla="*/ 518160 h 1339734"/>
              <a:gd name="connsiteX5" fmla="*/ 1088967 w 8788148"/>
              <a:gd name="connsiteY5" fmla="*/ 692727 h 1339734"/>
              <a:gd name="connsiteX6" fmla="*/ 1230284 w 8788148"/>
              <a:gd name="connsiteY6" fmla="*/ 742603 h 1339734"/>
              <a:gd name="connsiteX7" fmla="*/ 1687484 w 8788148"/>
              <a:gd name="connsiteY7" fmla="*/ 293716 h 1339734"/>
              <a:gd name="connsiteX8" fmla="*/ 1828800 w 8788148"/>
              <a:gd name="connsiteY8" fmla="*/ 94211 h 1339734"/>
              <a:gd name="connsiteX9" fmla="*/ 2003367 w 8788148"/>
              <a:gd name="connsiteY9" fmla="*/ 27709 h 1339734"/>
              <a:gd name="connsiteX10" fmla="*/ 2360815 w 8788148"/>
              <a:gd name="connsiteY10" fmla="*/ 260465 h 1339734"/>
              <a:gd name="connsiteX11" fmla="*/ 2477193 w 8788148"/>
              <a:gd name="connsiteY11" fmla="*/ 326967 h 1339734"/>
              <a:gd name="connsiteX12" fmla="*/ 2701636 w 8788148"/>
              <a:gd name="connsiteY12" fmla="*/ 285403 h 1339734"/>
              <a:gd name="connsiteX13" fmla="*/ 3100647 w 8788148"/>
              <a:gd name="connsiteY13" fmla="*/ 177338 h 1339734"/>
              <a:gd name="connsiteX14" fmla="*/ 3316778 w 8788148"/>
              <a:gd name="connsiteY14" fmla="*/ 243840 h 1339734"/>
              <a:gd name="connsiteX15" fmla="*/ 3350029 w 8788148"/>
              <a:gd name="connsiteY15" fmla="*/ 435032 h 1339734"/>
              <a:gd name="connsiteX16" fmla="*/ 3499658 w 8788148"/>
              <a:gd name="connsiteY16" fmla="*/ 559723 h 1339734"/>
              <a:gd name="connsiteX17" fmla="*/ 3832167 w 8788148"/>
              <a:gd name="connsiteY17" fmla="*/ 701040 h 1339734"/>
              <a:gd name="connsiteX18" fmla="*/ 4123113 w 8788148"/>
              <a:gd name="connsiteY18" fmla="*/ 734291 h 1339734"/>
              <a:gd name="connsiteX19" fmla="*/ 4389120 w 8788148"/>
              <a:gd name="connsiteY19" fmla="*/ 568036 h 1339734"/>
              <a:gd name="connsiteX20" fmla="*/ 4422371 w 8788148"/>
              <a:gd name="connsiteY20" fmla="*/ 435032 h 1339734"/>
              <a:gd name="connsiteX21" fmla="*/ 4488873 w 8788148"/>
              <a:gd name="connsiteY21" fmla="*/ 260465 h 1339734"/>
              <a:gd name="connsiteX22" fmla="*/ 4596938 w 8788148"/>
              <a:gd name="connsiteY22" fmla="*/ 210589 h 1339734"/>
              <a:gd name="connsiteX23" fmla="*/ 4838007 w 8788148"/>
              <a:gd name="connsiteY23" fmla="*/ 410094 h 1339734"/>
              <a:gd name="connsiteX24" fmla="*/ 5320145 w 8788148"/>
              <a:gd name="connsiteY24" fmla="*/ 518160 h 1339734"/>
              <a:gd name="connsiteX25" fmla="*/ 5685905 w 8788148"/>
              <a:gd name="connsiteY25" fmla="*/ 509847 h 1339734"/>
              <a:gd name="connsiteX26" fmla="*/ 6209607 w 8788148"/>
              <a:gd name="connsiteY26" fmla="*/ 676101 h 1339734"/>
              <a:gd name="connsiteX27" fmla="*/ 6616931 w 8788148"/>
              <a:gd name="connsiteY27" fmla="*/ 850669 h 1339734"/>
              <a:gd name="connsiteX28" fmla="*/ 6907877 w 8788148"/>
              <a:gd name="connsiteY28" fmla="*/ 750915 h 1339734"/>
              <a:gd name="connsiteX29" fmla="*/ 7290262 w 8788148"/>
              <a:gd name="connsiteY29" fmla="*/ 667789 h 1339734"/>
              <a:gd name="connsiteX30" fmla="*/ 7622771 w 8788148"/>
              <a:gd name="connsiteY30" fmla="*/ 634538 h 1339734"/>
              <a:gd name="connsiteX31" fmla="*/ 7880465 w 8788148"/>
              <a:gd name="connsiteY31" fmla="*/ 950421 h 1339734"/>
              <a:gd name="connsiteX32" fmla="*/ 7930342 w 8788148"/>
              <a:gd name="connsiteY32" fmla="*/ 1191491 h 1339734"/>
              <a:gd name="connsiteX33" fmla="*/ 8055033 w 8788148"/>
              <a:gd name="connsiteY33" fmla="*/ 1332807 h 1339734"/>
              <a:gd name="connsiteX34" fmla="*/ 8445731 w 8788148"/>
              <a:gd name="connsiteY34" fmla="*/ 1233054 h 1339734"/>
              <a:gd name="connsiteX35" fmla="*/ 8788148 w 8788148"/>
              <a:gd name="connsiteY35" fmla="*/ 1048489 h 1339734"/>
              <a:gd name="connsiteX0" fmla="*/ 49276 w 8837424"/>
              <a:gd name="connsiteY0" fmla="*/ 543098 h 1339734"/>
              <a:gd name="connsiteX1" fmla="*/ 24938 w 8837424"/>
              <a:gd name="connsiteY1" fmla="*/ 579232 h 1339734"/>
              <a:gd name="connsiteX2" fmla="*/ 198905 w 8837424"/>
              <a:gd name="connsiteY2" fmla="*/ 667789 h 1339734"/>
              <a:gd name="connsiteX3" fmla="*/ 481538 w 8837424"/>
              <a:gd name="connsiteY3" fmla="*/ 401781 h 1339734"/>
              <a:gd name="connsiteX4" fmla="*/ 855611 w 8837424"/>
              <a:gd name="connsiteY4" fmla="*/ 376843 h 1339734"/>
              <a:gd name="connsiteX5" fmla="*/ 1088367 w 8837424"/>
              <a:gd name="connsiteY5" fmla="*/ 518160 h 1339734"/>
              <a:gd name="connsiteX6" fmla="*/ 1138243 w 8837424"/>
              <a:gd name="connsiteY6" fmla="*/ 692727 h 1339734"/>
              <a:gd name="connsiteX7" fmla="*/ 1279560 w 8837424"/>
              <a:gd name="connsiteY7" fmla="*/ 742603 h 1339734"/>
              <a:gd name="connsiteX8" fmla="*/ 1736760 w 8837424"/>
              <a:gd name="connsiteY8" fmla="*/ 293716 h 1339734"/>
              <a:gd name="connsiteX9" fmla="*/ 1878076 w 8837424"/>
              <a:gd name="connsiteY9" fmla="*/ 94211 h 1339734"/>
              <a:gd name="connsiteX10" fmla="*/ 2052643 w 8837424"/>
              <a:gd name="connsiteY10" fmla="*/ 27709 h 1339734"/>
              <a:gd name="connsiteX11" fmla="*/ 2410091 w 8837424"/>
              <a:gd name="connsiteY11" fmla="*/ 260465 h 1339734"/>
              <a:gd name="connsiteX12" fmla="*/ 2526469 w 8837424"/>
              <a:gd name="connsiteY12" fmla="*/ 326967 h 1339734"/>
              <a:gd name="connsiteX13" fmla="*/ 2750912 w 8837424"/>
              <a:gd name="connsiteY13" fmla="*/ 285403 h 1339734"/>
              <a:gd name="connsiteX14" fmla="*/ 3149923 w 8837424"/>
              <a:gd name="connsiteY14" fmla="*/ 177338 h 1339734"/>
              <a:gd name="connsiteX15" fmla="*/ 3366054 w 8837424"/>
              <a:gd name="connsiteY15" fmla="*/ 243840 h 1339734"/>
              <a:gd name="connsiteX16" fmla="*/ 3399305 w 8837424"/>
              <a:gd name="connsiteY16" fmla="*/ 435032 h 1339734"/>
              <a:gd name="connsiteX17" fmla="*/ 3548934 w 8837424"/>
              <a:gd name="connsiteY17" fmla="*/ 559723 h 1339734"/>
              <a:gd name="connsiteX18" fmla="*/ 3881443 w 8837424"/>
              <a:gd name="connsiteY18" fmla="*/ 701040 h 1339734"/>
              <a:gd name="connsiteX19" fmla="*/ 4172389 w 8837424"/>
              <a:gd name="connsiteY19" fmla="*/ 734291 h 1339734"/>
              <a:gd name="connsiteX20" fmla="*/ 4438396 w 8837424"/>
              <a:gd name="connsiteY20" fmla="*/ 568036 h 1339734"/>
              <a:gd name="connsiteX21" fmla="*/ 4471647 w 8837424"/>
              <a:gd name="connsiteY21" fmla="*/ 435032 h 1339734"/>
              <a:gd name="connsiteX22" fmla="*/ 4538149 w 8837424"/>
              <a:gd name="connsiteY22" fmla="*/ 260465 h 1339734"/>
              <a:gd name="connsiteX23" fmla="*/ 4646214 w 8837424"/>
              <a:gd name="connsiteY23" fmla="*/ 210589 h 1339734"/>
              <a:gd name="connsiteX24" fmla="*/ 4887283 w 8837424"/>
              <a:gd name="connsiteY24" fmla="*/ 410094 h 1339734"/>
              <a:gd name="connsiteX25" fmla="*/ 5369421 w 8837424"/>
              <a:gd name="connsiteY25" fmla="*/ 518160 h 1339734"/>
              <a:gd name="connsiteX26" fmla="*/ 5735181 w 8837424"/>
              <a:gd name="connsiteY26" fmla="*/ 509847 h 1339734"/>
              <a:gd name="connsiteX27" fmla="*/ 6258883 w 8837424"/>
              <a:gd name="connsiteY27" fmla="*/ 676101 h 1339734"/>
              <a:gd name="connsiteX28" fmla="*/ 6666207 w 8837424"/>
              <a:gd name="connsiteY28" fmla="*/ 850669 h 1339734"/>
              <a:gd name="connsiteX29" fmla="*/ 6957153 w 8837424"/>
              <a:gd name="connsiteY29" fmla="*/ 750915 h 1339734"/>
              <a:gd name="connsiteX30" fmla="*/ 7339538 w 8837424"/>
              <a:gd name="connsiteY30" fmla="*/ 667789 h 1339734"/>
              <a:gd name="connsiteX31" fmla="*/ 7672047 w 8837424"/>
              <a:gd name="connsiteY31" fmla="*/ 634538 h 1339734"/>
              <a:gd name="connsiteX32" fmla="*/ 7929741 w 8837424"/>
              <a:gd name="connsiteY32" fmla="*/ 950421 h 1339734"/>
              <a:gd name="connsiteX33" fmla="*/ 7979618 w 8837424"/>
              <a:gd name="connsiteY33" fmla="*/ 1191491 h 1339734"/>
              <a:gd name="connsiteX34" fmla="*/ 8104309 w 8837424"/>
              <a:gd name="connsiteY34" fmla="*/ 1332807 h 1339734"/>
              <a:gd name="connsiteX35" fmla="*/ 8495007 w 8837424"/>
              <a:gd name="connsiteY35" fmla="*/ 1233054 h 1339734"/>
              <a:gd name="connsiteX36" fmla="*/ 8837424 w 8837424"/>
              <a:gd name="connsiteY36" fmla="*/ 1048489 h 1339734"/>
              <a:gd name="connsiteX0" fmla="*/ 239222 w 9027370"/>
              <a:gd name="connsiteY0" fmla="*/ 543098 h 1339734"/>
              <a:gd name="connsiteX1" fmla="*/ 24938 w 9027370"/>
              <a:gd name="connsiteY1" fmla="*/ 582495 h 1339734"/>
              <a:gd name="connsiteX2" fmla="*/ 388851 w 9027370"/>
              <a:gd name="connsiteY2" fmla="*/ 667789 h 1339734"/>
              <a:gd name="connsiteX3" fmla="*/ 671484 w 9027370"/>
              <a:gd name="connsiteY3" fmla="*/ 401781 h 1339734"/>
              <a:gd name="connsiteX4" fmla="*/ 1045557 w 9027370"/>
              <a:gd name="connsiteY4" fmla="*/ 376843 h 1339734"/>
              <a:gd name="connsiteX5" fmla="*/ 1278313 w 9027370"/>
              <a:gd name="connsiteY5" fmla="*/ 518160 h 1339734"/>
              <a:gd name="connsiteX6" fmla="*/ 1328189 w 9027370"/>
              <a:gd name="connsiteY6" fmla="*/ 692727 h 1339734"/>
              <a:gd name="connsiteX7" fmla="*/ 1469506 w 9027370"/>
              <a:gd name="connsiteY7" fmla="*/ 742603 h 1339734"/>
              <a:gd name="connsiteX8" fmla="*/ 1926706 w 9027370"/>
              <a:gd name="connsiteY8" fmla="*/ 293716 h 1339734"/>
              <a:gd name="connsiteX9" fmla="*/ 2068022 w 9027370"/>
              <a:gd name="connsiteY9" fmla="*/ 94211 h 1339734"/>
              <a:gd name="connsiteX10" fmla="*/ 2242589 w 9027370"/>
              <a:gd name="connsiteY10" fmla="*/ 27709 h 1339734"/>
              <a:gd name="connsiteX11" fmla="*/ 2600037 w 9027370"/>
              <a:gd name="connsiteY11" fmla="*/ 260465 h 1339734"/>
              <a:gd name="connsiteX12" fmla="*/ 2716415 w 9027370"/>
              <a:gd name="connsiteY12" fmla="*/ 326967 h 1339734"/>
              <a:gd name="connsiteX13" fmla="*/ 2940858 w 9027370"/>
              <a:gd name="connsiteY13" fmla="*/ 285403 h 1339734"/>
              <a:gd name="connsiteX14" fmla="*/ 3339869 w 9027370"/>
              <a:gd name="connsiteY14" fmla="*/ 177338 h 1339734"/>
              <a:gd name="connsiteX15" fmla="*/ 3556000 w 9027370"/>
              <a:gd name="connsiteY15" fmla="*/ 243840 h 1339734"/>
              <a:gd name="connsiteX16" fmla="*/ 3589251 w 9027370"/>
              <a:gd name="connsiteY16" fmla="*/ 435032 h 1339734"/>
              <a:gd name="connsiteX17" fmla="*/ 3738880 w 9027370"/>
              <a:gd name="connsiteY17" fmla="*/ 559723 h 1339734"/>
              <a:gd name="connsiteX18" fmla="*/ 4071389 w 9027370"/>
              <a:gd name="connsiteY18" fmla="*/ 701040 h 1339734"/>
              <a:gd name="connsiteX19" fmla="*/ 4362335 w 9027370"/>
              <a:gd name="connsiteY19" fmla="*/ 734291 h 1339734"/>
              <a:gd name="connsiteX20" fmla="*/ 4628342 w 9027370"/>
              <a:gd name="connsiteY20" fmla="*/ 568036 h 1339734"/>
              <a:gd name="connsiteX21" fmla="*/ 4661593 w 9027370"/>
              <a:gd name="connsiteY21" fmla="*/ 435032 h 1339734"/>
              <a:gd name="connsiteX22" fmla="*/ 4728095 w 9027370"/>
              <a:gd name="connsiteY22" fmla="*/ 260465 h 1339734"/>
              <a:gd name="connsiteX23" fmla="*/ 4836160 w 9027370"/>
              <a:gd name="connsiteY23" fmla="*/ 210589 h 1339734"/>
              <a:gd name="connsiteX24" fmla="*/ 5077229 w 9027370"/>
              <a:gd name="connsiteY24" fmla="*/ 410094 h 1339734"/>
              <a:gd name="connsiteX25" fmla="*/ 5559367 w 9027370"/>
              <a:gd name="connsiteY25" fmla="*/ 518160 h 1339734"/>
              <a:gd name="connsiteX26" fmla="*/ 5925127 w 9027370"/>
              <a:gd name="connsiteY26" fmla="*/ 509847 h 1339734"/>
              <a:gd name="connsiteX27" fmla="*/ 6448829 w 9027370"/>
              <a:gd name="connsiteY27" fmla="*/ 676101 h 1339734"/>
              <a:gd name="connsiteX28" fmla="*/ 6856153 w 9027370"/>
              <a:gd name="connsiteY28" fmla="*/ 850669 h 1339734"/>
              <a:gd name="connsiteX29" fmla="*/ 7147099 w 9027370"/>
              <a:gd name="connsiteY29" fmla="*/ 750915 h 1339734"/>
              <a:gd name="connsiteX30" fmla="*/ 7529484 w 9027370"/>
              <a:gd name="connsiteY30" fmla="*/ 667789 h 1339734"/>
              <a:gd name="connsiteX31" fmla="*/ 7861993 w 9027370"/>
              <a:gd name="connsiteY31" fmla="*/ 634538 h 1339734"/>
              <a:gd name="connsiteX32" fmla="*/ 8119687 w 9027370"/>
              <a:gd name="connsiteY32" fmla="*/ 950421 h 1339734"/>
              <a:gd name="connsiteX33" fmla="*/ 8169564 w 9027370"/>
              <a:gd name="connsiteY33" fmla="*/ 1191491 h 1339734"/>
              <a:gd name="connsiteX34" fmla="*/ 8294255 w 9027370"/>
              <a:gd name="connsiteY34" fmla="*/ 1332807 h 1339734"/>
              <a:gd name="connsiteX35" fmla="*/ 8684953 w 9027370"/>
              <a:gd name="connsiteY35" fmla="*/ 1233054 h 1339734"/>
              <a:gd name="connsiteX36" fmla="*/ 9027370 w 9027370"/>
              <a:gd name="connsiteY36" fmla="*/ 1048489 h 1339734"/>
              <a:gd name="connsiteX0" fmla="*/ 4057 w 9542198"/>
              <a:gd name="connsiteY0" fmla="*/ 1164988 h 1339734"/>
              <a:gd name="connsiteX1" fmla="*/ 539766 w 9542198"/>
              <a:gd name="connsiteY1" fmla="*/ 582495 h 1339734"/>
              <a:gd name="connsiteX2" fmla="*/ 903679 w 9542198"/>
              <a:gd name="connsiteY2" fmla="*/ 667789 h 1339734"/>
              <a:gd name="connsiteX3" fmla="*/ 1186312 w 9542198"/>
              <a:gd name="connsiteY3" fmla="*/ 401781 h 1339734"/>
              <a:gd name="connsiteX4" fmla="*/ 1560385 w 9542198"/>
              <a:gd name="connsiteY4" fmla="*/ 376843 h 1339734"/>
              <a:gd name="connsiteX5" fmla="*/ 1793141 w 9542198"/>
              <a:gd name="connsiteY5" fmla="*/ 518160 h 1339734"/>
              <a:gd name="connsiteX6" fmla="*/ 1843017 w 9542198"/>
              <a:gd name="connsiteY6" fmla="*/ 692727 h 1339734"/>
              <a:gd name="connsiteX7" fmla="*/ 1984334 w 9542198"/>
              <a:gd name="connsiteY7" fmla="*/ 742603 h 1339734"/>
              <a:gd name="connsiteX8" fmla="*/ 2441534 w 9542198"/>
              <a:gd name="connsiteY8" fmla="*/ 293716 h 1339734"/>
              <a:gd name="connsiteX9" fmla="*/ 2582850 w 9542198"/>
              <a:gd name="connsiteY9" fmla="*/ 94211 h 1339734"/>
              <a:gd name="connsiteX10" fmla="*/ 2757417 w 9542198"/>
              <a:gd name="connsiteY10" fmla="*/ 27709 h 1339734"/>
              <a:gd name="connsiteX11" fmla="*/ 3114865 w 9542198"/>
              <a:gd name="connsiteY11" fmla="*/ 260465 h 1339734"/>
              <a:gd name="connsiteX12" fmla="*/ 3231243 w 9542198"/>
              <a:gd name="connsiteY12" fmla="*/ 326967 h 1339734"/>
              <a:gd name="connsiteX13" fmla="*/ 3455686 w 9542198"/>
              <a:gd name="connsiteY13" fmla="*/ 285403 h 1339734"/>
              <a:gd name="connsiteX14" fmla="*/ 3854697 w 9542198"/>
              <a:gd name="connsiteY14" fmla="*/ 177338 h 1339734"/>
              <a:gd name="connsiteX15" fmla="*/ 4070828 w 9542198"/>
              <a:gd name="connsiteY15" fmla="*/ 243840 h 1339734"/>
              <a:gd name="connsiteX16" fmla="*/ 4104079 w 9542198"/>
              <a:gd name="connsiteY16" fmla="*/ 435032 h 1339734"/>
              <a:gd name="connsiteX17" fmla="*/ 4253708 w 9542198"/>
              <a:gd name="connsiteY17" fmla="*/ 559723 h 1339734"/>
              <a:gd name="connsiteX18" fmla="*/ 4586217 w 9542198"/>
              <a:gd name="connsiteY18" fmla="*/ 701040 h 1339734"/>
              <a:gd name="connsiteX19" fmla="*/ 4877163 w 9542198"/>
              <a:gd name="connsiteY19" fmla="*/ 734291 h 1339734"/>
              <a:gd name="connsiteX20" fmla="*/ 5143170 w 9542198"/>
              <a:gd name="connsiteY20" fmla="*/ 568036 h 1339734"/>
              <a:gd name="connsiteX21" fmla="*/ 5176421 w 9542198"/>
              <a:gd name="connsiteY21" fmla="*/ 435032 h 1339734"/>
              <a:gd name="connsiteX22" fmla="*/ 5242923 w 9542198"/>
              <a:gd name="connsiteY22" fmla="*/ 260465 h 1339734"/>
              <a:gd name="connsiteX23" fmla="*/ 5350988 w 9542198"/>
              <a:gd name="connsiteY23" fmla="*/ 210589 h 1339734"/>
              <a:gd name="connsiteX24" fmla="*/ 5592057 w 9542198"/>
              <a:gd name="connsiteY24" fmla="*/ 410094 h 1339734"/>
              <a:gd name="connsiteX25" fmla="*/ 6074195 w 9542198"/>
              <a:gd name="connsiteY25" fmla="*/ 518160 h 1339734"/>
              <a:gd name="connsiteX26" fmla="*/ 6439955 w 9542198"/>
              <a:gd name="connsiteY26" fmla="*/ 509847 h 1339734"/>
              <a:gd name="connsiteX27" fmla="*/ 6963657 w 9542198"/>
              <a:gd name="connsiteY27" fmla="*/ 676101 h 1339734"/>
              <a:gd name="connsiteX28" fmla="*/ 7370981 w 9542198"/>
              <a:gd name="connsiteY28" fmla="*/ 850669 h 1339734"/>
              <a:gd name="connsiteX29" fmla="*/ 7661927 w 9542198"/>
              <a:gd name="connsiteY29" fmla="*/ 750915 h 1339734"/>
              <a:gd name="connsiteX30" fmla="*/ 8044312 w 9542198"/>
              <a:gd name="connsiteY30" fmla="*/ 667789 h 1339734"/>
              <a:gd name="connsiteX31" fmla="*/ 8376821 w 9542198"/>
              <a:gd name="connsiteY31" fmla="*/ 634538 h 1339734"/>
              <a:gd name="connsiteX32" fmla="*/ 8634515 w 9542198"/>
              <a:gd name="connsiteY32" fmla="*/ 950421 h 1339734"/>
              <a:gd name="connsiteX33" fmla="*/ 8684392 w 9542198"/>
              <a:gd name="connsiteY33" fmla="*/ 1191491 h 1339734"/>
              <a:gd name="connsiteX34" fmla="*/ 8809083 w 9542198"/>
              <a:gd name="connsiteY34" fmla="*/ 1332807 h 1339734"/>
              <a:gd name="connsiteX35" fmla="*/ 9199781 w 9542198"/>
              <a:gd name="connsiteY35" fmla="*/ 1233054 h 1339734"/>
              <a:gd name="connsiteX36" fmla="*/ 9542198 w 9542198"/>
              <a:gd name="connsiteY36" fmla="*/ 1048489 h 1339734"/>
              <a:gd name="connsiteX0" fmla="*/ 1 w 9538142"/>
              <a:gd name="connsiteY0" fmla="*/ 1164988 h 1339734"/>
              <a:gd name="connsiteX1" fmla="*/ 111101 w 9538142"/>
              <a:gd name="connsiteY1" fmla="*/ 1033120 h 1339734"/>
              <a:gd name="connsiteX2" fmla="*/ 535710 w 9538142"/>
              <a:gd name="connsiteY2" fmla="*/ 582495 h 1339734"/>
              <a:gd name="connsiteX3" fmla="*/ 899623 w 9538142"/>
              <a:gd name="connsiteY3" fmla="*/ 667789 h 1339734"/>
              <a:gd name="connsiteX4" fmla="*/ 1182256 w 9538142"/>
              <a:gd name="connsiteY4" fmla="*/ 401781 h 1339734"/>
              <a:gd name="connsiteX5" fmla="*/ 1556329 w 9538142"/>
              <a:gd name="connsiteY5" fmla="*/ 376843 h 1339734"/>
              <a:gd name="connsiteX6" fmla="*/ 1789085 w 9538142"/>
              <a:gd name="connsiteY6" fmla="*/ 518160 h 1339734"/>
              <a:gd name="connsiteX7" fmla="*/ 1838961 w 9538142"/>
              <a:gd name="connsiteY7" fmla="*/ 692727 h 1339734"/>
              <a:gd name="connsiteX8" fmla="*/ 1980278 w 9538142"/>
              <a:gd name="connsiteY8" fmla="*/ 742603 h 1339734"/>
              <a:gd name="connsiteX9" fmla="*/ 2437478 w 9538142"/>
              <a:gd name="connsiteY9" fmla="*/ 293716 h 1339734"/>
              <a:gd name="connsiteX10" fmla="*/ 2578794 w 9538142"/>
              <a:gd name="connsiteY10" fmla="*/ 94211 h 1339734"/>
              <a:gd name="connsiteX11" fmla="*/ 2753361 w 9538142"/>
              <a:gd name="connsiteY11" fmla="*/ 27709 h 1339734"/>
              <a:gd name="connsiteX12" fmla="*/ 3110809 w 9538142"/>
              <a:gd name="connsiteY12" fmla="*/ 260465 h 1339734"/>
              <a:gd name="connsiteX13" fmla="*/ 3227187 w 9538142"/>
              <a:gd name="connsiteY13" fmla="*/ 326967 h 1339734"/>
              <a:gd name="connsiteX14" fmla="*/ 3451630 w 9538142"/>
              <a:gd name="connsiteY14" fmla="*/ 285403 h 1339734"/>
              <a:gd name="connsiteX15" fmla="*/ 3850641 w 9538142"/>
              <a:gd name="connsiteY15" fmla="*/ 177338 h 1339734"/>
              <a:gd name="connsiteX16" fmla="*/ 4066772 w 9538142"/>
              <a:gd name="connsiteY16" fmla="*/ 243840 h 1339734"/>
              <a:gd name="connsiteX17" fmla="*/ 4100023 w 9538142"/>
              <a:gd name="connsiteY17" fmla="*/ 435032 h 1339734"/>
              <a:gd name="connsiteX18" fmla="*/ 4249652 w 9538142"/>
              <a:gd name="connsiteY18" fmla="*/ 559723 h 1339734"/>
              <a:gd name="connsiteX19" fmla="*/ 4582161 w 9538142"/>
              <a:gd name="connsiteY19" fmla="*/ 701040 h 1339734"/>
              <a:gd name="connsiteX20" fmla="*/ 4873107 w 9538142"/>
              <a:gd name="connsiteY20" fmla="*/ 734291 h 1339734"/>
              <a:gd name="connsiteX21" fmla="*/ 5139114 w 9538142"/>
              <a:gd name="connsiteY21" fmla="*/ 568036 h 1339734"/>
              <a:gd name="connsiteX22" fmla="*/ 5172365 w 9538142"/>
              <a:gd name="connsiteY22" fmla="*/ 435032 h 1339734"/>
              <a:gd name="connsiteX23" fmla="*/ 5238867 w 9538142"/>
              <a:gd name="connsiteY23" fmla="*/ 260465 h 1339734"/>
              <a:gd name="connsiteX24" fmla="*/ 5346932 w 9538142"/>
              <a:gd name="connsiteY24" fmla="*/ 210589 h 1339734"/>
              <a:gd name="connsiteX25" fmla="*/ 5588001 w 9538142"/>
              <a:gd name="connsiteY25" fmla="*/ 410094 h 1339734"/>
              <a:gd name="connsiteX26" fmla="*/ 6070139 w 9538142"/>
              <a:gd name="connsiteY26" fmla="*/ 518160 h 1339734"/>
              <a:gd name="connsiteX27" fmla="*/ 6435899 w 9538142"/>
              <a:gd name="connsiteY27" fmla="*/ 509847 h 1339734"/>
              <a:gd name="connsiteX28" fmla="*/ 6959601 w 9538142"/>
              <a:gd name="connsiteY28" fmla="*/ 676101 h 1339734"/>
              <a:gd name="connsiteX29" fmla="*/ 7366925 w 9538142"/>
              <a:gd name="connsiteY29" fmla="*/ 850669 h 1339734"/>
              <a:gd name="connsiteX30" fmla="*/ 7657871 w 9538142"/>
              <a:gd name="connsiteY30" fmla="*/ 750915 h 1339734"/>
              <a:gd name="connsiteX31" fmla="*/ 8040256 w 9538142"/>
              <a:gd name="connsiteY31" fmla="*/ 667789 h 1339734"/>
              <a:gd name="connsiteX32" fmla="*/ 8372765 w 9538142"/>
              <a:gd name="connsiteY32" fmla="*/ 634538 h 1339734"/>
              <a:gd name="connsiteX33" fmla="*/ 8630459 w 9538142"/>
              <a:gd name="connsiteY33" fmla="*/ 950421 h 1339734"/>
              <a:gd name="connsiteX34" fmla="*/ 8680336 w 9538142"/>
              <a:gd name="connsiteY34" fmla="*/ 1191491 h 1339734"/>
              <a:gd name="connsiteX35" fmla="*/ 8805027 w 9538142"/>
              <a:gd name="connsiteY35" fmla="*/ 1332807 h 1339734"/>
              <a:gd name="connsiteX36" fmla="*/ 9195725 w 9538142"/>
              <a:gd name="connsiteY36" fmla="*/ 1233054 h 1339734"/>
              <a:gd name="connsiteX37" fmla="*/ 9538142 w 9538142"/>
              <a:gd name="connsiteY37" fmla="*/ 1048489 h 1339734"/>
              <a:gd name="connsiteX0" fmla="*/ 0 w 9859568"/>
              <a:gd name="connsiteY0" fmla="*/ 990240 h 1339734"/>
              <a:gd name="connsiteX1" fmla="*/ 432527 w 9859568"/>
              <a:gd name="connsiteY1" fmla="*/ 1033120 h 1339734"/>
              <a:gd name="connsiteX2" fmla="*/ 857136 w 9859568"/>
              <a:gd name="connsiteY2" fmla="*/ 582495 h 1339734"/>
              <a:gd name="connsiteX3" fmla="*/ 1221049 w 9859568"/>
              <a:gd name="connsiteY3" fmla="*/ 667789 h 1339734"/>
              <a:gd name="connsiteX4" fmla="*/ 1503682 w 9859568"/>
              <a:gd name="connsiteY4" fmla="*/ 401781 h 1339734"/>
              <a:gd name="connsiteX5" fmla="*/ 1877755 w 9859568"/>
              <a:gd name="connsiteY5" fmla="*/ 376843 h 1339734"/>
              <a:gd name="connsiteX6" fmla="*/ 2110511 w 9859568"/>
              <a:gd name="connsiteY6" fmla="*/ 518160 h 1339734"/>
              <a:gd name="connsiteX7" fmla="*/ 2160387 w 9859568"/>
              <a:gd name="connsiteY7" fmla="*/ 692727 h 1339734"/>
              <a:gd name="connsiteX8" fmla="*/ 2301704 w 9859568"/>
              <a:gd name="connsiteY8" fmla="*/ 742603 h 1339734"/>
              <a:gd name="connsiteX9" fmla="*/ 2758904 w 9859568"/>
              <a:gd name="connsiteY9" fmla="*/ 293716 h 1339734"/>
              <a:gd name="connsiteX10" fmla="*/ 2900220 w 9859568"/>
              <a:gd name="connsiteY10" fmla="*/ 94211 h 1339734"/>
              <a:gd name="connsiteX11" fmla="*/ 3074787 w 9859568"/>
              <a:gd name="connsiteY11" fmla="*/ 27709 h 1339734"/>
              <a:gd name="connsiteX12" fmla="*/ 3432235 w 9859568"/>
              <a:gd name="connsiteY12" fmla="*/ 260465 h 1339734"/>
              <a:gd name="connsiteX13" fmla="*/ 3548613 w 9859568"/>
              <a:gd name="connsiteY13" fmla="*/ 326967 h 1339734"/>
              <a:gd name="connsiteX14" fmla="*/ 3773056 w 9859568"/>
              <a:gd name="connsiteY14" fmla="*/ 285403 h 1339734"/>
              <a:gd name="connsiteX15" fmla="*/ 4172067 w 9859568"/>
              <a:gd name="connsiteY15" fmla="*/ 177338 h 1339734"/>
              <a:gd name="connsiteX16" fmla="*/ 4388198 w 9859568"/>
              <a:gd name="connsiteY16" fmla="*/ 243840 h 1339734"/>
              <a:gd name="connsiteX17" fmla="*/ 4421449 w 9859568"/>
              <a:gd name="connsiteY17" fmla="*/ 435032 h 1339734"/>
              <a:gd name="connsiteX18" fmla="*/ 4571078 w 9859568"/>
              <a:gd name="connsiteY18" fmla="*/ 559723 h 1339734"/>
              <a:gd name="connsiteX19" fmla="*/ 4903587 w 9859568"/>
              <a:gd name="connsiteY19" fmla="*/ 701040 h 1339734"/>
              <a:gd name="connsiteX20" fmla="*/ 5194533 w 9859568"/>
              <a:gd name="connsiteY20" fmla="*/ 734291 h 1339734"/>
              <a:gd name="connsiteX21" fmla="*/ 5460540 w 9859568"/>
              <a:gd name="connsiteY21" fmla="*/ 568036 h 1339734"/>
              <a:gd name="connsiteX22" fmla="*/ 5493791 w 9859568"/>
              <a:gd name="connsiteY22" fmla="*/ 435032 h 1339734"/>
              <a:gd name="connsiteX23" fmla="*/ 5560293 w 9859568"/>
              <a:gd name="connsiteY23" fmla="*/ 260465 h 1339734"/>
              <a:gd name="connsiteX24" fmla="*/ 5668358 w 9859568"/>
              <a:gd name="connsiteY24" fmla="*/ 210589 h 1339734"/>
              <a:gd name="connsiteX25" fmla="*/ 5909427 w 9859568"/>
              <a:gd name="connsiteY25" fmla="*/ 410094 h 1339734"/>
              <a:gd name="connsiteX26" fmla="*/ 6391565 w 9859568"/>
              <a:gd name="connsiteY26" fmla="*/ 518160 h 1339734"/>
              <a:gd name="connsiteX27" fmla="*/ 6757325 w 9859568"/>
              <a:gd name="connsiteY27" fmla="*/ 509847 h 1339734"/>
              <a:gd name="connsiteX28" fmla="*/ 7281027 w 9859568"/>
              <a:gd name="connsiteY28" fmla="*/ 676101 h 1339734"/>
              <a:gd name="connsiteX29" fmla="*/ 7688351 w 9859568"/>
              <a:gd name="connsiteY29" fmla="*/ 850669 h 1339734"/>
              <a:gd name="connsiteX30" fmla="*/ 7979297 w 9859568"/>
              <a:gd name="connsiteY30" fmla="*/ 750915 h 1339734"/>
              <a:gd name="connsiteX31" fmla="*/ 8361682 w 9859568"/>
              <a:gd name="connsiteY31" fmla="*/ 667789 h 1339734"/>
              <a:gd name="connsiteX32" fmla="*/ 8694191 w 9859568"/>
              <a:gd name="connsiteY32" fmla="*/ 634538 h 1339734"/>
              <a:gd name="connsiteX33" fmla="*/ 8951885 w 9859568"/>
              <a:gd name="connsiteY33" fmla="*/ 950421 h 1339734"/>
              <a:gd name="connsiteX34" fmla="*/ 9001762 w 9859568"/>
              <a:gd name="connsiteY34" fmla="*/ 1191491 h 1339734"/>
              <a:gd name="connsiteX35" fmla="*/ 9126453 w 9859568"/>
              <a:gd name="connsiteY35" fmla="*/ 1332807 h 1339734"/>
              <a:gd name="connsiteX36" fmla="*/ 9517151 w 9859568"/>
              <a:gd name="connsiteY36" fmla="*/ 1233054 h 1339734"/>
              <a:gd name="connsiteX37" fmla="*/ 9859568 w 9859568"/>
              <a:gd name="connsiteY37" fmla="*/ 1048489 h 1339734"/>
              <a:gd name="connsiteX0" fmla="*/ 0 w 9859568"/>
              <a:gd name="connsiteY0" fmla="*/ 990240 h 1339734"/>
              <a:gd name="connsiteX1" fmla="*/ 212214 w 9859568"/>
              <a:gd name="connsiteY1" fmla="*/ 1020513 h 1339734"/>
              <a:gd name="connsiteX2" fmla="*/ 432527 w 9859568"/>
              <a:gd name="connsiteY2" fmla="*/ 1033120 h 1339734"/>
              <a:gd name="connsiteX3" fmla="*/ 857136 w 9859568"/>
              <a:gd name="connsiteY3" fmla="*/ 582495 h 1339734"/>
              <a:gd name="connsiteX4" fmla="*/ 1221049 w 9859568"/>
              <a:gd name="connsiteY4" fmla="*/ 667789 h 1339734"/>
              <a:gd name="connsiteX5" fmla="*/ 1503682 w 9859568"/>
              <a:gd name="connsiteY5" fmla="*/ 401781 h 1339734"/>
              <a:gd name="connsiteX6" fmla="*/ 1877755 w 9859568"/>
              <a:gd name="connsiteY6" fmla="*/ 376843 h 1339734"/>
              <a:gd name="connsiteX7" fmla="*/ 2110511 w 9859568"/>
              <a:gd name="connsiteY7" fmla="*/ 518160 h 1339734"/>
              <a:gd name="connsiteX8" fmla="*/ 2160387 w 9859568"/>
              <a:gd name="connsiteY8" fmla="*/ 692727 h 1339734"/>
              <a:gd name="connsiteX9" fmla="*/ 2301704 w 9859568"/>
              <a:gd name="connsiteY9" fmla="*/ 742603 h 1339734"/>
              <a:gd name="connsiteX10" fmla="*/ 2758904 w 9859568"/>
              <a:gd name="connsiteY10" fmla="*/ 293716 h 1339734"/>
              <a:gd name="connsiteX11" fmla="*/ 2900220 w 9859568"/>
              <a:gd name="connsiteY11" fmla="*/ 94211 h 1339734"/>
              <a:gd name="connsiteX12" fmla="*/ 3074787 w 9859568"/>
              <a:gd name="connsiteY12" fmla="*/ 27709 h 1339734"/>
              <a:gd name="connsiteX13" fmla="*/ 3432235 w 9859568"/>
              <a:gd name="connsiteY13" fmla="*/ 260465 h 1339734"/>
              <a:gd name="connsiteX14" fmla="*/ 3548613 w 9859568"/>
              <a:gd name="connsiteY14" fmla="*/ 326967 h 1339734"/>
              <a:gd name="connsiteX15" fmla="*/ 3773056 w 9859568"/>
              <a:gd name="connsiteY15" fmla="*/ 285403 h 1339734"/>
              <a:gd name="connsiteX16" fmla="*/ 4172067 w 9859568"/>
              <a:gd name="connsiteY16" fmla="*/ 177338 h 1339734"/>
              <a:gd name="connsiteX17" fmla="*/ 4388198 w 9859568"/>
              <a:gd name="connsiteY17" fmla="*/ 243840 h 1339734"/>
              <a:gd name="connsiteX18" fmla="*/ 4421449 w 9859568"/>
              <a:gd name="connsiteY18" fmla="*/ 435032 h 1339734"/>
              <a:gd name="connsiteX19" fmla="*/ 4571078 w 9859568"/>
              <a:gd name="connsiteY19" fmla="*/ 559723 h 1339734"/>
              <a:gd name="connsiteX20" fmla="*/ 4903587 w 9859568"/>
              <a:gd name="connsiteY20" fmla="*/ 701040 h 1339734"/>
              <a:gd name="connsiteX21" fmla="*/ 5194533 w 9859568"/>
              <a:gd name="connsiteY21" fmla="*/ 734291 h 1339734"/>
              <a:gd name="connsiteX22" fmla="*/ 5460540 w 9859568"/>
              <a:gd name="connsiteY22" fmla="*/ 568036 h 1339734"/>
              <a:gd name="connsiteX23" fmla="*/ 5493791 w 9859568"/>
              <a:gd name="connsiteY23" fmla="*/ 435032 h 1339734"/>
              <a:gd name="connsiteX24" fmla="*/ 5560293 w 9859568"/>
              <a:gd name="connsiteY24" fmla="*/ 260465 h 1339734"/>
              <a:gd name="connsiteX25" fmla="*/ 5668358 w 9859568"/>
              <a:gd name="connsiteY25" fmla="*/ 210589 h 1339734"/>
              <a:gd name="connsiteX26" fmla="*/ 5909427 w 9859568"/>
              <a:gd name="connsiteY26" fmla="*/ 410094 h 1339734"/>
              <a:gd name="connsiteX27" fmla="*/ 6391565 w 9859568"/>
              <a:gd name="connsiteY27" fmla="*/ 518160 h 1339734"/>
              <a:gd name="connsiteX28" fmla="*/ 6757325 w 9859568"/>
              <a:gd name="connsiteY28" fmla="*/ 509847 h 1339734"/>
              <a:gd name="connsiteX29" fmla="*/ 7281027 w 9859568"/>
              <a:gd name="connsiteY29" fmla="*/ 676101 h 1339734"/>
              <a:gd name="connsiteX30" fmla="*/ 7688351 w 9859568"/>
              <a:gd name="connsiteY30" fmla="*/ 850669 h 1339734"/>
              <a:gd name="connsiteX31" fmla="*/ 7979297 w 9859568"/>
              <a:gd name="connsiteY31" fmla="*/ 750915 h 1339734"/>
              <a:gd name="connsiteX32" fmla="*/ 8361682 w 9859568"/>
              <a:gd name="connsiteY32" fmla="*/ 667789 h 1339734"/>
              <a:gd name="connsiteX33" fmla="*/ 8694191 w 9859568"/>
              <a:gd name="connsiteY33" fmla="*/ 634538 h 1339734"/>
              <a:gd name="connsiteX34" fmla="*/ 8951885 w 9859568"/>
              <a:gd name="connsiteY34" fmla="*/ 950421 h 1339734"/>
              <a:gd name="connsiteX35" fmla="*/ 9001762 w 9859568"/>
              <a:gd name="connsiteY35" fmla="*/ 1191491 h 1339734"/>
              <a:gd name="connsiteX36" fmla="*/ 9126453 w 9859568"/>
              <a:gd name="connsiteY36" fmla="*/ 1332807 h 1339734"/>
              <a:gd name="connsiteX37" fmla="*/ 9517151 w 9859568"/>
              <a:gd name="connsiteY37" fmla="*/ 1233054 h 1339734"/>
              <a:gd name="connsiteX38" fmla="*/ 9859568 w 9859568"/>
              <a:gd name="connsiteY38" fmla="*/ 1048489 h 1339734"/>
              <a:gd name="connsiteX0" fmla="*/ 0 w 9859568"/>
              <a:gd name="connsiteY0" fmla="*/ 990240 h 1346882"/>
              <a:gd name="connsiteX1" fmla="*/ 107142 w 9859568"/>
              <a:gd name="connsiteY1" fmla="*/ 1339736 h 1346882"/>
              <a:gd name="connsiteX2" fmla="*/ 432527 w 9859568"/>
              <a:gd name="connsiteY2" fmla="*/ 1033120 h 1346882"/>
              <a:gd name="connsiteX3" fmla="*/ 857136 w 9859568"/>
              <a:gd name="connsiteY3" fmla="*/ 582495 h 1346882"/>
              <a:gd name="connsiteX4" fmla="*/ 1221049 w 9859568"/>
              <a:gd name="connsiteY4" fmla="*/ 667789 h 1346882"/>
              <a:gd name="connsiteX5" fmla="*/ 1503682 w 9859568"/>
              <a:gd name="connsiteY5" fmla="*/ 401781 h 1346882"/>
              <a:gd name="connsiteX6" fmla="*/ 1877755 w 9859568"/>
              <a:gd name="connsiteY6" fmla="*/ 376843 h 1346882"/>
              <a:gd name="connsiteX7" fmla="*/ 2110511 w 9859568"/>
              <a:gd name="connsiteY7" fmla="*/ 518160 h 1346882"/>
              <a:gd name="connsiteX8" fmla="*/ 2160387 w 9859568"/>
              <a:gd name="connsiteY8" fmla="*/ 692727 h 1346882"/>
              <a:gd name="connsiteX9" fmla="*/ 2301704 w 9859568"/>
              <a:gd name="connsiteY9" fmla="*/ 742603 h 1346882"/>
              <a:gd name="connsiteX10" fmla="*/ 2758904 w 9859568"/>
              <a:gd name="connsiteY10" fmla="*/ 293716 h 1346882"/>
              <a:gd name="connsiteX11" fmla="*/ 2900220 w 9859568"/>
              <a:gd name="connsiteY11" fmla="*/ 94211 h 1346882"/>
              <a:gd name="connsiteX12" fmla="*/ 3074787 w 9859568"/>
              <a:gd name="connsiteY12" fmla="*/ 27709 h 1346882"/>
              <a:gd name="connsiteX13" fmla="*/ 3432235 w 9859568"/>
              <a:gd name="connsiteY13" fmla="*/ 260465 h 1346882"/>
              <a:gd name="connsiteX14" fmla="*/ 3548613 w 9859568"/>
              <a:gd name="connsiteY14" fmla="*/ 326967 h 1346882"/>
              <a:gd name="connsiteX15" fmla="*/ 3773056 w 9859568"/>
              <a:gd name="connsiteY15" fmla="*/ 285403 h 1346882"/>
              <a:gd name="connsiteX16" fmla="*/ 4172067 w 9859568"/>
              <a:gd name="connsiteY16" fmla="*/ 177338 h 1346882"/>
              <a:gd name="connsiteX17" fmla="*/ 4388198 w 9859568"/>
              <a:gd name="connsiteY17" fmla="*/ 243840 h 1346882"/>
              <a:gd name="connsiteX18" fmla="*/ 4421449 w 9859568"/>
              <a:gd name="connsiteY18" fmla="*/ 435032 h 1346882"/>
              <a:gd name="connsiteX19" fmla="*/ 4571078 w 9859568"/>
              <a:gd name="connsiteY19" fmla="*/ 559723 h 1346882"/>
              <a:gd name="connsiteX20" fmla="*/ 4903587 w 9859568"/>
              <a:gd name="connsiteY20" fmla="*/ 701040 h 1346882"/>
              <a:gd name="connsiteX21" fmla="*/ 5194533 w 9859568"/>
              <a:gd name="connsiteY21" fmla="*/ 734291 h 1346882"/>
              <a:gd name="connsiteX22" fmla="*/ 5460540 w 9859568"/>
              <a:gd name="connsiteY22" fmla="*/ 568036 h 1346882"/>
              <a:gd name="connsiteX23" fmla="*/ 5493791 w 9859568"/>
              <a:gd name="connsiteY23" fmla="*/ 435032 h 1346882"/>
              <a:gd name="connsiteX24" fmla="*/ 5560293 w 9859568"/>
              <a:gd name="connsiteY24" fmla="*/ 260465 h 1346882"/>
              <a:gd name="connsiteX25" fmla="*/ 5668358 w 9859568"/>
              <a:gd name="connsiteY25" fmla="*/ 210589 h 1346882"/>
              <a:gd name="connsiteX26" fmla="*/ 5909427 w 9859568"/>
              <a:gd name="connsiteY26" fmla="*/ 410094 h 1346882"/>
              <a:gd name="connsiteX27" fmla="*/ 6391565 w 9859568"/>
              <a:gd name="connsiteY27" fmla="*/ 518160 h 1346882"/>
              <a:gd name="connsiteX28" fmla="*/ 6757325 w 9859568"/>
              <a:gd name="connsiteY28" fmla="*/ 509847 h 1346882"/>
              <a:gd name="connsiteX29" fmla="*/ 7281027 w 9859568"/>
              <a:gd name="connsiteY29" fmla="*/ 676101 h 1346882"/>
              <a:gd name="connsiteX30" fmla="*/ 7688351 w 9859568"/>
              <a:gd name="connsiteY30" fmla="*/ 850669 h 1346882"/>
              <a:gd name="connsiteX31" fmla="*/ 7979297 w 9859568"/>
              <a:gd name="connsiteY31" fmla="*/ 750915 h 1346882"/>
              <a:gd name="connsiteX32" fmla="*/ 8361682 w 9859568"/>
              <a:gd name="connsiteY32" fmla="*/ 667789 h 1346882"/>
              <a:gd name="connsiteX33" fmla="*/ 8694191 w 9859568"/>
              <a:gd name="connsiteY33" fmla="*/ 634538 h 1346882"/>
              <a:gd name="connsiteX34" fmla="*/ 8951885 w 9859568"/>
              <a:gd name="connsiteY34" fmla="*/ 950421 h 1346882"/>
              <a:gd name="connsiteX35" fmla="*/ 9001762 w 9859568"/>
              <a:gd name="connsiteY35" fmla="*/ 1191491 h 1346882"/>
              <a:gd name="connsiteX36" fmla="*/ 9126453 w 9859568"/>
              <a:gd name="connsiteY36" fmla="*/ 1332807 h 1346882"/>
              <a:gd name="connsiteX37" fmla="*/ 9517151 w 9859568"/>
              <a:gd name="connsiteY37" fmla="*/ 1233054 h 1346882"/>
              <a:gd name="connsiteX38" fmla="*/ 9859568 w 9859568"/>
              <a:gd name="connsiteY38" fmla="*/ 1048489 h 1346882"/>
              <a:gd name="connsiteX0" fmla="*/ 0 w 9859568"/>
              <a:gd name="connsiteY0" fmla="*/ 990240 h 1352344"/>
              <a:gd name="connsiteX1" fmla="*/ 26687 w 9859568"/>
              <a:gd name="connsiteY1" fmla="*/ 1108767 h 1352344"/>
              <a:gd name="connsiteX2" fmla="*/ 107142 w 9859568"/>
              <a:gd name="connsiteY2" fmla="*/ 1339736 h 1352344"/>
              <a:gd name="connsiteX3" fmla="*/ 432527 w 9859568"/>
              <a:gd name="connsiteY3" fmla="*/ 1033120 h 1352344"/>
              <a:gd name="connsiteX4" fmla="*/ 857136 w 9859568"/>
              <a:gd name="connsiteY4" fmla="*/ 582495 h 1352344"/>
              <a:gd name="connsiteX5" fmla="*/ 1221049 w 9859568"/>
              <a:gd name="connsiteY5" fmla="*/ 667789 h 1352344"/>
              <a:gd name="connsiteX6" fmla="*/ 1503682 w 9859568"/>
              <a:gd name="connsiteY6" fmla="*/ 401781 h 1352344"/>
              <a:gd name="connsiteX7" fmla="*/ 1877755 w 9859568"/>
              <a:gd name="connsiteY7" fmla="*/ 376843 h 1352344"/>
              <a:gd name="connsiteX8" fmla="*/ 2110511 w 9859568"/>
              <a:gd name="connsiteY8" fmla="*/ 518160 h 1352344"/>
              <a:gd name="connsiteX9" fmla="*/ 2160387 w 9859568"/>
              <a:gd name="connsiteY9" fmla="*/ 692727 h 1352344"/>
              <a:gd name="connsiteX10" fmla="*/ 2301704 w 9859568"/>
              <a:gd name="connsiteY10" fmla="*/ 742603 h 1352344"/>
              <a:gd name="connsiteX11" fmla="*/ 2758904 w 9859568"/>
              <a:gd name="connsiteY11" fmla="*/ 293716 h 1352344"/>
              <a:gd name="connsiteX12" fmla="*/ 2900220 w 9859568"/>
              <a:gd name="connsiteY12" fmla="*/ 94211 h 1352344"/>
              <a:gd name="connsiteX13" fmla="*/ 3074787 w 9859568"/>
              <a:gd name="connsiteY13" fmla="*/ 27709 h 1352344"/>
              <a:gd name="connsiteX14" fmla="*/ 3432235 w 9859568"/>
              <a:gd name="connsiteY14" fmla="*/ 260465 h 1352344"/>
              <a:gd name="connsiteX15" fmla="*/ 3548613 w 9859568"/>
              <a:gd name="connsiteY15" fmla="*/ 326967 h 1352344"/>
              <a:gd name="connsiteX16" fmla="*/ 3773056 w 9859568"/>
              <a:gd name="connsiteY16" fmla="*/ 285403 h 1352344"/>
              <a:gd name="connsiteX17" fmla="*/ 4172067 w 9859568"/>
              <a:gd name="connsiteY17" fmla="*/ 177338 h 1352344"/>
              <a:gd name="connsiteX18" fmla="*/ 4388198 w 9859568"/>
              <a:gd name="connsiteY18" fmla="*/ 243840 h 1352344"/>
              <a:gd name="connsiteX19" fmla="*/ 4421449 w 9859568"/>
              <a:gd name="connsiteY19" fmla="*/ 435032 h 1352344"/>
              <a:gd name="connsiteX20" fmla="*/ 4571078 w 9859568"/>
              <a:gd name="connsiteY20" fmla="*/ 559723 h 1352344"/>
              <a:gd name="connsiteX21" fmla="*/ 4903587 w 9859568"/>
              <a:gd name="connsiteY21" fmla="*/ 701040 h 1352344"/>
              <a:gd name="connsiteX22" fmla="*/ 5194533 w 9859568"/>
              <a:gd name="connsiteY22" fmla="*/ 734291 h 1352344"/>
              <a:gd name="connsiteX23" fmla="*/ 5460540 w 9859568"/>
              <a:gd name="connsiteY23" fmla="*/ 568036 h 1352344"/>
              <a:gd name="connsiteX24" fmla="*/ 5493791 w 9859568"/>
              <a:gd name="connsiteY24" fmla="*/ 435032 h 1352344"/>
              <a:gd name="connsiteX25" fmla="*/ 5560293 w 9859568"/>
              <a:gd name="connsiteY25" fmla="*/ 260465 h 1352344"/>
              <a:gd name="connsiteX26" fmla="*/ 5668358 w 9859568"/>
              <a:gd name="connsiteY26" fmla="*/ 210589 h 1352344"/>
              <a:gd name="connsiteX27" fmla="*/ 5909427 w 9859568"/>
              <a:gd name="connsiteY27" fmla="*/ 410094 h 1352344"/>
              <a:gd name="connsiteX28" fmla="*/ 6391565 w 9859568"/>
              <a:gd name="connsiteY28" fmla="*/ 518160 h 1352344"/>
              <a:gd name="connsiteX29" fmla="*/ 6757325 w 9859568"/>
              <a:gd name="connsiteY29" fmla="*/ 509847 h 1352344"/>
              <a:gd name="connsiteX30" fmla="*/ 7281027 w 9859568"/>
              <a:gd name="connsiteY30" fmla="*/ 676101 h 1352344"/>
              <a:gd name="connsiteX31" fmla="*/ 7688351 w 9859568"/>
              <a:gd name="connsiteY31" fmla="*/ 850669 h 1352344"/>
              <a:gd name="connsiteX32" fmla="*/ 7979297 w 9859568"/>
              <a:gd name="connsiteY32" fmla="*/ 750915 h 1352344"/>
              <a:gd name="connsiteX33" fmla="*/ 8361682 w 9859568"/>
              <a:gd name="connsiteY33" fmla="*/ 667789 h 1352344"/>
              <a:gd name="connsiteX34" fmla="*/ 8694191 w 9859568"/>
              <a:gd name="connsiteY34" fmla="*/ 634538 h 1352344"/>
              <a:gd name="connsiteX35" fmla="*/ 8951885 w 9859568"/>
              <a:gd name="connsiteY35" fmla="*/ 950421 h 1352344"/>
              <a:gd name="connsiteX36" fmla="*/ 9001762 w 9859568"/>
              <a:gd name="connsiteY36" fmla="*/ 1191491 h 1352344"/>
              <a:gd name="connsiteX37" fmla="*/ 9126453 w 9859568"/>
              <a:gd name="connsiteY37" fmla="*/ 1332807 h 1352344"/>
              <a:gd name="connsiteX38" fmla="*/ 9517151 w 9859568"/>
              <a:gd name="connsiteY38" fmla="*/ 1233054 h 1352344"/>
              <a:gd name="connsiteX39" fmla="*/ 9859568 w 9859568"/>
              <a:gd name="connsiteY39" fmla="*/ 1048489 h 1352344"/>
              <a:gd name="connsiteX0" fmla="*/ 439894 w 10299462"/>
              <a:gd name="connsiteY0" fmla="*/ 990240 h 1352344"/>
              <a:gd name="connsiteX1" fmla="*/ 466581 w 10299462"/>
              <a:gd name="connsiteY1" fmla="*/ 1108767 h 1352344"/>
              <a:gd name="connsiteX2" fmla="*/ 547036 w 10299462"/>
              <a:gd name="connsiteY2" fmla="*/ 1339736 h 1352344"/>
              <a:gd name="connsiteX3" fmla="*/ 872421 w 10299462"/>
              <a:gd name="connsiteY3" fmla="*/ 1033120 h 1352344"/>
              <a:gd name="connsiteX4" fmla="*/ 1297030 w 10299462"/>
              <a:gd name="connsiteY4" fmla="*/ 582495 h 1352344"/>
              <a:gd name="connsiteX5" fmla="*/ 1660943 w 10299462"/>
              <a:gd name="connsiteY5" fmla="*/ 667789 h 1352344"/>
              <a:gd name="connsiteX6" fmla="*/ 1943576 w 10299462"/>
              <a:gd name="connsiteY6" fmla="*/ 401781 h 1352344"/>
              <a:gd name="connsiteX7" fmla="*/ 2317649 w 10299462"/>
              <a:gd name="connsiteY7" fmla="*/ 376843 h 1352344"/>
              <a:gd name="connsiteX8" fmla="*/ 2550405 w 10299462"/>
              <a:gd name="connsiteY8" fmla="*/ 518160 h 1352344"/>
              <a:gd name="connsiteX9" fmla="*/ 2600281 w 10299462"/>
              <a:gd name="connsiteY9" fmla="*/ 692727 h 1352344"/>
              <a:gd name="connsiteX10" fmla="*/ 2741598 w 10299462"/>
              <a:gd name="connsiteY10" fmla="*/ 742603 h 1352344"/>
              <a:gd name="connsiteX11" fmla="*/ 3198798 w 10299462"/>
              <a:gd name="connsiteY11" fmla="*/ 293716 h 1352344"/>
              <a:gd name="connsiteX12" fmla="*/ 3340114 w 10299462"/>
              <a:gd name="connsiteY12" fmla="*/ 94211 h 1352344"/>
              <a:gd name="connsiteX13" fmla="*/ 3514681 w 10299462"/>
              <a:gd name="connsiteY13" fmla="*/ 27709 h 1352344"/>
              <a:gd name="connsiteX14" fmla="*/ 3872129 w 10299462"/>
              <a:gd name="connsiteY14" fmla="*/ 260465 h 1352344"/>
              <a:gd name="connsiteX15" fmla="*/ 3988507 w 10299462"/>
              <a:gd name="connsiteY15" fmla="*/ 326967 h 1352344"/>
              <a:gd name="connsiteX16" fmla="*/ 4212950 w 10299462"/>
              <a:gd name="connsiteY16" fmla="*/ 285403 h 1352344"/>
              <a:gd name="connsiteX17" fmla="*/ 4611961 w 10299462"/>
              <a:gd name="connsiteY17" fmla="*/ 177338 h 1352344"/>
              <a:gd name="connsiteX18" fmla="*/ 4828092 w 10299462"/>
              <a:gd name="connsiteY18" fmla="*/ 243840 h 1352344"/>
              <a:gd name="connsiteX19" fmla="*/ 4861343 w 10299462"/>
              <a:gd name="connsiteY19" fmla="*/ 435032 h 1352344"/>
              <a:gd name="connsiteX20" fmla="*/ 5010972 w 10299462"/>
              <a:gd name="connsiteY20" fmla="*/ 559723 h 1352344"/>
              <a:gd name="connsiteX21" fmla="*/ 5343481 w 10299462"/>
              <a:gd name="connsiteY21" fmla="*/ 701040 h 1352344"/>
              <a:gd name="connsiteX22" fmla="*/ 5634427 w 10299462"/>
              <a:gd name="connsiteY22" fmla="*/ 734291 h 1352344"/>
              <a:gd name="connsiteX23" fmla="*/ 5900434 w 10299462"/>
              <a:gd name="connsiteY23" fmla="*/ 568036 h 1352344"/>
              <a:gd name="connsiteX24" fmla="*/ 5933685 w 10299462"/>
              <a:gd name="connsiteY24" fmla="*/ 435032 h 1352344"/>
              <a:gd name="connsiteX25" fmla="*/ 6000187 w 10299462"/>
              <a:gd name="connsiteY25" fmla="*/ 260465 h 1352344"/>
              <a:gd name="connsiteX26" fmla="*/ 6108252 w 10299462"/>
              <a:gd name="connsiteY26" fmla="*/ 210589 h 1352344"/>
              <a:gd name="connsiteX27" fmla="*/ 6349321 w 10299462"/>
              <a:gd name="connsiteY27" fmla="*/ 410094 h 1352344"/>
              <a:gd name="connsiteX28" fmla="*/ 6831459 w 10299462"/>
              <a:gd name="connsiteY28" fmla="*/ 518160 h 1352344"/>
              <a:gd name="connsiteX29" fmla="*/ 7197219 w 10299462"/>
              <a:gd name="connsiteY29" fmla="*/ 509847 h 1352344"/>
              <a:gd name="connsiteX30" fmla="*/ 7720921 w 10299462"/>
              <a:gd name="connsiteY30" fmla="*/ 676101 h 1352344"/>
              <a:gd name="connsiteX31" fmla="*/ 8128245 w 10299462"/>
              <a:gd name="connsiteY31" fmla="*/ 850669 h 1352344"/>
              <a:gd name="connsiteX32" fmla="*/ 8419191 w 10299462"/>
              <a:gd name="connsiteY32" fmla="*/ 750915 h 1352344"/>
              <a:gd name="connsiteX33" fmla="*/ 8801576 w 10299462"/>
              <a:gd name="connsiteY33" fmla="*/ 667789 h 1352344"/>
              <a:gd name="connsiteX34" fmla="*/ 9134085 w 10299462"/>
              <a:gd name="connsiteY34" fmla="*/ 634538 h 1352344"/>
              <a:gd name="connsiteX35" fmla="*/ 9391779 w 10299462"/>
              <a:gd name="connsiteY35" fmla="*/ 950421 h 1352344"/>
              <a:gd name="connsiteX36" fmla="*/ 9441656 w 10299462"/>
              <a:gd name="connsiteY36" fmla="*/ 1191491 h 1352344"/>
              <a:gd name="connsiteX37" fmla="*/ 9566347 w 10299462"/>
              <a:gd name="connsiteY37" fmla="*/ 1332807 h 1352344"/>
              <a:gd name="connsiteX38" fmla="*/ 9957045 w 10299462"/>
              <a:gd name="connsiteY38" fmla="*/ 1233054 h 1352344"/>
              <a:gd name="connsiteX39" fmla="*/ 10299462 w 10299462"/>
              <a:gd name="connsiteY39" fmla="*/ 1048489 h 1352344"/>
              <a:gd name="connsiteX0" fmla="*/ 433014 w 10292582"/>
              <a:gd name="connsiteY0" fmla="*/ 990240 h 1352344"/>
              <a:gd name="connsiteX1" fmla="*/ 4447 w 10292582"/>
              <a:gd name="connsiteY1" fmla="*/ 582493 h 1352344"/>
              <a:gd name="connsiteX2" fmla="*/ 459701 w 10292582"/>
              <a:gd name="connsiteY2" fmla="*/ 1108767 h 1352344"/>
              <a:gd name="connsiteX3" fmla="*/ 540156 w 10292582"/>
              <a:gd name="connsiteY3" fmla="*/ 1339736 h 1352344"/>
              <a:gd name="connsiteX4" fmla="*/ 865541 w 10292582"/>
              <a:gd name="connsiteY4" fmla="*/ 1033120 h 1352344"/>
              <a:gd name="connsiteX5" fmla="*/ 1290150 w 10292582"/>
              <a:gd name="connsiteY5" fmla="*/ 582495 h 1352344"/>
              <a:gd name="connsiteX6" fmla="*/ 1654063 w 10292582"/>
              <a:gd name="connsiteY6" fmla="*/ 667789 h 1352344"/>
              <a:gd name="connsiteX7" fmla="*/ 1936696 w 10292582"/>
              <a:gd name="connsiteY7" fmla="*/ 401781 h 1352344"/>
              <a:gd name="connsiteX8" fmla="*/ 2310769 w 10292582"/>
              <a:gd name="connsiteY8" fmla="*/ 376843 h 1352344"/>
              <a:gd name="connsiteX9" fmla="*/ 2543525 w 10292582"/>
              <a:gd name="connsiteY9" fmla="*/ 518160 h 1352344"/>
              <a:gd name="connsiteX10" fmla="*/ 2593401 w 10292582"/>
              <a:gd name="connsiteY10" fmla="*/ 692727 h 1352344"/>
              <a:gd name="connsiteX11" fmla="*/ 2734718 w 10292582"/>
              <a:gd name="connsiteY11" fmla="*/ 742603 h 1352344"/>
              <a:gd name="connsiteX12" fmla="*/ 3191918 w 10292582"/>
              <a:gd name="connsiteY12" fmla="*/ 293716 h 1352344"/>
              <a:gd name="connsiteX13" fmla="*/ 3333234 w 10292582"/>
              <a:gd name="connsiteY13" fmla="*/ 94211 h 1352344"/>
              <a:gd name="connsiteX14" fmla="*/ 3507801 w 10292582"/>
              <a:gd name="connsiteY14" fmla="*/ 27709 h 1352344"/>
              <a:gd name="connsiteX15" fmla="*/ 3865249 w 10292582"/>
              <a:gd name="connsiteY15" fmla="*/ 260465 h 1352344"/>
              <a:gd name="connsiteX16" fmla="*/ 3981627 w 10292582"/>
              <a:gd name="connsiteY16" fmla="*/ 326967 h 1352344"/>
              <a:gd name="connsiteX17" fmla="*/ 4206070 w 10292582"/>
              <a:gd name="connsiteY17" fmla="*/ 285403 h 1352344"/>
              <a:gd name="connsiteX18" fmla="*/ 4605081 w 10292582"/>
              <a:gd name="connsiteY18" fmla="*/ 177338 h 1352344"/>
              <a:gd name="connsiteX19" fmla="*/ 4821212 w 10292582"/>
              <a:gd name="connsiteY19" fmla="*/ 243840 h 1352344"/>
              <a:gd name="connsiteX20" fmla="*/ 4854463 w 10292582"/>
              <a:gd name="connsiteY20" fmla="*/ 435032 h 1352344"/>
              <a:gd name="connsiteX21" fmla="*/ 5004092 w 10292582"/>
              <a:gd name="connsiteY21" fmla="*/ 559723 h 1352344"/>
              <a:gd name="connsiteX22" fmla="*/ 5336601 w 10292582"/>
              <a:gd name="connsiteY22" fmla="*/ 701040 h 1352344"/>
              <a:gd name="connsiteX23" fmla="*/ 5627547 w 10292582"/>
              <a:gd name="connsiteY23" fmla="*/ 734291 h 1352344"/>
              <a:gd name="connsiteX24" fmla="*/ 5893554 w 10292582"/>
              <a:gd name="connsiteY24" fmla="*/ 568036 h 1352344"/>
              <a:gd name="connsiteX25" fmla="*/ 5926805 w 10292582"/>
              <a:gd name="connsiteY25" fmla="*/ 435032 h 1352344"/>
              <a:gd name="connsiteX26" fmla="*/ 5993307 w 10292582"/>
              <a:gd name="connsiteY26" fmla="*/ 260465 h 1352344"/>
              <a:gd name="connsiteX27" fmla="*/ 6101372 w 10292582"/>
              <a:gd name="connsiteY27" fmla="*/ 210589 h 1352344"/>
              <a:gd name="connsiteX28" fmla="*/ 6342441 w 10292582"/>
              <a:gd name="connsiteY28" fmla="*/ 410094 h 1352344"/>
              <a:gd name="connsiteX29" fmla="*/ 6824579 w 10292582"/>
              <a:gd name="connsiteY29" fmla="*/ 518160 h 1352344"/>
              <a:gd name="connsiteX30" fmla="*/ 7190339 w 10292582"/>
              <a:gd name="connsiteY30" fmla="*/ 509847 h 1352344"/>
              <a:gd name="connsiteX31" fmla="*/ 7714041 w 10292582"/>
              <a:gd name="connsiteY31" fmla="*/ 676101 h 1352344"/>
              <a:gd name="connsiteX32" fmla="*/ 8121365 w 10292582"/>
              <a:gd name="connsiteY32" fmla="*/ 850669 h 1352344"/>
              <a:gd name="connsiteX33" fmla="*/ 8412311 w 10292582"/>
              <a:gd name="connsiteY33" fmla="*/ 750915 h 1352344"/>
              <a:gd name="connsiteX34" fmla="*/ 8794696 w 10292582"/>
              <a:gd name="connsiteY34" fmla="*/ 667789 h 1352344"/>
              <a:gd name="connsiteX35" fmla="*/ 9127205 w 10292582"/>
              <a:gd name="connsiteY35" fmla="*/ 634538 h 1352344"/>
              <a:gd name="connsiteX36" fmla="*/ 9384899 w 10292582"/>
              <a:gd name="connsiteY36" fmla="*/ 950421 h 1352344"/>
              <a:gd name="connsiteX37" fmla="*/ 9434776 w 10292582"/>
              <a:gd name="connsiteY37" fmla="*/ 1191491 h 1352344"/>
              <a:gd name="connsiteX38" fmla="*/ 9559467 w 10292582"/>
              <a:gd name="connsiteY38" fmla="*/ 1332807 h 1352344"/>
              <a:gd name="connsiteX39" fmla="*/ 9950165 w 10292582"/>
              <a:gd name="connsiteY39" fmla="*/ 1233054 h 1352344"/>
              <a:gd name="connsiteX40" fmla="*/ 10292582 w 10292582"/>
              <a:gd name="connsiteY40" fmla="*/ 1048489 h 1352344"/>
              <a:gd name="connsiteX0" fmla="*/ 433047 w 10292615"/>
              <a:gd name="connsiteY0" fmla="*/ 990240 h 1352344"/>
              <a:gd name="connsiteX1" fmla="*/ 486618 w 10292615"/>
              <a:gd name="connsiteY1" fmla="*/ 465994 h 1352344"/>
              <a:gd name="connsiteX2" fmla="*/ 4480 w 10292615"/>
              <a:gd name="connsiteY2" fmla="*/ 582493 h 1352344"/>
              <a:gd name="connsiteX3" fmla="*/ 459734 w 10292615"/>
              <a:gd name="connsiteY3" fmla="*/ 1108767 h 1352344"/>
              <a:gd name="connsiteX4" fmla="*/ 540189 w 10292615"/>
              <a:gd name="connsiteY4" fmla="*/ 1339736 h 1352344"/>
              <a:gd name="connsiteX5" fmla="*/ 865574 w 10292615"/>
              <a:gd name="connsiteY5" fmla="*/ 1033120 h 1352344"/>
              <a:gd name="connsiteX6" fmla="*/ 1290183 w 10292615"/>
              <a:gd name="connsiteY6" fmla="*/ 582495 h 1352344"/>
              <a:gd name="connsiteX7" fmla="*/ 1654096 w 10292615"/>
              <a:gd name="connsiteY7" fmla="*/ 667789 h 1352344"/>
              <a:gd name="connsiteX8" fmla="*/ 1936729 w 10292615"/>
              <a:gd name="connsiteY8" fmla="*/ 401781 h 1352344"/>
              <a:gd name="connsiteX9" fmla="*/ 2310802 w 10292615"/>
              <a:gd name="connsiteY9" fmla="*/ 376843 h 1352344"/>
              <a:gd name="connsiteX10" fmla="*/ 2543558 w 10292615"/>
              <a:gd name="connsiteY10" fmla="*/ 518160 h 1352344"/>
              <a:gd name="connsiteX11" fmla="*/ 2593434 w 10292615"/>
              <a:gd name="connsiteY11" fmla="*/ 692727 h 1352344"/>
              <a:gd name="connsiteX12" fmla="*/ 2734751 w 10292615"/>
              <a:gd name="connsiteY12" fmla="*/ 742603 h 1352344"/>
              <a:gd name="connsiteX13" fmla="*/ 3191951 w 10292615"/>
              <a:gd name="connsiteY13" fmla="*/ 293716 h 1352344"/>
              <a:gd name="connsiteX14" fmla="*/ 3333267 w 10292615"/>
              <a:gd name="connsiteY14" fmla="*/ 94211 h 1352344"/>
              <a:gd name="connsiteX15" fmla="*/ 3507834 w 10292615"/>
              <a:gd name="connsiteY15" fmla="*/ 27709 h 1352344"/>
              <a:gd name="connsiteX16" fmla="*/ 3865282 w 10292615"/>
              <a:gd name="connsiteY16" fmla="*/ 260465 h 1352344"/>
              <a:gd name="connsiteX17" fmla="*/ 3981660 w 10292615"/>
              <a:gd name="connsiteY17" fmla="*/ 326967 h 1352344"/>
              <a:gd name="connsiteX18" fmla="*/ 4206103 w 10292615"/>
              <a:gd name="connsiteY18" fmla="*/ 285403 h 1352344"/>
              <a:gd name="connsiteX19" fmla="*/ 4605114 w 10292615"/>
              <a:gd name="connsiteY19" fmla="*/ 177338 h 1352344"/>
              <a:gd name="connsiteX20" fmla="*/ 4821245 w 10292615"/>
              <a:gd name="connsiteY20" fmla="*/ 243840 h 1352344"/>
              <a:gd name="connsiteX21" fmla="*/ 4854496 w 10292615"/>
              <a:gd name="connsiteY21" fmla="*/ 435032 h 1352344"/>
              <a:gd name="connsiteX22" fmla="*/ 5004125 w 10292615"/>
              <a:gd name="connsiteY22" fmla="*/ 559723 h 1352344"/>
              <a:gd name="connsiteX23" fmla="*/ 5336634 w 10292615"/>
              <a:gd name="connsiteY23" fmla="*/ 701040 h 1352344"/>
              <a:gd name="connsiteX24" fmla="*/ 5627580 w 10292615"/>
              <a:gd name="connsiteY24" fmla="*/ 734291 h 1352344"/>
              <a:gd name="connsiteX25" fmla="*/ 5893587 w 10292615"/>
              <a:gd name="connsiteY25" fmla="*/ 568036 h 1352344"/>
              <a:gd name="connsiteX26" fmla="*/ 5926838 w 10292615"/>
              <a:gd name="connsiteY26" fmla="*/ 435032 h 1352344"/>
              <a:gd name="connsiteX27" fmla="*/ 5993340 w 10292615"/>
              <a:gd name="connsiteY27" fmla="*/ 260465 h 1352344"/>
              <a:gd name="connsiteX28" fmla="*/ 6101405 w 10292615"/>
              <a:gd name="connsiteY28" fmla="*/ 210589 h 1352344"/>
              <a:gd name="connsiteX29" fmla="*/ 6342474 w 10292615"/>
              <a:gd name="connsiteY29" fmla="*/ 410094 h 1352344"/>
              <a:gd name="connsiteX30" fmla="*/ 6824612 w 10292615"/>
              <a:gd name="connsiteY30" fmla="*/ 518160 h 1352344"/>
              <a:gd name="connsiteX31" fmla="*/ 7190372 w 10292615"/>
              <a:gd name="connsiteY31" fmla="*/ 509847 h 1352344"/>
              <a:gd name="connsiteX32" fmla="*/ 7714074 w 10292615"/>
              <a:gd name="connsiteY32" fmla="*/ 676101 h 1352344"/>
              <a:gd name="connsiteX33" fmla="*/ 8121398 w 10292615"/>
              <a:gd name="connsiteY33" fmla="*/ 850669 h 1352344"/>
              <a:gd name="connsiteX34" fmla="*/ 8412344 w 10292615"/>
              <a:gd name="connsiteY34" fmla="*/ 750915 h 1352344"/>
              <a:gd name="connsiteX35" fmla="*/ 8794729 w 10292615"/>
              <a:gd name="connsiteY35" fmla="*/ 667789 h 1352344"/>
              <a:gd name="connsiteX36" fmla="*/ 9127238 w 10292615"/>
              <a:gd name="connsiteY36" fmla="*/ 634538 h 1352344"/>
              <a:gd name="connsiteX37" fmla="*/ 9384932 w 10292615"/>
              <a:gd name="connsiteY37" fmla="*/ 950421 h 1352344"/>
              <a:gd name="connsiteX38" fmla="*/ 9434809 w 10292615"/>
              <a:gd name="connsiteY38" fmla="*/ 1191491 h 1352344"/>
              <a:gd name="connsiteX39" fmla="*/ 9559500 w 10292615"/>
              <a:gd name="connsiteY39" fmla="*/ 1332807 h 1352344"/>
              <a:gd name="connsiteX40" fmla="*/ 9950198 w 10292615"/>
              <a:gd name="connsiteY40" fmla="*/ 1233054 h 1352344"/>
              <a:gd name="connsiteX41" fmla="*/ 10292615 w 10292615"/>
              <a:gd name="connsiteY41" fmla="*/ 1048489 h 1352344"/>
              <a:gd name="connsiteX0" fmla="*/ 433048 w 10292616"/>
              <a:gd name="connsiteY0" fmla="*/ 990240 h 1352344"/>
              <a:gd name="connsiteX1" fmla="*/ 808045 w 10292616"/>
              <a:gd name="connsiteY1" fmla="*/ 524244 h 1352344"/>
              <a:gd name="connsiteX2" fmla="*/ 486619 w 10292616"/>
              <a:gd name="connsiteY2" fmla="*/ 465994 h 1352344"/>
              <a:gd name="connsiteX3" fmla="*/ 4481 w 10292616"/>
              <a:gd name="connsiteY3" fmla="*/ 582493 h 1352344"/>
              <a:gd name="connsiteX4" fmla="*/ 459735 w 10292616"/>
              <a:gd name="connsiteY4" fmla="*/ 1108767 h 1352344"/>
              <a:gd name="connsiteX5" fmla="*/ 540190 w 10292616"/>
              <a:gd name="connsiteY5" fmla="*/ 1339736 h 1352344"/>
              <a:gd name="connsiteX6" fmla="*/ 865575 w 10292616"/>
              <a:gd name="connsiteY6" fmla="*/ 1033120 h 1352344"/>
              <a:gd name="connsiteX7" fmla="*/ 1290184 w 10292616"/>
              <a:gd name="connsiteY7" fmla="*/ 582495 h 1352344"/>
              <a:gd name="connsiteX8" fmla="*/ 1654097 w 10292616"/>
              <a:gd name="connsiteY8" fmla="*/ 667789 h 1352344"/>
              <a:gd name="connsiteX9" fmla="*/ 1936730 w 10292616"/>
              <a:gd name="connsiteY9" fmla="*/ 401781 h 1352344"/>
              <a:gd name="connsiteX10" fmla="*/ 2310803 w 10292616"/>
              <a:gd name="connsiteY10" fmla="*/ 376843 h 1352344"/>
              <a:gd name="connsiteX11" fmla="*/ 2543559 w 10292616"/>
              <a:gd name="connsiteY11" fmla="*/ 518160 h 1352344"/>
              <a:gd name="connsiteX12" fmla="*/ 2593435 w 10292616"/>
              <a:gd name="connsiteY12" fmla="*/ 692727 h 1352344"/>
              <a:gd name="connsiteX13" fmla="*/ 2734752 w 10292616"/>
              <a:gd name="connsiteY13" fmla="*/ 742603 h 1352344"/>
              <a:gd name="connsiteX14" fmla="*/ 3191952 w 10292616"/>
              <a:gd name="connsiteY14" fmla="*/ 293716 h 1352344"/>
              <a:gd name="connsiteX15" fmla="*/ 3333268 w 10292616"/>
              <a:gd name="connsiteY15" fmla="*/ 94211 h 1352344"/>
              <a:gd name="connsiteX16" fmla="*/ 3507835 w 10292616"/>
              <a:gd name="connsiteY16" fmla="*/ 27709 h 1352344"/>
              <a:gd name="connsiteX17" fmla="*/ 3865283 w 10292616"/>
              <a:gd name="connsiteY17" fmla="*/ 260465 h 1352344"/>
              <a:gd name="connsiteX18" fmla="*/ 3981661 w 10292616"/>
              <a:gd name="connsiteY18" fmla="*/ 326967 h 1352344"/>
              <a:gd name="connsiteX19" fmla="*/ 4206104 w 10292616"/>
              <a:gd name="connsiteY19" fmla="*/ 285403 h 1352344"/>
              <a:gd name="connsiteX20" fmla="*/ 4605115 w 10292616"/>
              <a:gd name="connsiteY20" fmla="*/ 177338 h 1352344"/>
              <a:gd name="connsiteX21" fmla="*/ 4821246 w 10292616"/>
              <a:gd name="connsiteY21" fmla="*/ 243840 h 1352344"/>
              <a:gd name="connsiteX22" fmla="*/ 4854497 w 10292616"/>
              <a:gd name="connsiteY22" fmla="*/ 435032 h 1352344"/>
              <a:gd name="connsiteX23" fmla="*/ 5004126 w 10292616"/>
              <a:gd name="connsiteY23" fmla="*/ 559723 h 1352344"/>
              <a:gd name="connsiteX24" fmla="*/ 5336635 w 10292616"/>
              <a:gd name="connsiteY24" fmla="*/ 701040 h 1352344"/>
              <a:gd name="connsiteX25" fmla="*/ 5627581 w 10292616"/>
              <a:gd name="connsiteY25" fmla="*/ 734291 h 1352344"/>
              <a:gd name="connsiteX26" fmla="*/ 5893588 w 10292616"/>
              <a:gd name="connsiteY26" fmla="*/ 568036 h 1352344"/>
              <a:gd name="connsiteX27" fmla="*/ 5926839 w 10292616"/>
              <a:gd name="connsiteY27" fmla="*/ 435032 h 1352344"/>
              <a:gd name="connsiteX28" fmla="*/ 5993341 w 10292616"/>
              <a:gd name="connsiteY28" fmla="*/ 260465 h 1352344"/>
              <a:gd name="connsiteX29" fmla="*/ 6101406 w 10292616"/>
              <a:gd name="connsiteY29" fmla="*/ 210589 h 1352344"/>
              <a:gd name="connsiteX30" fmla="*/ 6342475 w 10292616"/>
              <a:gd name="connsiteY30" fmla="*/ 410094 h 1352344"/>
              <a:gd name="connsiteX31" fmla="*/ 6824613 w 10292616"/>
              <a:gd name="connsiteY31" fmla="*/ 518160 h 1352344"/>
              <a:gd name="connsiteX32" fmla="*/ 7190373 w 10292616"/>
              <a:gd name="connsiteY32" fmla="*/ 509847 h 1352344"/>
              <a:gd name="connsiteX33" fmla="*/ 7714075 w 10292616"/>
              <a:gd name="connsiteY33" fmla="*/ 676101 h 1352344"/>
              <a:gd name="connsiteX34" fmla="*/ 8121399 w 10292616"/>
              <a:gd name="connsiteY34" fmla="*/ 850669 h 1352344"/>
              <a:gd name="connsiteX35" fmla="*/ 8412345 w 10292616"/>
              <a:gd name="connsiteY35" fmla="*/ 750915 h 1352344"/>
              <a:gd name="connsiteX36" fmla="*/ 8794730 w 10292616"/>
              <a:gd name="connsiteY36" fmla="*/ 667789 h 1352344"/>
              <a:gd name="connsiteX37" fmla="*/ 9127239 w 10292616"/>
              <a:gd name="connsiteY37" fmla="*/ 634538 h 1352344"/>
              <a:gd name="connsiteX38" fmla="*/ 9384933 w 10292616"/>
              <a:gd name="connsiteY38" fmla="*/ 950421 h 1352344"/>
              <a:gd name="connsiteX39" fmla="*/ 9434810 w 10292616"/>
              <a:gd name="connsiteY39" fmla="*/ 1191491 h 1352344"/>
              <a:gd name="connsiteX40" fmla="*/ 9559501 w 10292616"/>
              <a:gd name="connsiteY40" fmla="*/ 1332807 h 1352344"/>
              <a:gd name="connsiteX41" fmla="*/ 9950199 w 10292616"/>
              <a:gd name="connsiteY41" fmla="*/ 1233054 h 1352344"/>
              <a:gd name="connsiteX42" fmla="*/ 10292616 w 10292616"/>
              <a:gd name="connsiteY42" fmla="*/ 1048489 h 1352344"/>
              <a:gd name="connsiteX0" fmla="*/ 808046 w 10292616"/>
              <a:gd name="connsiteY0" fmla="*/ 931989 h 1352344"/>
              <a:gd name="connsiteX1" fmla="*/ 808045 w 10292616"/>
              <a:gd name="connsiteY1" fmla="*/ 524244 h 1352344"/>
              <a:gd name="connsiteX2" fmla="*/ 486619 w 10292616"/>
              <a:gd name="connsiteY2" fmla="*/ 465994 h 1352344"/>
              <a:gd name="connsiteX3" fmla="*/ 4481 w 10292616"/>
              <a:gd name="connsiteY3" fmla="*/ 582493 h 1352344"/>
              <a:gd name="connsiteX4" fmla="*/ 459735 w 10292616"/>
              <a:gd name="connsiteY4" fmla="*/ 1108767 h 1352344"/>
              <a:gd name="connsiteX5" fmla="*/ 540190 w 10292616"/>
              <a:gd name="connsiteY5" fmla="*/ 1339736 h 1352344"/>
              <a:gd name="connsiteX6" fmla="*/ 865575 w 10292616"/>
              <a:gd name="connsiteY6" fmla="*/ 1033120 h 1352344"/>
              <a:gd name="connsiteX7" fmla="*/ 1290184 w 10292616"/>
              <a:gd name="connsiteY7" fmla="*/ 582495 h 1352344"/>
              <a:gd name="connsiteX8" fmla="*/ 1654097 w 10292616"/>
              <a:gd name="connsiteY8" fmla="*/ 667789 h 1352344"/>
              <a:gd name="connsiteX9" fmla="*/ 1936730 w 10292616"/>
              <a:gd name="connsiteY9" fmla="*/ 401781 h 1352344"/>
              <a:gd name="connsiteX10" fmla="*/ 2310803 w 10292616"/>
              <a:gd name="connsiteY10" fmla="*/ 376843 h 1352344"/>
              <a:gd name="connsiteX11" fmla="*/ 2543559 w 10292616"/>
              <a:gd name="connsiteY11" fmla="*/ 518160 h 1352344"/>
              <a:gd name="connsiteX12" fmla="*/ 2593435 w 10292616"/>
              <a:gd name="connsiteY12" fmla="*/ 692727 h 1352344"/>
              <a:gd name="connsiteX13" fmla="*/ 2734752 w 10292616"/>
              <a:gd name="connsiteY13" fmla="*/ 742603 h 1352344"/>
              <a:gd name="connsiteX14" fmla="*/ 3191952 w 10292616"/>
              <a:gd name="connsiteY14" fmla="*/ 293716 h 1352344"/>
              <a:gd name="connsiteX15" fmla="*/ 3333268 w 10292616"/>
              <a:gd name="connsiteY15" fmla="*/ 94211 h 1352344"/>
              <a:gd name="connsiteX16" fmla="*/ 3507835 w 10292616"/>
              <a:gd name="connsiteY16" fmla="*/ 27709 h 1352344"/>
              <a:gd name="connsiteX17" fmla="*/ 3865283 w 10292616"/>
              <a:gd name="connsiteY17" fmla="*/ 260465 h 1352344"/>
              <a:gd name="connsiteX18" fmla="*/ 3981661 w 10292616"/>
              <a:gd name="connsiteY18" fmla="*/ 326967 h 1352344"/>
              <a:gd name="connsiteX19" fmla="*/ 4206104 w 10292616"/>
              <a:gd name="connsiteY19" fmla="*/ 285403 h 1352344"/>
              <a:gd name="connsiteX20" fmla="*/ 4605115 w 10292616"/>
              <a:gd name="connsiteY20" fmla="*/ 177338 h 1352344"/>
              <a:gd name="connsiteX21" fmla="*/ 4821246 w 10292616"/>
              <a:gd name="connsiteY21" fmla="*/ 243840 h 1352344"/>
              <a:gd name="connsiteX22" fmla="*/ 4854497 w 10292616"/>
              <a:gd name="connsiteY22" fmla="*/ 435032 h 1352344"/>
              <a:gd name="connsiteX23" fmla="*/ 5004126 w 10292616"/>
              <a:gd name="connsiteY23" fmla="*/ 559723 h 1352344"/>
              <a:gd name="connsiteX24" fmla="*/ 5336635 w 10292616"/>
              <a:gd name="connsiteY24" fmla="*/ 701040 h 1352344"/>
              <a:gd name="connsiteX25" fmla="*/ 5627581 w 10292616"/>
              <a:gd name="connsiteY25" fmla="*/ 734291 h 1352344"/>
              <a:gd name="connsiteX26" fmla="*/ 5893588 w 10292616"/>
              <a:gd name="connsiteY26" fmla="*/ 568036 h 1352344"/>
              <a:gd name="connsiteX27" fmla="*/ 5926839 w 10292616"/>
              <a:gd name="connsiteY27" fmla="*/ 435032 h 1352344"/>
              <a:gd name="connsiteX28" fmla="*/ 5993341 w 10292616"/>
              <a:gd name="connsiteY28" fmla="*/ 260465 h 1352344"/>
              <a:gd name="connsiteX29" fmla="*/ 6101406 w 10292616"/>
              <a:gd name="connsiteY29" fmla="*/ 210589 h 1352344"/>
              <a:gd name="connsiteX30" fmla="*/ 6342475 w 10292616"/>
              <a:gd name="connsiteY30" fmla="*/ 410094 h 1352344"/>
              <a:gd name="connsiteX31" fmla="*/ 6824613 w 10292616"/>
              <a:gd name="connsiteY31" fmla="*/ 518160 h 1352344"/>
              <a:gd name="connsiteX32" fmla="*/ 7190373 w 10292616"/>
              <a:gd name="connsiteY32" fmla="*/ 509847 h 1352344"/>
              <a:gd name="connsiteX33" fmla="*/ 7714075 w 10292616"/>
              <a:gd name="connsiteY33" fmla="*/ 676101 h 1352344"/>
              <a:gd name="connsiteX34" fmla="*/ 8121399 w 10292616"/>
              <a:gd name="connsiteY34" fmla="*/ 850669 h 1352344"/>
              <a:gd name="connsiteX35" fmla="*/ 8412345 w 10292616"/>
              <a:gd name="connsiteY35" fmla="*/ 750915 h 1352344"/>
              <a:gd name="connsiteX36" fmla="*/ 8794730 w 10292616"/>
              <a:gd name="connsiteY36" fmla="*/ 667789 h 1352344"/>
              <a:gd name="connsiteX37" fmla="*/ 9127239 w 10292616"/>
              <a:gd name="connsiteY37" fmla="*/ 634538 h 1352344"/>
              <a:gd name="connsiteX38" fmla="*/ 9384933 w 10292616"/>
              <a:gd name="connsiteY38" fmla="*/ 950421 h 1352344"/>
              <a:gd name="connsiteX39" fmla="*/ 9434810 w 10292616"/>
              <a:gd name="connsiteY39" fmla="*/ 1191491 h 1352344"/>
              <a:gd name="connsiteX40" fmla="*/ 9559501 w 10292616"/>
              <a:gd name="connsiteY40" fmla="*/ 1332807 h 1352344"/>
              <a:gd name="connsiteX41" fmla="*/ 9950199 w 10292616"/>
              <a:gd name="connsiteY41" fmla="*/ 1233054 h 1352344"/>
              <a:gd name="connsiteX42" fmla="*/ 10292616 w 10292616"/>
              <a:gd name="connsiteY42" fmla="*/ 1048489 h 1352344"/>
              <a:gd name="connsiteX0" fmla="*/ 1473200 w 10957770"/>
              <a:gd name="connsiteY0" fmla="*/ 931989 h 1352344"/>
              <a:gd name="connsiteX1" fmla="*/ 1473199 w 10957770"/>
              <a:gd name="connsiteY1" fmla="*/ 524244 h 1352344"/>
              <a:gd name="connsiteX2" fmla="*/ 133927 w 10957770"/>
              <a:gd name="connsiteY2" fmla="*/ 291247 h 1352344"/>
              <a:gd name="connsiteX3" fmla="*/ 669635 w 10957770"/>
              <a:gd name="connsiteY3" fmla="*/ 582493 h 1352344"/>
              <a:gd name="connsiteX4" fmla="*/ 1124889 w 10957770"/>
              <a:gd name="connsiteY4" fmla="*/ 1108767 h 1352344"/>
              <a:gd name="connsiteX5" fmla="*/ 1205344 w 10957770"/>
              <a:gd name="connsiteY5" fmla="*/ 1339736 h 1352344"/>
              <a:gd name="connsiteX6" fmla="*/ 1530729 w 10957770"/>
              <a:gd name="connsiteY6" fmla="*/ 1033120 h 1352344"/>
              <a:gd name="connsiteX7" fmla="*/ 1955338 w 10957770"/>
              <a:gd name="connsiteY7" fmla="*/ 582495 h 1352344"/>
              <a:gd name="connsiteX8" fmla="*/ 2319251 w 10957770"/>
              <a:gd name="connsiteY8" fmla="*/ 667789 h 1352344"/>
              <a:gd name="connsiteX9" fmla="*/ 2601884 w 10957770"/>
              <a:gd name="connsiteY9" fmla="*/ 401781 h 1352344"/>
              <a:gd name="connsiteX10" fmla="*/ 2975957 w 10957770"/>
              <a:gd name="connsiteY10" fmla="*/ 376843 h 1352344"/>
              <a:gd name="connsiteX11" fmla="*/ 3208713 w 10957770"/>
              <a:gd name="connsiteY11" fmla="*/ 518160 h 1352344"/>
              <a:gd name="connsiteX12" fmla="*/ 3258589 w 10957770"/>
              <a:gd name="connsiteY12" fmla="*/ 692727 h 1352344"/>
              <a:gd name="connsiteX13" fmla="*/ 3399906 w 10957770"/>
              <a:gd name="connsiteY13" fmla="*/ 742603 h 1352344"/>
              <a:gd name="connsiteX14" fmla="*/ 3857106 w 10957770"/>
              <a:gd name="connsiteY14" fmla="*/ 293716 h 1352344"/>
              <a:gd name="connsiteX15" fmla="*/ 3998422 w 10957770"/>
              <a:gd name="connsiteY15" fmla="*/ 94211 h 1352344"/>
              <a:gd name="connsiteX16" fmla="*/ 4172989 w 10957770"/>
              <a:gd name="connsiteY16" fmla="*/ 27709 h 1352344"/>
              <a:gd name="connsiteX17" fmla="*/ 4530437 w 10957770"/>
              <a:gd name="connsiteY17" fmla="*/ 260465 h 1352344"/>
              <a:gd name="connsiteX18" fmla="*/ 4646815 w 10957770"/>
              <a:gd name="connsiteY18" fmla="*/ 326967 h 1352344"/>
              <a:gd name="connsiteX19" fmla="*/ 4871258 w 10957770"/>
              <a:gd name="connsiteY19" fmla="*/ 285403 h 1352344"/>
              <a:gd name="connsiteX20" fmla="*/ 5270269 w 10957770"/>
              <a:gd name="connsiteY20" fmla="*/ 177338 h 1352344"/>
              <a:gd name="connsiteX21" fmla="*/ 5486400 w 10957770"/>
              <a:gd name="connsiteY21" fmla="*/ 243840 h 1352344"/>
              <a:gd name="connsiteX22" fmla="*/ 5519651 w 10957770"/>
              <a:gd name="connsiteY22" fmla="*/ 435032 h 1352344"/>
              <a:gd name="connsiteX23" fmla="*/ 5669280 w 10957770"/>
              <a:gd name="connsiteY23" fmla="*/ 559723 h 1352344"/>
              <a:gd name="connsiteX24" fmla="*/ 6001789 w 10957770"/>
              <a:gd name="connsiteY24" fmla="*/ 701040 h 1352344"/>
              <a:gd name="connsiteX25" fmla="*/ 6292735 w 10957770"/>
              <a:gd name="connsiteY25" fmla="*/ 734291 h 1352344"/>
              <a:gd name="connsiteX26" fmla="*/ 6558742 w 10957770"/>
              <a:gd name="connsiteY26" fmla="*/ 568036 h 1352344"/>
              <a:gd name="connsiteX27" fmla="*/ 6591993 w 10957770"/>
              <a:gd name="connsiteY27" fmla="*/ 435032 h 1352344"/>
              <a:gd name="connsiteX28" fmla="*/ 6658495 w 10957770"/>
              <a:gd name="connsiteY28" fmla="*/ 260465 h 1352344"/>
              <a:gd name="connsiteX29" fmla="*/ 6766560 w 10957770"/>
              <a:gd name="connsiteY29" fmla="*/ 210589 h 1352344"/>
              <a:gd name="connsiteX30" fmla="*/ 7007629 w 10957770"/>
              <a:gd name="connsiteY30" fmla="*/ 410094 h 1352344"/>
              <a:gd name="connsiteX31" fmla="*/ 7489767 w 10957770"/>
              <a:gd name="connsiteY31" fmla="*/ 518160 h 1352344"/>
              <a:gd name="connsiteX32" fmla="*/ 7855527 w 10957770"/>
              <a:gd name="connsiteY32" fmla="*/ 509847 h 1352344"/>
              <a:gd name="connsiteX33" fmla="*/ 8379229 w 10957770"/>
              <a:gd name="connsiteY33" fmla="*/ 676101 h 1352344"/>
              <a:gd name="connsiteX34" fmla="*/ 8786553 w 10957770"/>
              <a:gd name="connsiteY34" fmla="*/ 850669 h 1352344"/>
              <a:gd name="connsiteX35" fmla="*/ 9077499 w 10957770"/>
              <a:gd name="connsiteY35" fmla="*/ 750915 h 1352344"/>
              <a:gd name="connsiteX36" fmla="*/ 9459884 w 10957770"/>
              <a:gd name="connsiteY36" fmla="*/ 667789 h 1352344"/>
              <a:gd name="connsiteX37" fmla="*/ 9792393 w 10957770"/>
              <a:gd name="connsiteY37" fmla="*/ 634538 h 1352344"/>
              <a:gd name="connsiteX38" fmla="*/ 10050087 w 10957770"/>
              <a:gd name="connsiteY38" fmla="*/ 950421 h 1352344"/>
              <a:gd name="connsiteX39" fmla="*/ 10099964 w 10957770"/>
              <a:gd name="connsiteY39" fmla="*/ 1191491 h 1352344"/>
              <a:gd name="connsiteX40" fmla="*/ 10224655 w 10957770"/>
              <a:gd name="connsiteY40" fmla="*/ 1332807 h 1352344"/>
              <a:gd name="connsiteX41" fmla="*/ 10615353 w 10957770"/>
              <a:gd name="connsiteY41" fmla="*/ 1233054 h 1352344"/>
              <a:gd name="connsiteX42" fmla="*/ 10957770 w 10957770"/>
              <a:gd name="connsiteY42" fmla="*/ 1048489 h 1352344"/>
              <a:gd name="connsiteX0" fmla="*/ 2098194 w 11582764"/>
              <a:gd name="connsiteY0" fmla="*/ 931989 h 1352344"/>
              <a:gd name="connsiteX1" fmla="*/ 223213 w 11582764"/>
              <a:gd name="connsiteY1" fmla="*/ 1048488 h 1352344"/>
              <a:gd name="connsiteX2" fmla="*/ 758921 w 11582764"/>
              <a:gd name="connsiteY2" fmla="*/ 291247 h 1352344"/>
              <a:gd name="connsiteX3" fmla="*/ 1294629 w 11582764"/>
              <a:gd name="connsiteY3" fmla="*/ 582493 h 1352344"/>
              <a:gd name="connsiteX4" fmla="*/ 1749883 w 11582764"/>
              <a:gd name="connsiteY4" fmla="*/ 1108767 h 1352344"/>
              <a:gd name="connsiteX5" fmla="*/ 1830338 w 11582764"/>
              <a:gd name="connsiteY5" fmla="*/ 1339736 h 1352344"/>
              <a:gd name="connsiteX6" fmla="*/ 2155723 w 11582764"/>
              <a:gd name="connsiteY6" fmla="*/ 1033120 h 1352344"/>
              <a:gd name="connsiteX7" fmla="*/ 2580332 w 11582764"/>
              <a:gd name="connsiteY7" fmla="*/ 582495 h 1352344"/>
              <a:gd name="connsiteX8" fmla="*/ 2944245 w 11582764"/>
              <a:gd name="connsiteY8" fmla="*/ 667789 h 1352344"/>
              <a:gd name="connsiteX9" fmla="*/ 3226878 w 11582764"/>
              <a:gd name="connsiteY9" fmla="*/ 401781 h 1352344"/>
              <a:gd name="connsiteX10" fmla="*/ 3600951 w 11582764"/>
              <a:gd name="connsiteY10" fmla="*/ 376843 h 1352344"/>
              <a:gd name="connsiteX11" fmla="*/ 3833707 w 11582764"/>
              <a:gd name="connsiteY11" fmla="*/ 518160 h 1352344"/>
              <a:gd name="connsiteX12" fmla="*/ 3883583 w 11582764"/>
              <a:gd name="connsiteY12" fmla="*/ 692727 h 1352344"/>
              <a:gd name="connsiteX13" fmla="*/ 4024900 w 11582764"/>
              <a:gd name="connsiteY13" fmla="*/ 742603 h 1352344"/>
              <a:gd name="connsiteX14" fmla="*/ 4482100 w 11582764"/>
              <a:gd name="connsiteY14" fmla="*/ 293716 h 1352344"/>
              <a:gd name="connsiteX15" fmla="*/ 4623416 w 11582764"/>
              <a:gd name="connsiteY15" fmla="*/ 94211 h 1352344"/>
              <a:gd name="connsiteX16" fmla="*/ 4797983 w 11582764"/>
              <a:gd name="connsiteY16" fmla="*/ 27709 h 1352344"/>
              <a:gd name="connsiteX17" fmla="*/ 5155431 w 11582764"/>
              <a:gd name="connsiteY17" fmla="*/ 260465 h 1352344"/>
              <a:gd name="connsiteX18" fmla="*/ 5271809 w 11582764"/>
              <a:gd name="connsiteY18" fmla="*/ 326967 h 1352344"/>
              <a:gd name="connsiteX19" fmla="*/ 5496252 w 11582764"/>
              <a:gd name="connsiteY19" fmla="*/ 285403 h 1352344"/>
              <a:gd name="connsiteX20" fmla="*/ 5895263 w 11582764"/>
              <a:gd name="connsiteY20" fmla="*/ 177338 h 1352344"/>
              <a:gd name="connsiteX21" fmla="*/ 6111394 w 11582764"/>
              <a:gd name="connsiteY21" fmla="*/ 243840 h 1352344"/>
              <a:gd name="connsiteX22" fmla="*/ 6144645 w 11582764"/>
              <a:gd name="connsiteY22" fmla="*/ 435032 h 1352344"/>
              <a:gd name="connsiteX23" fmla="*/ 6294274 w 11582764"/>
              <a:gd name="connsiteY23" fmla="*/ 559723 h 1352344"/>
              <a:gd name="connsiteX24" fmla="*/ 6626783 w 11582764"/>
              <a:gd name="connsiteY24" fmla="*/ 701040 h 1352344"/>
              <a:gd name="connsiteX25" fmla="*/ 6917729 w 11582764"/>
              <a:gd name="connsiteY25" fmla="*/ 734291 h 1352344"/>
              <a:gd name="connsiteX26" fmla="*/ 7183736 w 11582764"/>
              <a:gd name="connsiteY26" fmla="*/ 568036 h 1352344"/>
              <a:gd name="connsiteX27" fmla="*/ 7216987 w 11582764"/>
              <a:gd name="connsiteY27" fmla="*/ 435032 h 1352344"/>
              <a:gd name="connsiteX28" fmla="*/ 7283489 w 11582764"/>
              <a:gd name="connsiteY28" fmla="*/ 260465 h 1352344"/>
              <a:gd name="connsiteX29" fmla="*/ 7391554 w 11582764"/>
              <a:gd name="connsiteY29" fmla="*/ 210589 h 1352344"/>
              <a:gd name="connsiteX30" fmla="*/ 7632623 w 11582764"/>
              <a:gd name="connsiteY30" fmla="*/ 410094 h 1352344"/>
              <a:gd name="connsiteX31" fmla="*/ 8114761 w 11582764"/>
              <a:gd name="connsiteY31" fmla="*/ 518160 h 1352344"/>
              <a:gd name="connsiteX32" fmla="*/ 8480521 w 11582764"/>
              <a:gd name="connsiteY32" fmla="*/ 509847 h 1352344"/>
              <a:gd name="connsiteX33" fmla="*/ 9004223 w 11582764"/>
              <a:gd name="connsiteY33" fmla="*/ 676101 h 1352344"/>
              <a:gd name="connsiteX34" fmla="*/ 9411547 w 11582764"/>
              <a:gd name="connsiteY34" fmla="*/ 850669 h 1352344"/>
              <a:gd name="connsiteX35" fmla="*/ 9702493 w 11582764"/>
              <a:gd name="connsiteY35" fmla="*/ 750915 h 1352344"/>
              <a:gd name="connsiteX36" fmla="*/ 10084878 w 11582764"/>
              <a:gd name="connsiteY36" fmla="*/ 667789 h 1352344"/>
              <a:gd name="connsiteX37" fmla="*/ 10417387 w 11582764"/>
              <a:gd name="connsiteY37" fmla="*/ 634538 h 1352344"/>
              <a:gd name="connsiteX38" fmla="*/ 10675081 w 11582764"/>
              <a:gd name="connsiteY38" fmla="*/ 950421 h 1352344"/>
              <a:gd name="connsiteX39" fmla="*/ 10724958 w 11582764"/>
              <a:gd name="connsiteY39" fmla="*/ 1191491 h 1352344"/>
              <a:gd name="connsiteX40" fmla="*/ 10849649 w 11582764"/>
              <a:gd name="connsiteY40" fmla="*/ 1332807 h 1352344"/>
              <a:gd name="connsiteX41" fmla="*/ 11240347 w 11582764"/>
              <a:gd name="connsiteY41" fmla="*/ 1233054 h 1352344"/>
              <a:gd name="connsiteX42" fmla="*/ 11582764 w 11582764"/>
              <a:gd name="connsiteY42" fmla="*/ 1048489 h 1352344"/>
              <a:gd name="connsiteX0" fmla="*/ 0 w 12216686"/>
              <a:gd name="connsiteY0" fmla="*/ 582493 h 1352344"/>
              <a:gd name="connsiteX1" fmla="*/ 857135 w 12216686"/>
              <a:gd name="connsiteY1" fmla="*/ 1048488 h 1352344"/>
              <a:gd name="connsiteX2" fmla="*/ 1392843 w 12216686"/>
              <a:gd name="connsiteY2" fmla="*/ 291247 h 1352344"/>
              <a:gd name="connsiteX3" fmla="*/ 1928551 w 12216686"/>
              <a:gd name="connsiteY3" fmla="*/ 582493 h 1352344"/>
              <a:gd name="connsiteX4" fmla="*/ 2383805 w 12216686"/>
              <a:gd name="connsiteY4" fmla="*/ 1108767 h 1352344"/>
              <a:gd name="connsiteX5" fmla="*/ 2464260 w 12216686"/>
              <a:gd name="connsiteY5" fmla="*/ 1339736 h 1352344"/>
              <a:gd name="connsiteX6" fmla="*/ 2789645 w 12216686"/>
              <a:gd name="connsiteY6" fmla="*/ 1033120 h 1352344"/>
              <a:gd name="connsiteX7" fmla="*/ 3214254 w 12216686"/>
              <a:gd name="connsiteY7" fmla="*/ 582495 h 1352344"/>
              <a:gd name="connsiteX8" fmla="*/ 3578167 w 12216686"/>
              <a:gd name="connsiteY8" fmla="*/ 667789 h 1352344"/>
              <a:gd name="connsiteX9" fmla="*/ 3860800 w 12216686"/>
              <a:gd name="connsiteY9" fmla="*/ 401781 h 1352344"/>
              <a:gd name="connsiteX10" fmla="*/ 4234873 w 12216686"/>
              <a:gd name="connsiteY10" fmla="*/ 376843 h 1352344"/>
              <a:gd name="connsiteX11" fmla="*/ 4467629 w 12216686"/>
              <a:gd name="connsiteY11" fmla="*/ 518160 h 1352344"/>
              <a:gd name="connsiteX12" fmla="*/ 4517505 w 12216686"/>
              <a:gd name="connsiteY12" fmla="*/ 692727 h 1352344"/>
              <a:gd name="connsiteX13" fmla="*/ 4658822 w 12216686"/>
              <a:gd name="connsiteY13" fmla="*/ 742603 h 1352344"/>
              <a:gd name="connsiteX14" fmla="*/ 5116022 w 12216686"/>
              <a:gd name="connsiteY14" fmla="*/ 293716 h 1352344"/>
              <a:gd name="connsiteX15" fmla="*/ 5257338 w 12216686"/>
              <a:gd name="connsiteY15" fmla="*/ 94211 h 1352344"/>
              <a:gd name="connsiteX16" fmla="*/ 5431905 w 12216686"/>
              <a:gd name="connsiteY16" fmla="*/ 27709 h 1352344"/>
              <a:gd name="connsiteX17" fmla="*/ 5789353 w 12216686"/>
              <a:gd name="connsiteY17" fmla="*/ 260465 h 1352344"/>
              <a:gd name="connsiteX18" fmla="*/ 5905731 w 12216686"/>
              <a:gd name="connsiteY18" fmla="*/ 326967 h 1352344"/>
              <a:gd name="connsiteX19" fmla="*/ 6130174 w 12216686"/>
              <a:gd name="connsiteY19" fmla="*/ 285403 h 1352344"/>
              <a:gd name="connsiteX20" fmla="*/ 6529185 w 12216686"/>
              <a:gd name="connsiteY20" fmla="*/ 177338 h 1352344"/>
              <a:gd name="connsiteX21" fmla="*/ 6745316 w 12216686"/>
              <a:gd name="connsiteY21" fmla="*/ 243840 h 1352344"/>
              <a:gd name="connsiteX22" fmla="*/ 6778567 w 12216686"/>
              <a:gd name="connsiteY22" fmla="*/ 435032 h 1352344"/>
              <a:gd name="connsiteX23" fmla="*/ 6928196 w 12216686"/>
              <a:gd name="connsiteY23" fmla="*/ 559723 h 1352344"/>
              <a:gd name="connsiteX24" fmla="*/ 7260705 w 12216686"/>
              <a:gd name="connsiteY24" fmla="*/ 701040 h 1352344"/>
              <a:gd name="connsiteX25" fmla="*/ 7551651 w 12216686"/>
              <a:gd name="connsiteY25" fmla="*/ 734291 h 1352344"/>
              <a:gd name="connsiteX26" fmla="*/ 7817658 w 12216686"/>
              <a:gd name="connsiteY26" fmla="*/ 568036 h 1352344"/>
              <a:gd name="connsiteX27" fmla="*/ 7850909 w 12216686"/>
              <a:gd name="connsiteY27" fmla="*/ 435032 h 1352344"/>
              <a:gd name="connsiteX28" fmla="*/ 7917411 w 12216686"/>
              <a:gd name="connsiteY28" fmla="*/ 260465 h 1352344"/>
              <a:gd name="connsiteX29" fmla="*/ 8025476 w 12216686"/>
              <a:gd name="connsiteY29" fmla="*/ 210589 h 1352344"/>
              <a:gd name="connsiteX30" fmla="*/ 8266545 w 12216686"/>
              <a:gd name="connsiteY30" fmla="*/ 410094 h 1352344"/>
              <a:gd name="connsiteX31" fmla="*/ 8748683 w 12216686"/>
              <a:gd name="connsiteY31" fmla="*/ 518160 h 1352344"/>
              <a:gd name="connsiteX32" fmla="*/ 9114443 w 12216686"/>
              <a:gd name="connsiteY32" fmla="*/ 509847 h 1352344"/>
              <a:gd name="connsiteX33" fmla="*/ 9638145 w 12216686"/>
              <a:gd name="connsiteY33" fmla="*/ 676101 h 1352344"/>
              <a:gd name="connsiteX34" fmla="*/ 10045469 w 12216686"/>
              <a:gd name="connsiteY34" fmla="*/ 850669 h 1352344"/>
              <a:gd name="connsiteX35" fmla="*/ 10336415 w 12216686"/>
              <a:gd name="connsiteY35" fmla="*/ 750915 h 1352344"/>
              <a:gd name="connsiteX36" fmla="*/ 10718800 w 12216686"/>
              <a:gd name="connsiteY36" fmla="*/ 667789 h 1352344"/>
              <a:gd name="connsiteX37" fmla="*/ 11051309 w 12216686"/>
              <a:gd name="connsiteY37" fmla="*/ 634538 h 1352344"/>
              <a:gd name="connsiteX38" fmla="*/ 11309003 w 12216686"/>
              <a:gd name="connsiteY38" fmla="*/ 950421 h 1352344"/>
              <a:gd name="connsiteX39" fmla="*/ 11358880 w 12216686"/>
              <a:gd name="connsiteY39" fmla="*/ 1191491 h 1352344"/>
              <a:gd name="connsiteX40" fmla="*/ 11483571 w 12216686"/>
              <a:gd name="connsiteY40" fmla="*/ 1332807 h 1352344"/>
              <a:gd name="connsiteX41" fmla="*/ 11874269 w 12216686"/>
              <a:gd name="connsiteY41" fmla="*/ 1233054 h 1352344"/>
              <a:gd name="connsiteX42" fmla="*/ 12216686 w 12216686"/>
              <a:gd name="connsiteY42" fmla="*/ 1048489 h 1352344"/>
              <a:gd name="connsiteX0" fmla="*/ 0 w 12216686"/>
              <a:gd name="connsiteY0" fmla="*/ 582493 h 1352344"/>
              <a:gd name="connsiteX1" fmla="*/ 749993 w 12216686"/>
              <a:gd name="connsiteY1" fmla="*/ 990238 h 1352344"/>
              <a:gd name="connsiteX2" fmla="*/ 1392843 w 12216686"/>
              <a:gd name="connsiteY2" fmla="*/ 291247 h 1352344"/>
              <a:gd name="connsiteX3" fmla="*/ 1928551 w 12216686"/>
              <a:gd name="connsiteY3" fmla="*/ 582493 h 1352344"/>
              <a:gd name="connsiteX4" fmla="*/ 2383805 w 12216686"/>
              <a:gd name="connsiteY4" fmla="*/ 1108767 h 1352344"/>
              <a:gd name="connsiteX5" fmla="*/ 2464260 w 12216686"/>
              <a:gd name="connsiteY5" fmla="*/ 1339736 h 1352344"/>
              <a:gd name="connsiteX6" fmla="*/ 2789645 w 12216686"/>
              <a:gd name="connsiteY6" fmla="*/ 1033120 h 1352344"/>
              <a:gd name="connsiteX7" fmla="*/ 3214254 w 12216686"/>
              <a:gd name="connsiteY7" fmla="*/ 582495 h 1352344"/>
              <a:gd name="connsiteX8" fmla="*/ 3578167 w 12216686"/>
              <a:gd name="connsiteY8" fmla="*/ 667789 h 1352344"/>
              <a:gd name="connsiteX9" fmla="*/ 3860800 w 12216686"/>
              <a:gd name="connsiteY9" fmla="*/ 401781 h 1352344"/>
              <a:gd name="connsiteX10" fmla="*/ 4234873 w 12216686"/>
              <a:gd name="connsiteY10" fmla="*/ 376843 h 1352344"/>
              <a:gd name="connsiteX11" fmla="*/ 4467629 w 12216686"/>
              <a:gd name="connsiteY11" fmla="*/ 518160 h 1352344"/>
              <a:gd name="connsiteX12" fmla="*/ 4517505 w 12216686"/>
              <a:gd name="connsiteY12" fmla="*/ 692727 h 1352344"/>
              <a:gd name="connsiteX13" fmla="*/ 4658822 w 12216686"/>
              <a:gd name="connsiteY13" fmla="*/ 742603 h 1352344"/>
              <a:gd name="connsiteX14" fmla="*/ 5116022 w 12216686"/>
              <a:gd name="connsiteY14" fmla="*/ 293716 h 1352344"/>
              <a:gd name="connsiteX15" fmla="*/ 5257338 w 12216686"/>
              <a:gd name="connsiteY15" fmla="*/ 94211 h 1352344"/>
              <a:gd name="connsiteX16" fmla="*/ 5431905 w 12216686"/>
              <a:gd name="connsiteY16" fmla="*/ 27709 h 1352344"/>
              <a:gd name="connsiteX17" fmla="*/ 5789353 w 12216686"/>
              <a:gd name="connsiteY17" fmla="*/ 260465 h 1352344"/>
              <a:gd name="connsiteX18" fmla="*/ 5905731 w 12216686"/>
              <a:gd name="connsiteY18" fmla="*/ 326967 h 1352344"/>
              <a:gd name="connsiteX19" fmla="*/ 6130174 w 12216686"/>
              <a:gd name="connsiteY19" fmla="*/ 285403 h 1352344"/>
              <a:gd name="connsiteX20" fmla="*/ 6529185 w 12216686"/>
              <a:gd name="connsiteY20" fmla="*/ 177338 h 1352344"/>
              <a:gd name="connsiteX21" fmla="*/ 6745316 w 12216686"/>
              <a:gd name="connsiteY21" fmla="*/ 243840 h 1352344"/>
              <a:gd name="connsiteX22" fmla="*/ 6778567 w 12216686"/>
              <a:gd name="connsiteY22" fmla="*/ 435032 h 1352344"/>
              <a:gd name="connsiteX23" fmla="*/ 6928196 w 12216686"/>
              <a:gd name="connsiteY23" fmla="*/ 559723 h 1352344"/>
              <a:gd name="connsiteX24" fmla="*/ 7260705 w 12216686"/>
              <a:gd name="connsiteY24" fmla="*/ 701040 h 1352344"/>
              <a:gd name="connsiteX25" fmla="*/ 7551651 w 12216686"/>
              <a:gd name="connsiteY25" fmla="*/ 734291 h 1352344"/>
              <a:gd name="connsiteX26" fmla="*/ 7817658 w 12216686"/>
              <a:gd name="connsiteY26" fmla="*/ 568036 h 1352344"/>
              <a:gd name="connsiteX27" fmla="*/ 7850909 w 12216686"/>
              <a:gd name="connsiteY27" fmla="*/ 435032 h 1352344"/>
              <a:gd name="connsiteX28" fmla="*/ 7917411 w 12216686"/>
              <a:gd name="connsiteY28" fmla="*/ 260465 h 1352344"/>
              <a:gd name="connsiteX29" fmla="*/ 8025476 w 12216686"/>
              <a:gd name="connsiteY29" fmla="*/ 210589 h 1352344"/>
              <a:gd name="connsiteX30" fmla="*/ 8266545 w 12216686"/>
              <a:gd name="connsiteY30" fmla="*/ 410094 h 1352344"/>
              <a:gd name="connsiteX31" fmla="*/ 8748683 w 12216686"/>
              <a:gd name="connsiteY31" fmla="*/ 518160 h 1352344"/>
              <a:gd name="connsiteX32" fmla="*/ 9114443 w 12216686"/>
              <a:gd name="connsiteY32" fmla="*/ 509847 h 1352344"/>
              <a:gd name="connsiteX33" fmla="*/ 9638145 w 12216686"/>
              <a:gd name="connsiteY33" fmla="*/ 676101 h 1352344"/>
              <a:gd name="connsiteX34" fmla="*/ 10045469 w 12216686"/>
              <a:gd name="connsiteY34" fmla="*/ 850669 h 1352344"/>
              <a:gd name="connsiteX35" fmla="*/ 10336415 w 12216686"/>
              <a:gd name="connsiteY35" fmla="*/ 750915 h 1352344"/>
              <a:gd name="connsiteX36" fmla="*/ 10718800 w 12216686"/>
              <a:gd name="connsiteY36" fmla="*/ 667789 h 1352344"/>
              <a:gd name="connsiteX37" fmla="*/ 11051309 w 12216686"/>
              <a:gd name="connsiteY37" fmla="*/ 634538 h 1352344"/>
              <a:gd name="connsiteX38" fmla="*/ 11309003 w 12216686"/>
              <a:gd name="connsiteY38" fmla="*/ 950421 h 1352344"/>
              <a:gd name="connsiteX39" fmla="*/ 11358880 w 12216686"/>
              <a:gd name="connsiteY39" fmla="*/ 1191491 h 1352344"/>
              <a:gd name="connsiteX40" fmla="*/ 11483571 w 12216686"/>
              <a:gd name="connsiteY40" fmla="*/ 1332807 h 1352344"/>
              <a:gd name="connsiteX41" fmla="*/ 11874269 w 12216686"/>
              <a:gd name="connsiteY41" fmla="*/ 1233054 h 1352344"/>
              <a:gd name="connsiteX42" fmla="*/ 12216686 w 12216686"/>
              <a:gd name="connsiteY42" fmla="*/ 1048489 h 1352344"/>
              <a:gd name="connsiteX0" fmla="*/ 0 w 12216686"/>
              <a:gd name="connsiteY0" fmla="*/ 582493 h 1352344"/>
              <a:gd name="connsiteX1" fmla="*/ 749993 w 12216686"/>
              <a:gd name="connsiteY1" fmla="*/ 990238 h 1352344"/>
              <a:gd name="connsiteX2" fmla="*/ 1499986 w 12216686"/>
              <a:gd name="connsiteY2" fmla="*/ 349496 h 1352344"/>
              <a:gd name="connsiteX3" fmla="*/ 1928551 w 12216686"/>
              <a:gd name="connsiteY3" fmla="*/ 582493 h 1352344"/>
              <a:gd name="connsiteX4" fmla="*/ 2383805 w 12216686"/>
              <a:gd name="connsiteY4" fmla="*/ 1108767 h 1352344"/>
              <a:gd name="connsiteX5" fmla="*/ 2464260 w 12216686"/>
              <a:gd name="connsiteY5" fmla="*/ 1339736 h 1352344"/>
              <a:gd name="connsiteX6" fmla="*/ 2789645 w 12216686"/>
              <a:gd name="connsiteY6" fmla="*/ 1033120 h 1352344"/>
              <a:gd name="connsiteX7" fmla="*/ 3214254 w 12216686"/>
              <a:gd name="connsiteY7" fmla="*/ 582495 h 1352344"/>
              <a:gd name="connsiteX8" fmla="*/ 3578167 w 12216686"/>
              <a:gd name="connsiteY8" fmla="*/ 667789 h 1352344"/>
              <a:gd name="connsiteX9" fmla="*/ 3860800 w 12216686"/>
              <a:gd name="connsiteY9" fmla="*/ 401781 h 1352344"/>
              <a:gd name="connsiteX10" fmla="*/ 4234873 w 12216686"/>
              <a:gd name="connsiteY10" fmla="*/ 376843 h 1352344"/>
              <a:gd name="connsiteX11" fmla="*/ 4467629 w 12216686"/>
              <a:gd name="connsiteY11" fmla="*/ 518160 h 1352344"/>
              <a:gd name="connsiteX12" fmla="*/ 4517505 w 12216686"/>
              <a:gd name="connsiteY12" fmla="*/ 692727 h 1352344"/>
              <a:gd name="connsiteX13" fmla="*/ 4658822 w 12216686"/>
              <a:gd name="connsiteY13" fmla="*/ 742603 h 1352344"/>
              <a:gd name="connsiteX14" fmla="*/ 5116022 w 12216686"/>
              <a:gd name="connsiteY14" fmla="*/ 293716 h 1352344"/>
              <a:gd name="connsiteX15" fmla="*/ 5257338 w 12216686"/>
              <a:gd name="connsiteY15" fmla="*/ 94211 h 1352344"/>
              <a:gd name="connsiteX16" fmla="*/ 5431905 w 12216686"/>
              <a:gd name="connsiteY16" fmla="*/ 27709 h 1352344"/>
              <a:gd name="connsiteX17" fmla="*/ 5789353 w 12216686"/>
              <a:gd name="connsiteY17" fmla="*/ 260465 h 1352344"/>
              <a:gd name="connsiteX18" fmla="*/ 5905731 w 12216686"/>
              <a:gd name="connsiteY18" fmla="*/ 326967 h 1352344"/>
              <a:gd name="connsiteX19" fmla="*/ 6130174 w 12216686"/>
              <a:gd name="connsiteY19" fmla="*/ 285403 h 1352344"/>
              <a:gd name="connsiteX20" fmla="*/ 6529185 w 12216686"/>
              <a:gd name="connsiteY20" fmla="*/ 177338 h 1352344"/>
              <a:gd name="connsiteX21" fmla="*/ 6745316 w 12216686"/>
              <a:gd name="connsiteY21" fmla="*/ 243840 h 1352344"/>
              <a:gd name="connsiteX22" fmla="*/ 6778567 w 12216686"/>
              <a:gd name="connsiteY22" fmla="*/ 435032 h 1352344"/>
              <a:gd name="connsiteX23" fmla="*/ 6928196 w 12216686"/>
              <a:gd name="connsiteY23" fmla="*/ 559723 h 1352344"/>
              <a:gd name="connsiteX24" fmla="*/ 7260705 w 12216686"/>
              <a:gd name="connsiteY24" fmla="*/ 701040 h 1352344"/>
              <a:gd name="connsiteX25" fmla="*/ 7551651 w 12216686"/>
              <a:gd name="connsiteY25" fmla="*/ 734291 h 1352344"/>
              <a:gd name="connsiteX26" fmla="*/ 7817658 w 12216686"/>
              <a:gd name="connsiteY26" fmla="*/ 568036 h 1352344"/>
              <a:gd name="connsiteX27" fmla="*/ 7850909 w 12216686"/>
              <a:gd name="connsiteY27" fmla="*/ 435032 h 1352344"/>
              <a:gd name="connsiteX28" fmla="*/ 7917411 w 12216686"/>
              <a:gd name="connsiteY28" fmla="*/ 260465 h 1352344"/>
              <a:gd name="connsiteX29" fmla="*/ 8025476 w 12216686"/>
              <a:gd name="connsiteY29" fmla="*/ 210589 h 1352344"/>
              <a:gd name="connsiteX30" fmla="*/ 8266545 w 12216686"/>
              <a:gd name="connsiteY30" fmla="*/ 410094 h 1352344"/>
              <a:gd name="connsiteX31" fmla="*/ 8748683 w 12216686"/>
              <a:gd name="connsiteY31" fmla="*/ 518160 h 1352344"/>
              <a:gd name="connsiteX32" fmla="*/ 9114443 w 12216686"/>
              <a:gd name="connsiteY32" fmla="*/ 509847 h 1352344"/>
              <a:gd name="connsiteX33" fmla="*/ 9638145 w 12216686"/>
              <a:gd name="connsiteY33" fmla="*/ 676101 h 1352344"/>
              <a:gd name="connsiteX34" fmla="*/ 10045469 w 12216686"/>
              <a:gd name="connsiteY34" fmla="*/ 850669 h 1352344"/>
              <a:gd name="connsiteX35" fmla="*/ 10336415 w 12216686"/>
              <a:gd name="connsiteY35" fmla="*/ 750915 h 1352344"/>
              <a:gd name="connsiteX36" fmla="*/ 10718800 w 12216686"/>
              <a:gd name="connsiteY36" fmla="*/ 667789 h 1352344"/>
              <a:gd name="connsiteX37" fmla="*/ 11051309 w 12216686"/>
              <a:gd name="connsiteY37" fmla="*/ 634538 h 1352344"/>
              <a:gd name="connsiteX38" fmla="*/ 11309003 w 12216686"/>
              <a:gd name="connsiteY38" fmla="*/ 950421 h 1352344"/>
              <a:gd name="connsiteX39" fmla="*/ 11358880 w 12216686"/>
              <a:gd name="connsiteY39" fmla="*/ 1191491 h 1352344"/>
              <a:gd name="connsiteX40" fmla="*/ 11483571 w 12216686"/>
              <a:gd name="connsiteY40" fmla="*/ 1332807 h 1352344"/>
              <a:gd name="connsiteX41" fmla="*/ 11874269 w 12216686"/>
              <a:gd name="connsiteY41" fmla="*/ 1233054 h 1352344"/>
              <a:gd name="connsiteX42" fmla="*/ 12216686 w 12216686"/>
              <a:gd name="connsiteY42" fmla="*/ 1048489 h 1352344"/>
              <a:gd name="connsiteX0" fmla="*/ 0 w 12216686"/>
              <a:gd name="connsiteY0" fmla="*/ 582493 h 1352344"/>
              <a:gd name="connsiteX1" fmla="*/ 215472 w 12216686"/>
              <a:gd name="connsiteY1" fmla="*/ 780959 h 1352344"/>
              <a:gd name="connsiteX2" fmla="*/ 749993 w 12216686"/>
              <a:gd name="connsiteY2" fmla="*/ 990238 h 1352344"/>
              <a:gd name="connsiteX3" fmla="*/ 1499986 w 12216686"/>
              <a:gd name="connsiteY3" fmla="*/ 349496 h 1352344"/>
              <a:gd name="connsiteX4" fmla="*/ 1928551 w 12216686"/>
              <a:gd name="connsiteY4" fmla="*/ 582493 h 1352344"/>
              <a:gd name="connsiteX5" fmla="*/ 2383805 w 12216686"/>
              <a:gd name="connsiteY5" fmla="*/ 1108767 h 1352344"/>
              <a:gd name="connsiteX6" fmla="*/ 2464260 w 12216686"/>
              <a:gd name="connsiteY6" fmla="*/ 1339736 h 1352344"/>
              <a:gd name="connsiteX7" fmla="*/ 2789645 w 12216686"/>
              <a:gd name="connsiteY7" fmla="*/ 1033120 h 1352344"/>
              <a:gd name="connsiteX8" fmla="*/ 3214254 w 12216686"/>
              <a:gd name="connsiteY8" fmla="*/ 582495 h 1352344"/>
              <a:gd name="connsiteX9" fmla="*/ 3578167 w 12216686"/>
              <a:gd name="connsiteY9" fmla="*/ 667789 h 1352344"/>
              <a:gd name="connsiteX10" fmla="*/ 3860800 w 12216686"/>
              <a:gd name="connsiteY10" fmla="*/ 401781 h 1352344"/>
              <a:gd name="connsiteX11" fmla="*/ 4234873 w 12216686"/>
              <a:gd name="connsiteY11" fmla="*/ 376843 h 1352344"/>
              <a:gd name="connsiteX12" fmla="*/ 4467629 w 12216686"/>
              <a:gd name="connsiteY12" fmla="*/ 518160 h 1352344"/>
              <a:gd name="connsiteX13" fmla="*/ 4517505 w 12216686"/>
              <a:gd name="connsiteY13" fmla="*/ 692727 h 1352344"/>
              <a:gd name="connsiteX14" fmla="*/ 4658822 w 12216686"/>
              <a:gd name="connsiteY14" fmla="*/ 742603 h 1352344"/>
              <a:gd name="connsiteX15" fmla="*/ 5116022 w 12216686"/>
              <a:gd name="connsiteY15" fmla="*/ 293716 h 1352344"/>
              <a:gd name="connsiteX16" fmla="*/ 5257338 w 12216686"/>
              <a:gd name="connsiteY16" fmla="*/ 94211 h 1352344"/>
              <a:gd name="connsiteX17" fmla="*/ 5431905 w 12216686"/>
              <a:gd name="connsiteY17" fmla="*/ 27709 h 1352344"/>
              <a:gd name="connsiteX18" fmla="*/ 5789353 w 12216686"/>
              <a:gd name="connsiteY18" fmla="*/ 260465 h 1352344"/>
              <a:gd name="connsiteX19" fmla="*/ 5905731 w 12216686"/>
              <a:gd name="connsiteY19" fmla="*/ 326967 h 1352344"/>
              <a:gd name="connsiteX20" fmla="*/ 6130174 w 12216686"/>
              <a:gd name="connsiteY20" fmla="*/ 285403 h 1352344"/>
              <a:gd name="connsiteX21" fmla="*/ 6529185 w 12216686"/>
              <a:gd name="connsiteY21" fmla="*/ 177338 h 1352344"/>
              <a:gd name="connsiteX22" fmla="*/ 6745316 w 12216686"/>
              <a:gd name="connsiteY22" fmla="*/ 243840 h 1352344"/>
              <a:gd name="connsiteX23" fmla="*/ 6778567 w 12216686"/>
              <a:gd name="connsiteY23" fmla="*/ 435032 h 1352344"/>
              <a:gd name="connsiteX24" fmla="*/ 6928196 w 12216686"/>
              <a:gd name="connsiteY24" fmla="*/ 559723 h 1352344"/>
              <a:gd name="connsiteX25" fmla="*/ 7260705 w 12216686"/>
              <a:gd name="connsiteY25" fmla="*/ 701040 h 1352344"/>
              <a:gd name="connsiteX26" fmla="*/ 7551651 w 12216686"/>
              <a:gd name="connsiteY26" fmla="*/ 734291 h 1352344"/>
              <a:gd name="connsiteX27" fmla="*/ 7817658 w 12216686"/>
              <a:gd name="connsiteY27" fmla="*/ 568036 h 1352344"/>
              <a:gd name="connsiteX28" fmla="*/ 7850909 w 12216686"/>
              <a:gd name="connsiteY28" fmla="*/ 435032 h 1352344"/>
              <a:gd name="connsiteX29" fmla="*/ 7917411 w 12216686"/>
              <a:gd name="connsiteY29" fmla="*/ 260465 h 1352344"/>
              <a:gd name="connsiteX30" fmla="*/ 8025476 w 12216686"/>
              <a:gd name="connsiteY30" fmla="*/ 210589 h 1352344"/>
              <a:gd name="connsiteX31" fmla="*/ 8266545 w 12216686"/>
              <a:gd name="connsiteY31" fmla="*/ 410094 h 1352344"/>
              <a:gd name="connsiteX32" fmla="*/ 8748683 w 12216686"/>
              <a:gd name="connsiteY32" fmla="*/ 518160 h 1352344"/>
              <a:gd name="connsiteX33" fmla="*/ 9114443 w 12216686"/>
              <a:gd name="connsiteY33" fmla="*/ 509847 h 1352344"/>
              <a:gd name="connsiteX34" fmla="*/ 9638145 w 12216686"/>
              <a:gd name="connsiteY34" fmla="*/ 676101 h 1352344"/>
              <a:gd name="connsiteX35" fmla="*/ 10045469 w 12216686"/>
              <a:gd name="connsiteY35" fmla="*/ 850669 h 1352344"/>
              <a:gd name="connsiteX36" fmla="*/ 10336415 w 12216686"/>
              <a:gd name="connsiteY36" fmla="*/ 750915 h 1352344"/>
              <a:gd name="connsiteX37" fmla="*/ 10718800 w 12216686"/>
              <a:gd name="connsiteY37" fmla="*/ 667789 h 1352344"/>
              <a:gd name="connsiteX38" fmla="*/ 11051309 w 12216686"/>
              <a:gd name="connsiteY38" fmla="*/ 634538 h 1352344"/>
              <a:gd name="connsiteX39" fmla="*/ 11309003 w 12216686"/>
              <a:gd name="connsiteY39" fmla="*/ 950421 h 1352344"/>
              <a:gd name="connsiteX40" fmla="*/ 11358880 w 12216686"/>
              <a:gd name="connsiteY40" fmla="*/ 1191491 h 1352344"/>
              <a:gd name="connsiteX41" fmla="*/ 11483571 w 12216686"/>
              <a:gd name="connsiteY41" fmla="*/ 1332807 h 1352344"/>
              <a:gd name="connsiteX42" fmla="*/ 11874269 w 12216686"/>
              <a:gd name="connsiteY42" fmla="*/ 1233054 h 1352344"/>
              <a:gd name="connsiteX43" fmla="*/ 12216686 w 12216686"/>
              <a:gd name="connsiteY43" fmla="*/ 1048489 h 1352344"/>
              <a:gd name="connsiteX0" fmla="*/ 0 w 12538112"/>
              <a:gd name="connsiteY0" fmla="*/ 640742 h 1352344"/>
              <a:gd name="connsiteX1" fmla="*/ 536898 w 12538112"/>
              <a:gd name="connsiteY1" fmla="*/ 780959 h 1352344"/>
              <a:gd name="connsiteX2" fmla="*/ 1071419 w 12538112"/>
              <a:gd name="connsiteY2" fmla="*/ 990238 h 1352344"/>
              <a:gd name="connsiteX3" fmla="*/ 1821412 w 12538112"/>
              <a:gd name="connsiteY3" fmla="*/ 349496 h 1352344"/>
              <a:gd name="connsiteX4" fmla="*/ 2249977 w 12538112"/>
              <a:gd name="connsiteY4" fmla="*/ 582493 h 1352344"/>
              <a:gd name="connsiteX5" fmla="*/ 2705231 w 12538112"/>
              <a:gd name="connsiteY5" fmla="*/ 1108767 h 1352344"/>
              <a:gd name="connsiteX6" fmla="*/ 2785686 w 12538112"/>
              <a:gd name="connsiteY6" fmla="*/ 1339736 h 1352344"/>
              <a:gd name="connsiteX7" fmla="*/ 3111071 w 12538112"/>
              <a:gd name="connsiteY7" fmla="*/ 1033120 h 1352344"/>
              <a:gd name="connsiteX8" fmla="*/ 3535680 w 12538112"/>
              <a:gd name="connsiteY8" fmla="*/ 582495 h 1352344"/>
              <a:gd name="connsiteX9" fmla="*/ 3899593 w 12538112"/>
              <a:gd name="connsiteY9" fmla="*/ 667789 h 1352344"/>
              <a:gd name="connsiteX10" fmla="*/ 4182226 w 12538112"/>
              <a:gd name="connsiteY10" fmla="*/ 401781 h 1352344"/>
              <a:gd name="connsiteX11" fmla="*/ 4556299 w 12538112"/>
              <a:gd name="connsiteY11" fmla="*/ 376843 h 1352344"/>
              <a:gd name="connsiteX12" fmla="*/ 4789055 w 12538112"/>
              <a:gd name="connsiteY12" fmla="*/ 518160 h 1352344"/>
              <a:gd name="connsiteX13" fmla="*/ 4838931 w 12538112"/>
              <a:gd name="connsiteY13" fmla="*/ 692727 h 1352344"/>
              <a:gd name="connsiteX14" fmla="*/ 4980248 w 12538112"/>
              <a:gd name="connsiteY14" fmla="*/ 742603 h 1352344"/>
              <a:gd name="connsiteX15" fmla="*/ 5437448 w 12538112"/>
              <a:gd name="connsiteY15" fmla="*/ 293716 h 1352344"/>
              <a:gd name="connsiteX16" fmla="*/ 5578764 w 12538112"/>
              <a:gd name="connsiteY16" fmla="*/ 94211 h 1352344"/>
              <a:gd name="connsiteX17" fmla="*/ 5753331 w 12538112"/>
              <a:gd name="connsiteY17" fmla="*/ 27709 h 1352344"/>
              <a:gd name="connsiteX18" fmla="*/ 6110779 w 12538112"/>
              <a:gd name="connsiteY18" fmla="*/ 260465 h 1352344"/>
              <a:gd name="connsiteX19" fmla="*/ 6227157 w 12538112"/>
              <a:gd name="connsiteY19" fmla="*/ 326967 h 1352344"/>
              <a:gd name="connsiteX20" fmla="*/ 6451600 w 12538112"/>
              <a:gd name="connsiteY20" fmla="*/ 285403 h 1352344"/>
              <a:gd name="connsiteX21" fmla="*/ 6850611 w 12538112"/>
              <a:gd name="connsiteY21" fmla="*/ 177338 h 1352344"/>
              <a:gd name="connsiteX22" fmla="*/ 7066742 w 12538112"/>
              <a:gd name="connsiteY22" fmla="*/ 243840 h 1352344"/>
              <a:gd name="connsiteX23" fmla="*/ 7099993 w 12538112"/>
              <a:gd name="connsiteY23" fmla="*/ 435032 h 1352344"/>
              <a:gd name="connsiteX24" fmla="*/ 7249622 w 12538112"/>
              <a:gd name="connsiteY24" fmla="*/ 559723 h 1352344"/>
              <a:gd name="connsiteX25" fmla="*/ 7582131 w 12538112"/>
              <a:gd name="connsiteY25" fmla="*/ 701040 h 1352344"/>
              <a:gd name="connsiteX26" fmla="*/ 7873077 w 12538112"/>
              <a:gd name="connsiteY26" fmla="*/ 734291 h 1352344"/>
              <a:gd name="connsiteX27" fmla="*/ 8139084 w 12538112"/>
              <a:gd name="connsiteY27" fmla="*/ 568036 h 1352344"/>
              <a:gd name="connsiteX28" fmla="*/ 8172335 w 12538112"/>
              <a:gd name="connsiteY28" fmla="*/ 435032 h 1352344"/>
              <a:gd name="connsiteX29" fmla="*/ 8238837 w 12538112"/>
              <a:gd name="connsiteY29" fmla="*/ 260465 h 1352344"/>
              <a:gd name="connsiteX30" fmla="*/ 8346902 w 12538112"/>
              <a:gd name="connsiteY30" fmla="*/ 210589 h 1352344"/>
              <a:gd name="connsiteX31" fmla="*/ 8587971 w 12538112"/>
              <a:gd name="connsiteY31" fmla="*/ 410094 h 1352344"/>
              <a:gd name="connsiteX32" fmla="*/ 9070109 w 12538112"/>
              <a:gd name="connsiteY32" fmla="*/ 518160 h 1352344"/>
              <a:gd name="connsiteX33" fmla="*/ 9435869 w 12538112"/>
              <a:gd name="connsiteY33" fmla="*/ 509847 h 1352344"/>
              <a:gd name="connsiteX34" fmla="*/ 9959571 w 12538112"/>
              <a:gd name="connsiteY34" fmla="*/ 676101 h 1352344"/>
              <a:gd name="connsiteX35" fmla="*/ 10366895 w 12538112"/>
              <a:gd name="connsiteY35" fmla="*/ 850669 h 1352344"/>
              <a:gd name="connsiteX36" fmla="*/ 10657841 w 12538112"/>
              <a:gd name="connsiteY36" fmla="*/ 750915 h 1352344"/>
              <a:gd name="connsiteX37" fmla="*/ 11040226 w 12538112"/>
              <a:gd name="connsiteY37" fmla="*/ 667789 h 1352344"/>
              <a:gd name="connsiteX38" fmla="*/ 11372735 w 12538112"/>
              <a:gd name="connsiteY38" fmla="*/ 634538 h 1352344"/>
              <a:gd name="connsiteX39" fmla="*/ 11630429 w 12538112"/>
              <a:gd name="connsiteY39" fmla="*/ 950421 h 1352344"/>
              <a:gd name="connsiteX40" fmla="*/ 11680306 w 12538112"/>
              <a:gd name="connsiteY40" fmla="*/ 1191491 h 1352344"/>
              <a:gd name="connsiteX41" fmla="*/ 11804997 w 12538112"/>
              <a:gd name="connsiteY41" fmla="*/ 1332807 h 1352344"/>
              <a:gd name="connsiteX42" fmla="*/ 12195695 w 12538112"/>
              <a:gd name="connsiteY42" fmla="*/ 1233054 h 1352344"/>
              <a:gd name="connsiteX43" fmla="*/ 12538112 w 12538112"/>
              <a:gd name="connsiteY43" fmla="*/ 1048489 h 1352344"/>
              <a:gd name="connsiteX0" fmla="*/ 180890 w 12719002"/>
              <a:gd name="connsiteY0" fmla="*/ 640742 h 1352344"/>
              <a:gd name="connsiteX1" fmla="*/ 717788 w 12719002"/>
              <a:gd name="connsiteY1" fmla="*/ 780959 h 1352344"/>
              <a:gd name="connsiteX2" fmla="*/ 1252309 w 12719002"/>
              <a:gd name="connsiteY2" fmla="*/ 990238 h 1352344"/>
              <a:gd name="connsiteX3" fmla="*/ 2002302 w 12719002"/>
              <a:gd name="connsiteY3" fmla="*/ 349496 h 1352344"/>
              <a:gd name="connsiteX4" fmla="*/ 2430867 w 12719002"/>
              <a:gd name="connsiteY4" fmla="*/ 582493 h 1352344"/>
              <a:gd name="connsiteX5" fmla="*/ 2886121 w 12719002"/>
              <a:gd name="connsiteY5" fmla="*/ 1108767 h 1352344"/>
              <a:gd name="connsiteX6" fmla="*/ 2966576 w 12719002"/>
              <a:gd name="connsiteY6" fmla="*/ 1339736 h 1352344"/>
              <a:gd name="connsiteX7" fmla="*/ 3291961 w 12719002"/>
              <a:gd name="connsiteY7" fmla="*/ 1033120 h 1352344"/>
              <a:gd name="connsiteX8" fmla="*/ 3716570 w 12719002"/>
              <a:gd name="connsiteY8" fmla="*/ 582495 h 1352344"/>
              <a:gd name="connsiteX9" fmla="*/ 4080483 w 12719002"/>
              <a:gd name="connsiteY9" fmla="*/ 667789 h 1352344"/>
              <a:gd name="connsiteX10" fmla="*/ 4363116 w 12719002"/>
              <a:gd name="connsiteY10" fmla="*/ 401781 h 1352344"/>
              <a:gd name="connsiteX11" fmla="*/ 4737189 w 12719002"/>
              <a:gd name="connsiteY11" fmla="*/ 376843 h 1352344"/>
              <a:gd name="connsiteX12" fmla="*/ 4969945 w 12719002"/>
              <a:gd name="connsiteY12" fmla="*/ 518160 h 1352344"/>
              <a:gd name="connsiteX13" fmla="*/ 5019821 w 12719002"/>
              <a:gd name="connsiteY13" fmla="*/ 692727 h 1352344"/>
              <a:gd name="connsiteX14" fmla="*/ 5161138 w 12719002"/>
              <a:gd name="connsiteY14" fmla="*/ 742603 h 1352344"/>
              <a:gd name="connsiteX15" fmla="*/ 5618338 w 12719002"/>
              <a:gd name="connsiteY15" fmla="*/ 293716 h 1352344"/>
              <a:gd name="connsiteX16" fmla="*/ 5759654 w 12719002"/>
              <a:gd name="connsiteY16" fmla="*/ 94211 h 1352344"/>
              <a:gd name="connsiteX17" fmla="*/ 5934221 w 12719002"/>
              <a:gd name="connsiteY17" fmla="*/ 27709 h 1352344"/>
              <a:gd name="connsiteX18" fmla="*/ 6291669 w 12719002"/>
              <a:gd name="connsiteY18" fmla="*/ 260465 h 1352344"/>
              <a:gd name="connsiteX19" fmla="*/ 6408047 w 12719002"/>
              <a:gd name="connsiteY19" fmla="*/ 326967 h 1352344"/>
              <a:gd name="connsiteX20" fmla="*/ 6632490 w 12719002"/>
              <a:gd name="connsiteY20" fmla="*/ 285403 h 1352344"/>
              <a:gd name="connsiteX21" fmla="*/ 7031501 w 12719002"/>
              <a:gd name="connsiteY21" fmla="*/ 177338 h 1352344"/>
              <a:gd name="connsiteX22" fmla="*/ 7247632 w 12719002"/>
              <a:gd name="connsiteY22" fmla="*/ 243840 h 1352344"/>
              <a:gd name="connsiteX23" fmla="*/ 7280883 w 12719002"/>
              <a:gd name="connsiteY23" fmla="*/ 435032 h 1352344"/>
              <a:gd name="connsiteX24" fmla="*/ 7430512 w 12719002"/>
              <a:gd name="connsiteY24" fmla="*/ 559723 h 1352344"/>
              <a:gd name="connsiteX25" fmla="*/ 7763021 w 12719002"/>
              <a:gd name="connsiteY25" fmla="*/ 701040 h 1352344"/>
              <a:gd name="connsiteX26" fmla="*/ 8053967 w 12719002"/>
              <a:gd name="connsiteY26" fmla="*/ 734291 h 1352344"/>
              <a:gd name="connsiteX27" fmla="*/ 8319974 w 12719002"/>
              <a:gd name="connsiteY27" fmla="*/ 568036 h 1352344"/>
              <a:gd name="connsiteX28" fmla="*/ 8353225 w 12719002"/>
              <a:gd name="connsiteY28" fmla="*/ 435032 h 1352344"/>
              <a:gd name="connsiteX29" fmla="*/ 8419727 w 12719002"/>
              <a:gd name="connsiteY29" fmla="*/ 260465 h 1352344"/>
              <a:gd name="connsiteX30" fmla="*/ 8527792 w 12719002"/>
              <a:gd name="connsiteY30" fmla="*/ 210589 h 1352344"/>
              <a:gd name="connsiteX31" fmla="*/ 8768861 w 12719002"/>
              <a:gd name="connsiteY31" fmla="*/ 410094 h 1352344"/>
              <a:gd name="connsiteX32" fmla="*/ 9250999 w 12719002"/>
              <a:gd name="connsiteY32" fmla="*/ 518160 h 1352344"/>
              <a:gd name="connsiteX33" fmla="*/ 9616759 w 12719002"/>
              <a:gd name="connsiteY33" fmla="*/ 509847 h 1352344"/>
              <a:gd name="connsiteX34" fmla="*/ 10140461 w 12719002"/>
              <a:gd name="connsiteY34" fmla="*/ 676101 h 1352344"/>
              <a:gd name="connsiteX35" fmla="*/ 10547785 w 12719002"/>
              <a:gd name="connsiteY35" fmla="*/ 850669 h 1352344"/>
              <a:gd name="connsiteX36" fmla="*/ 10838731 w 12719002"/>
              <a:gd name="connsiteY36" fmla="*/ 750915 h 1352344"/>
              <a:gd name="connsiteX37" fmla="*/ 11221116 w 12719002"/>
              <a:gd name="connsiteY37" fmla="*/ 667789 h 1352344"/>
              <a:gd name="connsiteX38" fmla="*/ 11553625 w 12719002"/>
              <a:gd name="connsiteY38" fmla="*/ 634538 h 1352344"/>
              <a:gd name="connsiteX39" fmla="*/ 11811319 w 12719002"/>
              <a:gd name="connsiteY39" fmla="*/ 950421 h 1352344"/>
              <a:gd name="connsiteX40" fmla="*/ 11861196 w 12719002"/>
              <a:gd name="connsiteY40" fmla="*/ 1191491 h 1352344"/>
              <a:gd name="connsiteX41" fmla="*/ 11985887 w 12719002"/>
              <a:gd name="connsiteY41" fmla="*/ 1332807 h 1352344"/>
              <a:gd name="connsiteX42" fmla="*/ 12376585 w 12719002"/>
              <a:gd name="connsiteY42" fmla="*/ 1233054 h 1352344"/>
              <a:gd name="connsiteX43" fmla="*/ 12719002 w 12719002"/>
              <a:gd name="connsiteY43" fmla="*/ 1048489 h 1352344"/>
              <a:gd name="connsiteX0" fmla="*/ 0 w 12538112"/>
              <a:gd name="connsiteY0" fmla="*/ 640742 h 1352344"/>
              <a:gd name="connsiteX1" fmla="*/ 536898 w 12538112"/>
              <a:gd name="connsiteY1" fmla="*/ 780959 h 1352344"/>
              <a:gd name="connsiteX2" fmla="*/ 1071419 w 12538112"/>
              <a:gd name="connsiteY2" fmla="*/ 990238 h 1352344"/>
              <a:gd name="connsiteX3" fmla="*/ 1821412 w 12538112"/>
              <a:gd name="connsiteY3" fmla="*/ 349496 h 1352344"/>
              <a:gd name="connsiteX4" fmla="*/ 2249977 w 12538112"/>
              <a:gd name="connsiteY4" fmla="*/ 582493 h 1352344"/>
              <a:gd name="connsiteX5" fmla="*/ 2705231 w 12538112"/>
              <a:gd name="connsiteY5" fmla="*/ 1108767 h 1352344"/>
              <a:gd name="connsiteX6" fmla="*/ 2785686 w 12538112"/>
              <a:gd name="connsiteY6" fmla="*/ 1339736 h 1352344"/>
              <a:gd name="connsiteX7" fmla="*/ 3111071 w 12538112"/>
              <a:gd name="connsiteY7" fmla="*/ 1033120 h 1352344"/>
              <a:gd name="connsiteX8" fmla="*/ 3535680 w 12538112"/>
              <a:gd name="connsiteY8" fmla="*/ 582495 h 1352344"/>
              <a:gd name="connsiteX9" fmla="*/ 3899593 w 12538112"/>
              <a:gd name="connsiteY9" fmla="*/ 667789 h 1352344"/>
              <a:gd name="connsiteX10" fmla="*/ 4182226 w 12538112"/>
              <a:gd name="connsiteY10" fmla="*/ 401781 h 1352344"/>
              <a:gd name="connsiteX11" fmla="*/ 4556299 w 12538112"/>
              <a:gd name="connsiteY11" fmla="*/ 376843 h 1352344"/>
              <a:gd name="connsiteX12" fmla="*/ 4789055 w 12538112"/>
              <a:gd name="connsiteY12" fmla="*/ 518160 h 1352344"/>
              <a:gd name="connsiteX13" fmla="*/ 4838931 w 12538112"/>
              <a:gd name="connsiteY13" fmla="*/ 692727 h 1352344"/>
              <a:gd name="connsiteX14" fmla="*/ 4980248 w 12538112"/>
              <a:gd name="connsiteY14" fmla="*/ 742603 h 1352344"/>
              <a:gd name="connsiteX15" fmla="*/ 5437448 w 12538112"/>
              <a:gd name="connsiteY15" fmla="*/ 293716 h 1352344"/>
              <a:gd name="connsiteX16" fmla="*/ 5578764 w 12538112"/>
              <a:gd name="connsiteY16" fmla="*/ 94211 h 1352344"/>
              <a:gd name="connsiteX17" fmla="*/ 5753331 w 12538112"/>
              <a:gd name="connsiteY17" fmla="*/ 27709 h 1352344"/>
              <a:gd name="connsiteX18" fmla="*/ 6110779 w 12538112"/>
              <a:gd name="connsiteY18" fmla="*/ 260465 h 1352344"/>
              <a:gd name="connsiteX19" fmla="*/ 6227157 w 12538112"/>
              <a:gd name="connsiteY19" fmla="*/ 326967 h 1352344"/>
              <a:gd name="connsiteX20" fmla="*/ 6451600 w 12538112"/>
              <a:gd name="connsiteY20" fmla="*/ 285403 h 1352344"/>
              <a:gd name="connsiteX21" fmla="*/ 6850611 w 12538112"/>
              <a:gd name="connsiteY21" fmla="*/ 177338 h 1352344"/>
              <a:gd name="connsiteX22" fmla="*/ 7066742 w 12538112"/>
              <a:gd name="connsiteY22" fmla="*/ 243840 h 1352344"/>
              <a:gd name="connsiteX23" fmla="*/ 7099993 w 12538112"/>
              <a:gd name="connsiteY23" fmla="*/ 435032 h 1352344"/>
              <a:gd name="connsiteX24" fmla="*/ 7249622 w 12538112"/>
              <a:gd name="connsiteY24" fmla="*/ 559723 h 1352344"/>
              <a:gd name="connsiteX25" fmla="*/ 7582131 w 12538112"/>
              <a:gd name="connsiteY25" fmla="*/ 701040 h 1352344"/>
              <a:gd name="connsiteX26" fmla="*/ 7873077 w 12538112"/>
              <a:gd name="connsiteY26" fmla="*/ 734291 h 1352344"/>
              <a:gd name="connsiteX27" fmla="*/ 8139084 w 12538112"/>
              <a:gd name="connsiteY27" fmla="*/ 568036 h 1352344"/>
              <a:gd name="connsiteX28" fmla="*/ 8172335 w 12538112"/>
              <a:gd name="connsiteY28" fmla="*/ 435032 h 1352344"/>
              <a:gd name="connsiteX29" fmla="*/ 8238837 w 12538112"/>
              <a:gd name="connsiteY29" fmla="*/ 260465 h 1352344"/>
              <a:gd name="connsiteX30" fmla="*/ 8346902 w 12538112"/>
              <a:gd name="connsiteY30" fmla="*/ 210589 h 1352344"/>
              <a:gd name="connsiteX31" fmla="*/ 8587971 w 12538112"/>
              <a:gd name="connsiteY31" fmla="*/ 410094 h 1352344"/>
              <a:gd name="connsiteX32" fmla="*/ 9070109 w 12538112"/>
              <a:gd name="connsiteY32" fmla="*/ 518160 h 1352344"/>
              <a:gd name="connsiteX33" fmla="*/ 9435869 w 12538112"/>
              <a:gd name="connsiteY33" fmla="*/ 509847 h 1352344"/>
              <a:gd name="connsiteX34" fmla="*/ 9959571 w 12538112"/>
              <a:gd name="connsiteY34" fmla="*/ 676101 h 1352344"/>
              <a:gd name="connsiteX35" fmla="*/ 10366895 w 12538112"/>
              <a:gd name="connsiteY35" fmla="*/ 850669 h 1352344"/>
              <a:gd name="connsiteX36" fmla="*/ 10657841 w 12538112"/>
              <a:gd name="connsiteY36" fmla="*/ 750915 h 1352344"/>
              <a:gd name="connsiteX37" fmla="*/ 11040226 w 12538112"/>
              <a:gd name="connsiteY37" fmla="*/ 667789 h 1352344"/>
              <a:gd name="connsiteX38" fmla="*/ 11372735 w 12538112"/>
              <a:gd name="connsiteY38" fmla="*/ 634538 h 1352344"/>
              <a:gd name="connsiteX39" fmla="*/ 11630429 w 12538112"/>
              <a:gd name="connsiteY39" fmla="*/ 950421 h 1352344"/>
              <a:gd name="connsiteX40" fmla="*/ 11680306 w 12538112"/>
              <a:gd name="connsiteY40" fmla="*/ 1191491 h 1352344"/>
              <a:gd name="connsiteX41" fmla="*/ 11804997 w 12538112"/>
              <a:gd name="connsiteY41" fmla="*/ 1332807 h 1352344"/>
              <a:gd name="connsiteX42" fmla="*/ 12195695 w 12538112"/>
              <a:gd name="connsiteY42" fmla="*/ 1233054 h 1352344"/>
              <a:gd name="connsiteX43" fmla="*/ 12538112 w 12538112"/>
              <a:gd name="connsiteY43" fmla="*/ 1048489 h 1352344"/>
              <a:gd name="connsiteX0" fmla="*/ 0 w 12754913"/>
              <a:gd name="connsiteY0" fmla="*/ 698992 h 1352344"/>
              <a:gd name="connsiteX1" fmla="*/ 753699 w 12754913"/>
              <a:gd name="connsiteY1" fmla="*/ 780959 h 1352344"/>
              <a:gd name="connsiteX2" fmla="*/ 1288220 w 12754913"/>
              <a:gd name="connsiteY2" fmla="*/ 990238 h 1352344"/>
              <a:gd name="connsiteX3" fmla="*/ 2038213 w 12754913"/>
              <a:gd name="connsiteY3" fmla="*/ 349496 h 1352344"/>
              <a:gd name="connsiteX4" fmla="*/ 2466778 w 12754913"/>
              <a:gd name="connsiteY4" fmla="*/ 582493 h 1352344"/>
              <a:gd name="connsiteX5" fmla="*/ 2922032 w 12754913"/>
              <a:gd name="connsiteY5" fmla="*/ 1108767 h 1352344"/>
              <a:gd name="connsiteX6" fmla="*/ 3002487 w 12754913"/>
              <a:gd name="connsiteY6" fmla="*/ 1339736 h 1352344"/>
              <a:gd name="connsiteX7" fmla="*/ 3327872 w 12754913"/>
              <a:gd name="connsiteY7" fmla="*/ 1033120 h 1352344"/>
              <a:gd name="connsiteX8" fmla="*/ 3752481 w 12754913"/>
              <a:gd name="connsiteY8" fmla="*/ 582495 h 1352344"/>
              <a:gd name="connsiteX9" fmla="*/ 4116394 w 12754913"/>
              <a:gd name="connsiteY9" fmla="*/ 667789 h 1352344"/>
              <a:gd name="connsiteX10" fmla="*/ 4399027 w 12754913"/>
              <a:gd name="connsiteY10" fmla="*/ 401781 h 1352344"/>
              <a:gd name="connsiteX11" fmla="*/ 4773100 w 12754913"/>
              <a:gd name="connsiteY11" fmla="*/ 376843 h 1352344"/>
              <a:gd name="connsiteX12" fmla="*/ 5005856 w 12754913"/>
              <a:gd name="connsiteY12" fmla="*/ 518160 h 1352344"/>
              <a:gd name="connsiteX13" fmla="*/ 5055732 w 12754913"/>
              <a:gd name="connsiteY13" fmla="*/ 692727 h 1352344"/>
              <a:gd name="connsiteX14" fmla="*/ 5197049 w 12754913"/>
              <a:gd name="connsiteY14" fmla="*/ 742603 h 1352344"/>
              <a:gd name="connsiteX15" fmla="*/ 5654249 w 12754913"/>
              <a:gd name="connsiteY15" fmla="*/ 293716 h 1352344"/>
              <a:gd name="connsiteX16" fmla="*/ 5795565 w 12754913"/>
              <a:gd name="connsiteY16" fmla="*/ 94211 h 1352344"/>
              <a:gd name="connsiteX17" fmla="*/ 5970132 w 12754913"/>
              <a:gd name="connsiteY17" fmla="*/ 27709 h 1352344"/>
              <a:gd name="connsiteX18" fmla="*/ 6327580 w 12754913"/>
              <a:gd name="connsiteY18" fmla="*/ 260465 h 1352344"/>
              <a:gd name="connsiteX19" fmla="*/ 6443958 w 12754913"/>
              <a:gd name="connsiteY19" fmla="*/ 326967 h 1352344"/>
              <a:gd name="connsiteX20" fmla="*/ 6668401 w 12754913"/>
              <a:gd name="connsiteY20" fmla="*/ 285403 h 1352344"/>
              <a:gd name="connsiteX21" fmla="*/ 7067412 w 12754913"/>
              <a:gd name="connsiteY21" fmla="*/ 177338 h 1352344"/>
              <a:gd name="connsiteX22" fmla="*/ 7283543 w 12754913"/>
              <a:gd name="connsiteY22" fmla="*/ 243840 h 1352344"/>
              <a:gd name="connsiteX23" fmla="*/ 7316794 w 12754913"/>
              <a:gd name="connsiteY23" fmla="*/ 435032 h 1352344"/>
              <a:gd name="connsiteX24" fmla="*/ 7466423 w 12754913"/>
              <a:gd name="connsiteY24" fmla="*/ 559723 h 1352344"/>
              <a:gd name="connsiteX25" fmla="*/ 7798932 w 12754913"/>
              <a:gd name="connsiteY25" fmla="*/ 701040 h 1352344"/>
              <a:gd name="connsiteX26" fmla="*/ 8089878 w 12754913"/>
              <a:gd name="connsiteY26" fmla="*/ 734291 h 1352344"/>
              <a:gd name="connsiteX27" fmla="*/ 8355885 w 12754913"/>
              <a:gd name="connsiteY27" fmla="*/ 568036 h 1352344"/>
              <a:gd name="connsiteX28" fmla="*/ 8389136 w 12754913"/>
              <a:gd name="connsiteY28" fmla="*/ 435032 h 1352344"/>
              <a:gd name="connsiteX29" fmla="*/ 8455638 w 12754913"/>
              <a:gd name="connsiteY29" fmla="*/ 260465 h 1352344"/>
              <a:gd name="connsiteX30" fmla="*/ 8563703 w 12754913"/>
              <a:gd name="connsiteY30" fmla="*/ 210589 h 1352344"/>
              <a:gd name="connsiteX31" fmla="*/ 8804772 w 12754913"/>
              <a:gd name="connsiteY31" fmla="*/ 410094 h 1352344"/>
              <a:gd name="connsiteX32" fmla="*/ 9286910 w 12754913"/>
              <a:gd name="connsiteY32" fmla="*/ 518160 h 1352344"/>
              <a:gd name="connsiteX33" fmla="*/ 9652670 w 12754913"/>
              <a:gd name="connsiteY33" fmla="*/ 509847 h 1352344"/>
              <a:gd name="connsiteX34" fmla="*/ 10176372 w 12754913"/>
              <a:gd name="connsiteY34" fmla="*/ 676101 h 1352344"/>
              <a:gd name="connsiteX35" fmla="*/ 10583696 w 12754913"/>
              <a:gd name="connsiteY35" fmla="*/ 850669 h 1352344"/>
              <a:gd name="connsiteX36" fmla="*/ 10874642 w 12754913"/>
              <a:gd name="connsiteY36" fmla="*/ 750915 h 1352344"/>
              <a:gd name="connsiteX37" fmla="*/ 11257027 w 12754913"/>
              <a:gd name="connsiteY37" fmla="*/ 667789 h 1352344"/>
              <a:gd name="connsiteX38" fmla="*/ 11589536 w 12754913"/>
              <a:gd name="connsiteY38" fmla="*/ 634538 h 1352344"/>
              <a:gd name="connsiteX39" fmla="*/ 11847230 w 12754913"/>
              <a:gd name="connsiteY39" fmla="*/ 950421 h 1352344"/>
              <a:gd name="connsiteX40" fmla="*/ 11897107 w 12754913"/>
              <a:gd name="connsiteY40" fmla="*/ 1191491 h 1352344"/>
              <a:gd name="connsiteX41" fmla="*/ 12021798 w 12754913"/>
              <a:gd name="connsiteY41" fmla="*/ 1332807 h 1352344"/>
              <a:gd name="connsiteX42" fmla="*/ 12412496 w 12754913"/>
              <a:gd name="connsiteY42" fmla="*/ 1233054 h 1352344"/>
              <a:gd name="connsiteX43" fmla="*/ 12754913 w 12754913"/>
              <a:gd name="connsiteY43" fmla="*/ 1048489 h 1352344"/>
              <a:gd name="connsiteX0" fmla="*/ 0 w 12754913"/>
              <a:gd name="connsiteY0" fmla="*/ 698992 h 1352344"/>
              <a:gd name="connsiteX1" fmla="*/ 485048 w 12754913"/>
              <a:gd name="connsiteY1" fmla="*/ 746864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4"/>
              <a:gd name="connsiteX1" fmla="*/ 538228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4"/>
              <a:gd name="connsiteX1" fmla="*/ 538228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2"/>
              <a:gd name="connsiteY0" fmla="*/ 990238 h 1352344"/>
              <a:gd name="connsiteX1" fmla="*/ 538227 w 12754912"/>
              <a:gd name="connsiteY1" fmla="*/ 640742 h 1352344"/>
              <a:gd name="connsiteX2" fmla="*/ 753698 w 12754912"/>
              <a:gd name="connsiteY2" fmla="*/ 780959 h 1352344"/>
              <a:gd name="connsiteX3" fmla="*/ 1288219 w 12754912"/>
              <a:gd name="connsiteY3" fmla="*/ 990238 h 1352344"/>
              <a:gd name="connsiteX4" fmla="*/ 2038212 w 12754912"/>
              <a:gd name="connsiteY4" fmla="*/ 349496 h 1352344"/>
              <a:gd name="connsiteX5" fmla="*/ 2466777 w 12754912"/>
              <a:gd name="connsiteY5" fmla="*/ 582493 h 1352344"/>
              <a:gd name="connsiteX6" fmla="*/ 2922031 w 12754912"/>
              <a:gd name="connsiteY6" fmla="*/ 1108767 h 1352344"/>
              <a:gd name="connsiteX7" fmla="*/ 3002486 w 12754912"/>
              <a:gd name="connsiteY7" fmla="*/ 1339736 h 1352344"/>
              <a:gd name="connsiteX8" fmla="*/ 3327871 w 12754912"/>
              <a:gd name="connsiteY8" fmla="*/ 1033120 h 1352344"/>
              <a:gd name="connsiteX9" fmla="*/ 3752480 w 12754912"/>
              <a:gd name="connsiteY9" fmla="*/ 582495 h 1352344"/>
              <a:gd name="connsiteX10" fmla="*/ 4116393 w 12754912"/>
              <a:gd name="connsiteY10" fmla="*/ 667789 h 1352344"/>
              <a:gd name="connsiteX11" fmla="*/ 4399026 w 12754912"/>
              <a:gd name="connsiteY11" fmla="*/ 401781 h 1352344"/>
              <a:gd name="connsiteX12" fmla="*/ 4773099 w 12754912"/>
              <a:gd name="connsiteY12" fmla="*/ 376843 h 1352344"/>
              <a:gd name="connsiteX13" fmla="*/ 5005855 w 12754912"/>
              <a:gd name="connsiteY13" fmla="*/ 518160 h 1352344"/>
              <a:gd name="connsiteX14" fmla="*/ 5055731 w 12754912"/>
              <a:gd name="connsiteY14" fmla="*/ 692727 h 1352344"/>
              <a:gd name="connsiteX15" fmla="*/ 5197048 w 12754912"/>
              <a:gd name="connsiteY15" fmla="*/ 742603 h 1352344"/>
              <a:gd name="connsiteX16" fmla="*/ 5654248 w 12754912"/>
              <a:gd name="connsiteY16" fmla="*/ 293716 h 1352344"/>
              <a:gd name="connsiteX17" fmla="*/ 5795564 w 12754912"/>
              <a:gd name="connsiteY17" fmla="*/ 94211 h 1352344"/>
              <a:gd name="connsiteX18" fmla="*/ 5970131 w 12754912"/>
              <a:gd name="connsiteY18" fmla="*/ 27709 h 1352344"/>
              <a:gd name="connsiteX19" fmla="*/ 6327579 w 12754912"/>
              <a:gd name="connsiteY19" fmla="*/ 260465 h 1352344"/>
              <a:gd name="connsiteX20" fmla="*/ 6443957 w 12754912"/>
              <a:gd name="connsiteY20" fmla="*/ 326967 h 1352344"/>
              <a:gd name="connsiteX21" fmla="*/ 6668400 w 12754912"/>
              <a:gd name="connsiteY21" fmla="*/ 285403 h 1352344"/>
              <a:gd name="connsiteX22" fmla="*/ 7067411 w 12754912"/>
              <a:gd name="connsiteY22" fmla="*/ 177338 h 1352344"/>
              <a:gd name="connsiteX23" fmla="*/ 7283542 w 12754912"/>
              <a:gd name="connsiteY23" fmla="*/ 243840 h 1352344"/>
              <a:gd name="connsiteX24" fmla="*/ 7316793 w 12754912"/>
              <a:gd name="connsiteY24" fmla="*/ 435032 h 1352344"/>
              <a:gd name="connsiteX25" fmla="*/ 7466422 w 12754912"/>
              <a:gd name="connsiteY25" fmla="*/ 559723 h 1352344"/>
              <a:gd name="connsiteX26" fmla="*/ 7798931 w 12754912"/>
              <a:gd name="connsiteY26" fmla="*/ 701040 h 1352344"/>
              <a:gd name="connsiteX27" fmla="*/ 8089877 w 12754912"/>
              <a:gd name="connsiteY27" fmla="*/ 734291 h 1352344"/>
              <a:gd name="connsiteX28" fmla="*/ 8355884 w 12754912"/>
              <a:gd name="connsiteY28" fmla="*/ 568036 h 1352344"/>
              <a:gd name="connsiteX29" fmla="*/ 8389135 w 12754912"/>
              <a:gd name="connsiteY29" fmla="*/ 435032 h 1352344"/>
              <a:gd name="connsiteX30" fmla="*/ 8455637 w 12754912"/>
              <a:gd name="connsiteY30" fmla="*/ 260465 h 1352344"/>
              <a:gd name="connsiteX31" fmla="*/ 8563702 w 12754912"/>
              <a:gd name="connsiteY31" fmla="*/ 210589 h 1352344"/>
              <a:gd name="connsiteX32" fmla="*/ 8804771 w 12754912"/>
              <a:gd name="connsiteY32" fmla="*/ 410094 h 1352344"/>
              <a:gd name="connsiteX33" fmla="*/ 9286909 w 12754912"/>
              <a:gd name="connsiteY33" fmla="*/ 518160 h 1352344"/>
              <a:gd name="connsiteX34" fmla="*/ 9652669 w 12754912"/>
              <a:gd name="connsiteY34" fmla="*/ 509847 h 1352344"/>
              <a:gd name="connsiteX35" fmla="*/ 10176371 w 12754912"/>
              <a:gd name="connsiteY35" fmla="*/ 676101 h 1352344"/>
              <a:gd name="connsiteX36" fmla="*/ 10583695 w 12754912"/>
              <a:gd name="connsiteY36" fmla="*/ 850669 h 1352344"/>
              <a:gd name="connsiteX37" fmla="*/ 10874641 w 12754912"/>
              <a:gd name="connsiteY37" fmla="*/ 750915 h 1352344"/>
              <a:gd name="connsiteX38" fmla="*/ 11257026 w 12754912"/>
              <a:gd name="connsiteY38" fmla="*/ 667789 h 1352344"/>
              <a:gd name="connsiteX39" fmla="*/ 11589535 w 12754912"/>
              <a:gd name="connsiteY39" fmla="*/ 634538 h 1352344"/>
              <a:gd name="connsiteX40" fmla="*/ 11847229 w 12754912"/>
              <a:gd name="connsiteY40" fmla="*/ 950421 h 1352344"/>
              <a:gd name="connsiteX41" fmla="*/ 11897106 w 12754912"/>
              <a:gd name="connsiteY41" fmla="*/ 1191491 h 1352344"/>
              <a:gd name="connsiteX42" fmla="*/ 12021797 w 12754912"/>
              <a:gd name="connsiteY42" fmla="*/ 1332807 h 1352344"/>
              <a:gd name="connsiteX43" fmla="*/ 12412495 w 12754912"/>
              <a:gd name="connsiteY43" fmla="*/ 1233054 h 1352344"/>
              <a:gd name="connsiteX44" fmla="*/ 12754912 w 12754912"/>
              <a:gd name="connsiteY44" fmla="*/ 1048489 h 1352344"/>
              <a:gd name="connsiteX0" fmla="*/ 0 w 12754912"/>
              <a:gd name="connsiteY0" fmla="*/ 990238 h 1352344"/>
              <a:gd name="connsiteX1" fmla="*/ 431084 w 12754912"/>
              <a:gd name="connsiteY1" fmla="*/ 640742 h 1352344"/>
              <a:gd name="connsiteX2" fmla="*/ 753698 w 12754912"/>
              <a:gd name="connsiteY2" fmla="*/ 780959 h 1352344"/>
              <a:gd name="connsiteX3" fmla="*/ 1288219 w 12754912"/>
              <a:gd name="connsiteY3" fmla="*/ 990238 h 1352344"/>
              <a:gd name="connsiteX4" fmla="*/ 2038212 w 12754912"/>
              <a:gd name="connsiteY4" fmla="*/ 349496 h 1352344"/>
              <a:gd name="connsiteX5" fmla="*/ 2466777 w 12754912"/>
              <a:gd name="connsiteY5" fmla="*/ 582493 h 1352344"/>
              <a:gd name="connsiteX6" fmla="*/ 2922031 w 12754912"/>
              <a:gd name="connsiteY6" fmla="*/ 1108767 h 1352344"/>
              <a:gd name="connsiteX7" fmla="*/ 3002486 w 12754912"/>
              <a:gd name="connsiteY7" fmla="*/ 1339736 h 1352344"/>
              <a:gd name="connsiteX8" fmla="*/ 3327871 w 12754912"/>
              <a:gd name="connsiteY8" fmla="*/ 1033120 h 1352344"/>
              <a:gd name="connsiteX9" fmla="*/ 3752480 w 12754912"/>
              <a:gd name="connsiteY9" fmla="*/ 582495 h 1352344"/>
              <a:gd name="connsiteX10" fmla="*/ 4116393 w 12754912"/>
              <a:gd name="connsiteY10" fmla="*/ 667789 h 1352344"/>
              <a:gd name="connsiteX11" fmla="*/ 4399026 w 12754912"/>
              <a:gd name="connsiteY11" fmla="*/ 401781 h 1352344"/>
              <a:gd name="connsiteX12" fmla="*/ 4773099 w 12754912"/>
              <a:gd name="connsiteY12" fmla="*/ 376843 h 1352344"/>
              <a:gd name="connsiteX13" fmla="*/ 5005855 w 12754912"/>
              <a:gd name="connsiteY13" fmla="*/ 518160 h 1352344"/>
              <a:gd name="connsiteX14" fmla="*/ 5055731 w 12754912"/>
              <a:gd name="connsiteY14" fmla="*/ 692727 h 1352344"/>
              <a:gd name="connsiteX15" fmla="*/ 5197048 w 12754912"/>
              <a:gd name="connsiteY15" fmla="*/ 742603 h 1352344"/>
              <a:gd name="connsiteX16" fmla="*/ 5654248 w 12754912"/>
              <a:gd name="connsiteY16" fmla="*/ 293716 h 1352344"/>
              <a:gd name="connsiteX17" fmla="*/ 5795564 w 12754912"/>
              <a:gd name="connsiteY17" fmla="*/ 94211 h 1352344"/>
              <a:gd name="connsiteX18" fmla="*/ 5970131 w 12754912"/>
              <a:gd name="connsiteY18" fmla="*/ 27709 h 1352344"/>
              <a:gd name="connsiteX19" fmla="*/ 6327579 w 12754912"/>
              <a:gd name="connsiteY19" fmla="*/ 260465 h 1352344"/>
              <a:gd name="connsiteX20" fmla="*/ 6443957 w 12754912"/>
              <a:gd name="connsiteY20" fmla="*/ 326967 h 1352344"/>
              <a:gd name="connsiteX21" fmla="*/ 6668400 w 12754912"/>
              <a:gd name="connsiteY21" fmla="*/ 285403 h 1352344"/>
              <a:gd name="connsiteX22" fmla="*/ 7067411 w 12754912"/>
              <a:gd name="connsiteY22" fmla="*/ 177338 h 1352344"/>
              <a:gd name="connsiteX23" fmla="*/ 7283542 w 12754912"/>
              <a:gd name="connsiteY23" fmla="*/ 243840 h 1352344"/>
              <a:gd name="connsiteX24" fmla="*/ 7316793 w 12754912"/>
              <a:gd name="connsiteY24" fmla="*/ 435032 h 1352344"/>
              <a:gd name="connsiteX25" fmla="*/ 7466422 w 12754912"/>
              <a:gd name="connsiteY25" fmla="*/ 559723 h 1352344"/>
              <a:gd name="connsiteX26" fmla="*/ 7798931 w 12754912"/>
              <a:gd name="connsiteY26" fmla="*/ 701040 h 1352344"/>
              <a:gd name="connsiteX27" fmla="*/ 8089877 w 12754912"/>
              <a:gd name="connsiteY27" fmla="*/ 734291 h 1352344"/>
              <a:gd name="connsiteX28" fmla="*/ 8355884 w 12754912"/>
              <a:gd name="connsiteY28" fmla="*/ 568036 h 1352344"/>
              <a:gd name="connsiteX29" fmla="*/ 8389135 w 12754912"/>
              <a:gd name="connsiteY29" fmla="*/ 435032 h 1352344"/>
              <a:gd name="connsiteX30" fmla="*/ 8455637 w 12754912"/>
              <a:gd name="connsiteY30" fmla="*/ 260465 h 1352344"/>
              <a:gd name="connsiteX31" fmla="*/ 8563702 w 12754912"/>
              <a:gd name="connsiteY31" fmla="*/ 210589 h 1352344"/>
              <a:gd name="connsiteX32" fmla="*/ 8804771 w 12754912"/>
              <a:gd name="connsiteY32" fmla="*/ 410094 h 1352344"/>
              <a:gd name="connsiteX33" fmla="*/ 9286909 w 12754912"/>
              <a:gd name="connsiteY33" fmla="*/ 518160 h 1352344"/>
              <a:gd name="connsiteX34" fmla="*/ 9652669 w 12754912"/>
              <a:gd name="connsiteY34" fmla="*/ 509847 h 1352344"/>
              <a:gd name="connsiteX35" fmla="*/ 10176371 w 12754912"/>
              <a:gd name="connsiteY35" fmla="*/ 676101 h 1352344"/>
              <a:gd name="connsiteX36" fmla="*/ 10583695 w 12754912"/>
              <a:gd name="connsiteY36" fmla="*/ 850669 h 1352344"/>
              <a:gd name="connsiteX37" fmla="*/ 10874641 w 12754912"/>
              <a:gd name="connsiteY37" fmla="*/ 750915 h 1352344"/>
              <a:gd name="connsiteX38" fmla="*/ 11257026 w 12754912"/>
              <a:gd name="connsiteY38" fmla="*/ 667789 h 1352344"/>
              <a:gd name="connsiteX39" fmla="*/ 11589535 w 12754912"/>
              <a:gd name="connsiteY39" fmla="*/ 634538 h 1352344"/>
              <a:gd name="connsiteX40" fmla="*/ 11847229 w 12754912"/>
              <a:gd name="connsiteY40" fmla="*/ 950421 h 1352344"/>
              <a:gd name="connsiteX41" fmla="*/ 11897106 w 12754912"/>
              <a:gd name="connsiteY41" fmla="*/ 1191491 h 1352344"/>
              <a:gd name="connsiteX42" fmla="*/ 12021797 w 12754912"/>
              <a:gd name="connsiteY42" fmla="*/ 1332807 h 1352344"/>
              <a:gd name="connsiteX43" fmla="*/ 12412495 w 12754912"/>
              <a:gd name="connsiteY43" fmla="*/ 1233054 h 1352344"/>
              <a:gd name="connsiteX44" fmla="*/ 12754912 w 12754912"/>
              <a:gd name="connsiteY44" fmla="*/ 1048489 h 1352344"/>
              <a:gd name="connsiteX0" fmla="*/ 0 w 12754913"/>
              <a:gd name="connsiteY0" fmla="*/ 698992 h 1352344"/>
              <a:gd name="connsiteX1" fmla="*/ 431085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4"/>
              <a:gd name="connsiteX1" fmla="*/ 431085 w 12754913"/>
              <a:gd name="connsiteY1" fmla="*/ 640742 h 1352344"/>
              <a:gd name="connsiteX2" fmla="*/ 753699 w 12754913"/>
              <a:gd name="connsiteY2" fmla="*/ 780959 h 1352344"/>
              <a:gd name="connsiteX3" fmla="*/ 1288220 w 12754913"/>
              <a:gd name="connsiteY3" fmla="*/ 990238 h 1352344"/>
              <a:gd name="connsiteX4" fmla="*/ 2038213 w 12754913"/>
              <a:gd name="connsiteY4" fmla="*/ 349496 h 1352344"/>
              <a:gd name="connsiteX5" fmla="*/ 2466778 w 12754913"/>
              <a:gd name="connsiteY5" fmla="*/ 582493 h 1352344"/>
              <a:gd name="connsiteX6" fmla="*/ 2922032 w 12754913"/>
              <a:gd name="connsiteY6" fmla="*/ 1108767 h 1352344"/>
              <a:gd name="connsiteX7" fmla="*/ 3002487 w 12754913"/>
              <a:gd name="connsiteY7" fmla="*/ 1339736 h 1352344"/>
              <a:gd name="connsiteX8" fmla="*/ 3327872 w 12754913"/>
              <a:gd name="connsiteY8" fmla="*/ 1033120 h 1352344"/>
              <a:gd name="connsiteX9" fmla="*/ 3752481 w 12754913"/>
              <a:gd name="connsiteY9" fmla="*/ 582495 h 1352344"/>
              <a:gd name="connsiteX10" fmla="*/ 4116394 w 12754913"/>
              <a:gd name="connsiteY10" fmla="*/ 667789 h 1352344"/>
              <a:gd name="connsiteX11" fmla="*/ 4399027 w 12754913"/>
              <a:gd name="connsiteY11" fmla="*/ 401781 h 1352344"/>
              <a:gd name="connsiteX12" fmla="*/ 4773100 w 12754913"/>
              <a:gd name="connsiteY12" fmla="*/ 376843 h 1352344"/>
              <a:gd name="connsiteX13" fmla="*/ 5005856 w 12754913"/>
              <a:gd name="connsiteY13" fmla="*/ 518160 h 1352344"/>
              <a:gd name="connsiteX14" fmla="*/ 5055732 w 12754913"/>
              <a:gd name="connsiteY14" fmla="*/ 692727 h 1352344"/>
              <a:gd name="connsiteX15" fmla="*/ 5197049 w 12754913"/>
              <a:gd name="connsiteY15" fmla="*/ 742603 h 1352344"/>
              <a:gd name="connsiteX16" fmla="*/ 5654249 w 12754913"/>
              <a:gd name="connsiteY16" fmla="*/ 293716 h 1352344"/>
              <a:gd name="connsiteX17" fmla="*/ 5795565 w 12754913"/>
              <a:gd name="connsiteY17" fmla="*/ 94211 h 1352344"/>
              <a:gd name="connsiteX18" fmla="*/ 5970132 w 12754913"/>
              <a:gd name="connsiteY18" fmla="*/ 27709 h 1352344"/>
              <a:gd name="connsiteX19" fmla="*/ 6327580 w 12754913"/>
              <a:gd name="connsiteY19" fmla="*/ 260465 h 1352344"/>
              <a:gd name="connsiteX20" fmla="*/ 6443958 w 12754913"/>
              <a:gd name="connsiteY20" fmla="*/ 326967 h 1352344"/>
              <a:gd name="connsiteX21" fmla="*/ 6668401 w 12754913"/>
              <a:gd name="connsiteY21" fmla="*/ 285403 h 1352344"/>
              <a:gd name="connsiteX22" fmla="*/ 7067412 w 12754913"/>
              <a:gd name="connsiteY22" fmla="*/ 177338 h 1352344"/>
              <a:gd name="connsiteX23" fmla="*/ 7283543 w 12754913"/>
              <a:gd name="connsiteY23" fmla="*/ 243840 h 1352344"/>
              <a:gd name="connsiteX24" fmla="*/ 7316794 w 12754913"/>
              <a:gd name="connsiteY24" fmla="*/ 435032 h 1352344"/>
              <a:gd name="connsiteX25" fmla="*/ 7466423 w 12754913"/>
              <a:gd name="connsiteY25" fmla="*/ 559723 h 1352344"/>
              <a:gd name="connsiteX26" fmla="*/ 7798932 w 12754913"/>
              <a:gd name="connsiteY26" fmla="*/ 701040 h 1352344"/>
              <a:gd name="connsiteX27" fmla="*/ 8089878 w 12754913"/>
              <a:gd name="connsiteY27" fmla="*/ 734291 h 1352344"/>
              <a:gd name="connsiteX28" fmla="*/ 8355885 w 12754913"/>
              <a:gd name="connsiteY28" fmla="*/ 568036 h 1352344"/>
              <a:gd name="connsiteX29" fmla="*/ 8389136 w 12754913"/>
              <a:gd name="connsiteY29" fmla="*/ 435032 h 1352344"/>
              <a:gd name="connsiteX30" fmla="*/ 8455638 w 12754913"/>
              <a:gd name="connsiteY30" fmla="*/ 260465 h 1352344"/>
              <a:gd name="connsiteX31" fmla="*/ 8563703 w 12754913"/>
              <a:gd name="connsiteY31" fmla="*/ 210589 h 1352344"/>
              <a:gd name="connsiteX32" fmla="*/ 8804772 w 12754913"/>
              <a:gd name="connsiteY32" fmla="*/ 410094 h 1352344"/>
              <a:gd name="connsiteX33" fmla="*/ 9286910 w 12754913"/>
              <a:gd name="connsiteY33" fmla="*/ 518160 h 1352344"/>
              <a:gd name="connsiteX34" fmla="*/ 9652670 w 12754913"/>
              <a:gd name="connsiteY34" fmla="*/ 509847 h 1352344"/>
              <a:gd name="connsiteX35" fmla="*/ 10176372 w 12754913"/>
              <a:gd name="connsiteY35" fmla="*/ 676101 h 1352344"/>
              <a:gd name="connsiteX36" fmla="*/ 10583696 w 12754913"/>
              <a:gd name="connsiteY36" fmla="*/ 850669 h 1352344"/>
              <a:gd name="connsiteX37" fmla="*/ 10874642 w 12754913"/>
              <a:gd name="connsiteY37" fmla="*/ 750915 h 1352344"/>
              <a:gd name="connsiteX38" fmla="*/ 11257027 w 12754913"/>
              <a:gd name="connsiteY38" fmla="*/ 667789 h 1352344"/>
              <a:gd name="connsiteX39" fmla="*/ 11589536 w 12754913"/>
              <a:gd name="connsiteY39" fmla="*/ 634538 h 1352344"/>
              <a:gd name="connsiteX40" fmla="*/ 11847230 w 12754913"/>
              <a:gd name="connsiteY40" fmla="*/ 950421 h 1352344"/>
              <a:gd name="connsiteX41" fmla="*/ 11897107 w 12754913"/>
              <a:gd name="connsiteY41" fmla="*/ 1191491 h 1352344"/>
              <a:gd name="connsiteX42" fmla="*/ 12021798 w 12754913"/>
              <a:gd name="connsiteY42" fmla="*/ 1332807 h 1352344"/>
              <a:gd name="connsiteX43" fmla="*/ 12412496 w 12754913"/>
              <a:gd name="connsiteY43" fmla="*/ 1233054 h 1352344"/>
              <a:gd name="connsiteX44" fmla="*/ 12754913 w 12754913"/>
              <a:gd name="connsiteY44" fmla="*/ 1048489 h 1352344"/>
              <a:gd name="connsiteX0" fmla="*/ 0 w 12754913"/>
              <a:gd name="connsiteY0" fmla="*/ 698992 h 1352342"/>
              <a:gd name="connsiteX1" fmla="*/ 431085 w 12754913"/>
              <a:gd name="connsiteY1" fmla="*/ 640742 h 1352342"/>
              <a:gd name="connsiteX2" fmla="*/ 753699 w 12754913"/>
              <a:gd name="connsiteY2" fmla="*/ 780959 h 1352342"/>
              <a:gd name="connsiteX3" fmla="*/ 1288220 w 12754913"/>
              <a:gd name="connsiteY3" fmla="*/ 990238 h 1352342"/>
              <a:gd name="connsiteX4" fmla="*/ 2038213 w 12754913"/>
              <a:gd name="connsiteY4" fmla="*/ 349496 h 1352342"/>
              <a:gd name="connsiteX5" fmla="*/ 2466778 w 12754913"/>
              <a:gd name="connsiteY5" fmla="*/ 582493 h 1352342"/>
              <a:gd name="connsiteX6" fmla="*/ 2922032 w 12754913"/>
              <a:gd name="connsiteY6" fmla="*/ 1108767 h 1352342"/>
              <a:gd name="connsiteX7" fmla="*/ 3056062 w 12754913"/>
              <a:gd name="connsiteY7" fmla="*/ 1339734 h 1352342"/>
              <a:gd name="connsiteX8" fmla="*/ 3327872 w 12754913"/>
              <a:gd name="connsiteY8" fmla="*/ 1033120 h 1352342"/>
              <a:gd name="connsiteX9" fmla="*/ 3752481 w 12754913"/>
              <a:gd name="connsiteY9" fmla="*/ 582495 h 1352342"/>
              <a:gd name="connsiteX10" fmla="*/ 4116394 w 12754913"/>
              <a:gd name="connsiteY10" fmla="*/ 667789 h 1352342"/>
              <a:gd name="connsiteX11" fmla="*/ 4399027 w 12754913"/>
              <a:gd name="connsiteY11" fmla="*/ 401781 h 1352342"/>
              <a:gd name="connsiteX12" fmla="*/ 4773100 w 12754913"/>
              <a:gd name="connsiteY12" fmla="*/ 376843 h 1352342"/>
              <a:gd name="connsiteX13" fmla="*/ 5005856 w 12754913"/>
              <a:gd name="connsiteY13" fmla="*/ 518160 h 1352342"/>
              <a:gd name="connsiteX14" fmla="*/ 5055732 w 12754913"/>
              <a:gd name="connsiteY14" fmla="*/ 692727 h 1352342"/>
              <a:gd name="connsiteX15" fmla="*/ 5197049 w 12754913"/>
              <a:gd name="connsiteY15" fmla="*/ 742603 h 1352342"/>
              <a:gd name="connsiteX16" fmla="*/ 5654249 w 12754913"/>
              <a:gd name="connsiteY16" fmla="*/ 293716 h 1352342"/>
              <a:gd name="connsiteX17" fmla="*/ 5795565 w 12754913"/>
              <a:gd name="connsiteY17" fmla="*/ 94211 h 1352342"/>
              <a:gd name="connsiteX18" fmla="*/ 5970132 w 12754913"/>
              <a:gd name="connsiteY18" fmla="*/ 27709 h 1352342"/>
              <a:gd name="connsiteX19" fmla="*/ 6327580 w 12754913"/>
              <a:gd name="connsiteY19" fmla="*/ 260465 h 1352342"/>
              <a:gd name="connsiteX20" fmla="*/ 6443958 w 12754913"/>
              <a:gd name="connsiteY20" fmla="*/ 326967 h 1352342"/>
              <a:gd name="connsiteX21" fmla="*/ 6668401 w 12754913"/>
              <a:gd name="connsiteY21" fmla="*/ 285403 h 1352342"/>
              <a:gd name="connsiteX22" fmla="*/ 7067412 w 12754913"/>
              <a:gd name="connsiteY22" fmla="*/ 177338 h 1352342"/>
              <a:gd name="connsiteX23" fmla="*/ 7283543 w 12754913"/>
              <a:gd name="connsiteY23" fmla="*/ 243840 h 1352342"/>
              <a:gd name="connsiteX24" fmla="*/ 7316794 w 12754913"/>
              <a:gd name="connsiteY24" fmla="*/ 435032 h 1352342"/>
              <a:gd name="connsiteX25" fmla="*/ 7466423 w 12754913"/>
              <a:gd name="connsiteY25" fmla="*/ 559723 h 1352342"/>
              <a:gd name="connsiteX26" fmla="*/ 7798932 w 12754913"/>
              <a:gd name="connsiteY26" fmla="*/ 701040 h 1352342"/>
              <a:gd name="connsiteX27" fmla="*/ 8089878 w 12754913"/>
              <a:gd name="connsiteY27" fmla="*/ 734291 h 1352342"/>
              <a:gd name="connsiteX28" fmla="*/ 8355885 w 12754913"/>
              <a:gd name="connsiteY28" fmla="*/ 568036 h 1352342"/>
              <a:gd name="connsiteX29" fmla="*/ 8389136 w 12754913"/>
              <a:gd name="connsiteY29" fmla="*/ 435032 h 1352342"/>
              <a:gd name="connsiteX30" fmla="*/ 8455638 w 12754913"/>
              <a:gd name="connsiteY30" fmla="*/ 260465 h 1352342"/>
              <a:gd name="connsiteX31" fmla="*/ 8563703 w 12754913"/>
              <a:gd name="connsiteY31" fmla="*/ 210589 h 1352342"/>
              <a:gd name="connsiteX32" fmla="*/ 8804772 w 12754913"/>
              <a:gd name="connsiteY32" fmla="*/ 410094 h 1352342"/>
              <a:gd name="connsiteX33" fmla="*/ 9286910 w 12754913"/>
              <a:gd name="connsiteY33" fmla="*/ 518160 h 1352342"/>
              <a:gd name="connsiteX34" fmla="*/ 9652670 w 12754913"/>
              <a:gd name="connsiteY34" fmla="*/ 509847 h 1352342"/>
              <a:gd name="connsiteX35" fmla="*/ 10176372 w 12754913"/>
              <a:gd name="connsiteY35" fmla="*/ 676101 h 1352342"/>
              <a:gd name="connsiteX36" fmla="*/ 10583696 w 12754913"/>
              <a:gd name="connsiteY36" fmla="*/ 850669 h 1352342"/>
              <a:gd name="connsiteX37" fmla="*/ 10874642 w 12754913"/>
              <a:gd name="connsiteY37" fmla="*/ 750915 h 1352342"/>
              <a:gd name="connsiteX38" fmla="*/ 11257027 w 12754913"/>
              <a:gd name="connsiteY38" fmla="*/ 667789 h 1352342"/>
              <a:gd name="connsiteX39" fmla="*/ 11589536 w 12754913"/>
              <a:gd name="connsiteY39" fmla="*/ 634538 h 1352342"/>
              <a:gd name="connsiteX40" fmla="*/ 11847230 w 12754913"/>
              <a:gd name="connsiteY40" fmla="*/ 950421 h 1352342"/>
              <a:gd name="connsiteX41" fmla="*/ 11897107 w 12754913"/>
              <a:gd name="connsiteY41" fmla="*/ 1191491 h 1352342"/>
              <a:gd name="connsiteX42" fmla="*/ 12021798 w 12754913"/>
              <a:gd name="connsiteY42" fmla="*/ 1332807 h 1352342"/>
              <a:gd name="connsiteX43" fmla="*/ 12412496 w 12754913"/>
              <a:gd name="connsiteY43" fmla="*/ 1233054 h 1352342"/>
              <a:gd name="connsiteX44" fmla="*/ 12754913 w 12754913"/>
              <a:gd name="connsiteY44" fmla="*/ 1048489 h 1352342"/>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4 h 1339734"/>
              <a:gd name="connsiteX8" fmla="*/ 3327872 w 12754913"/>
              <a:gd name="connsiteY8" fmla="*/ 1033120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6 h 1339734"/>
              <a:gd name="connsiteX8" fmla="*/ 3327872 w 12754913"/>
              <a:gd name="connsiteY8" fmla="*/ 1033120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6 h 1339734"/>
              <a:gd name="connsiteX8" fmla="*/ 3327872 w 12754913"/>
              <a:gd name="connsiteY8" fmla="*/ 1033120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1339734"/>
              <a:gd name="connsiteX1" fmla="*/ 431085 w 12754913"/>
              <a:gd name="connsiteY1" fmla="*/ 640742 h 1339734"/>
              <a:gd name="connsiteX2" fmla="*/ 753699 w 12754913"/>
              <a:gd name="connsiteY2" fmla="*/ 780959 h 1339734"/>
              <a:gd name="connsiteX3" fmla="*/ 1288220 w 12754913"/>
              <a:gd name="connsiteY3" fmla="*/ 990238 h 1339734"/>
              <a:gd name="connsiteX4" fmla="*/ 2038213 w 12754913"/>
              <a:gd name="connsiteY4" fmla="*/ 349496 h 1339734"/>
              <a:gd name="connsiteX5" fmla="*/ 2466778 w 12754913"/>
              <a:gd name="connsiteY5" fmla="*/ 582493 h 1339734"/>
              <a:gd name="connsiteX6" fmla="*/ 2922032 w 12754913"/>
              <a:gd name="connsiteY6" fmla="*/ 1108767 h 1339734"/>
              <a:gd name="connsiteX7" fmla="*/ 3056062 w 12754913"/>
              <a:gd name="connsiteY7" fmla="*/ 1281486 h 1339734"/>
              <a:gd name="connsiteX8" fmla="*/ 3377487 w 12754913"/>
              <a:gd name="connsiteY8" fmla="*/ 873741 h 1339734"/>
              <a:gd name="connsiteX9" fmla="*/ 3752481 w 12754913"/>
              <a:gd name="connsiteY9" fmla="*/ 582495 h 1339734"/>
              <a:gd name="connsiteX10" fmla="*/ 4116394 w 12754913"/>
              <a:gd name="connsiteY10" fmla="*/ 667789 h 1339734"/>
              <a:gd name="connsiteX11" fmla="*/ 4399027 w 12754913"/>
              <a:gd name="connsiteY11" fmla="*/ 401781 h 1339734"/>
              <a:gd name="connsiteX12" fmla="*/ 4773100 w 12754913"/>
              <a:gd name="connsiteY12" fmla="*/ 376843 h 1339734"/>
              <a:gd name="connsiteX13" fmla="*/ 5005856 w 12754913"/>
              <a:gd name="connsiteY13" fmla="*/ 518160 h 1339734"/>
              <a:gd name="connsiteX14" fmla="*/ 5055732 w 12754913"/>
              <a:gd name="connsiteY14" fmla="*/ 692727 h 1339734"/>
              <a:gd name="connsiteX15" fmla="*/ 5197049 w 12754913"/>
              <a:gd name="connsiteY15" fmla="*/ 742603 h 1339734"/>
              <a:gd name="connsiteX16" fmla="*/ 5654249 w 12754913"/>
              <a:gd name="connsiteY16" fmla="*/ 293716 h 1339734"/>
              <a:gd name="connsiteX17" fmla="*/ 5795565 w 12754913"/>
              <a:gd name="connsiteY17" fmla="*/ 94211 h 1339734"/>
              <a:gd name="connsiteX18" fmla="*/ 5970132 w 12754913"/>
              <a:gd name="connsiteY18" fmla="*/ 27709 h 1339734"/>
              <a:gd name="connsiteX19" fmla="*/ 6327580 w 12754913"/>
              <a:gd name="connsiteY19" fmla="*/ 260465 h 1339734"/>
              <a:gd name="connsiteX20" fmla="*/ 6443958 w 12754913"/>
              <a:gd name="connsiteY20" fmla="*/ 326967 h 1339734"/>
              <a:gd name="connsiteX21" fmla="*/ 6668401 w 12754913"/>
              <a:gd name="connsiteY21" fmla="*/ 285403 h 1339734"/>
              <a:gd name="connsiteX22" fmla="*/ 7067412 w 12754913"/>
              <a:gd name="connsiteY22" fmla="*/ 177338 h 1339734"/>
              <a:gd name="connsiteX23" fmla="*/ 7283543 w 12754913"/>
              <a:gd name="connsiteY23" fmla="*/ 243840 h 1339734"/>
              <a:gd name="connsiteX24" fmla="*/ 7316794 w 12754913"/>
              <a:gd name="connsiteY24" fmla="*/ 435032 h 1339734"/>
              <a:gd name="connsiteX25" fmla="*/ 7466423 w 12754913"/>
              <a:gd name="connsiteY25" fmla="*/ 559723 h 1339734"/>
              <a:gd name="connsiteX26" fmla="*/ 7798932 w 12754913"/>
              <a:gd name="connsiteY26" fmla="*/ 701040 h 1339734"/>
              <a:gd name="connsiteX27" fmla="*/ 8089878 w 12754913"/>
              <a:gd name="connsiteY27" fmla="*/ 734291 h 1339734"/>
              <a:gd name="connsiteX28" fmla="*/ 8355885 w 12754913"/>
              <a:gd name="connsiteY28" fmla="*/ 568036 h 1339734"/>
              <a:gd name="connsiteX29" fmla="*/ 8389136 w 12754913"/>
              <a:gd name="connsiteY29" fmla="*/ 435032 h 1339734"/>
              <a:gd name="connsiteX30" fmla="*/ 8455638 w 12754913"/>
              <a:gd name="connsiteY30" fmla="*/ 260465 h 1339734"/>
              <a:gd name="connsiteX31" fmla="*/ 8563703 w 12754913"/>
              <a:gd name="connsiteY31" fmla="*/ 210589 h 1339734"/>
              <a:gd name="connsiteX32" fmla="*/ 8804772 w 12754913"/>
              <a:gd name="connsiteY32" fmla="*/ 410094 h 1339734"/>
              <a:gd name="connsiteX33" fmla="*/ 9286910 w 12754913"/>
              <a:gd name="connsiteY33" fmla="*/ 518160 h 1339734"/>
              <a:gd name="connsiteX34" fmla="*/ 9652670 w 12754913"/>
              <a:gd name="connsiteY34" fmla="*/ 509847 h 1339734"/>
              <a:gd name="connsiteX35" fmla="*/ 10176372 w 12754913"/>
              <a:gd name="connsiteY35" fmla="*/ 676101 h 1339734"/>
              <a:gd name="connsiteX36" fmla="*/ 10583696 w 12754913"/>
              <a:gd name="connsiteY36" fmla="*/ 850669 h 1339734"/>
              <a:gd name="connsiteX37" fmla="*/ 10874642 w 12754913"/>
              <a:gd name="connsiteY37" fmla="*/ 750915 h 1339734"/>
              <a:gd name="connsiteX38" fmla="*/ 11257027 w 12754913"/>
              <a:gd name="connsiteY38" fmla="*/ 667789 h 1339734"/>
              <a:gd name="connsiteX39" fmla="*/ 11589536 w 12754913"/>
              <a:gd name="connsiteY39" fmla="*/ 634538 h 1339734"/>
              <a:gd name="connsiteX40" fmla="*/ 11847230 w 12754913"/>
              <a:gd name="connsiteY40" fmla="*/ 950421 h 1339734"/>
              <a:gd name="connsiteX41" fmla="*/ 11897107 w 12754913"/>
              <a:gd name="connsiteY41" fmla="*/ 1191491 h 1339734"/>
              <a:gd name="connsiteX42" fmla="*/ 12021798 w 12754913"/>
              <a:gd name="connsiteY42" fmla="*/ 1332807 h 1339734"/>
              <a:gd name="connsiteX43" fmla="*/ 12412496 w 12754913"/>
              <a:gd name="connsiteY43" fmla="*/ 1233054 h 1339734"/>
              <a:gd name="connsiteX44" fmla="*/ 12754913 w 12754913"/>
              <a:gd name="connsiteY44" fmla="*/ 1048489 h 1339734"/>
              <a:gd name="connsiteX0" fmla="*/ 0 w 12754913"/>
              <a:gd name="connsiteY0" fmla="*/ 698992 h 2388221"/>
              <a:gd name="connsiteX1" fmla="*/ 431085 w 12754913"/>
              <a:gd name="connsiteY1" fmla="*/ 640742 h 2388221"/>
              <a:gd name="connsiteX2" fmla="*/ 753699 w 12754913"/>
              <a:gd name="connsiteY2" fmla="*/ 780959 h 2388221"/>
              <a:gd name="connsiteX3" fmla="*/ 1288220 w 12754913"/>
              <a:gd name="connsiteY3" fmla="*/ 990238 h 2388221"/>
              <a:gd name="connsiteX4" fmla="*/ 2038213 w 12754913"/>
              <a:gd name="connsiteY4" fmla="*/ 349496 h 2388221"/>
              <a:gd name="connsiteX5" fmla="*/ 2466778 w 12754913"/>
              <a:gd name="connsiteY5" fmla="*/ 582493 h 2388221"/>
              <a:gd name="connsiteX6" fmla="*/ 2922032 w 12754913"/>
              <a:gd name="connsiteY6" fmla="*/ 1108767 h 2388221"/>
              <a:gd name="connsiteX7" fmla="*/ 3056062 w 12754913"/>
              <a:gd name="connsiteY7" fmla="*/ 1281486 h 2388221"/>
              <a:gd name="connsiteX8" fmla="*/ 3163203 w 12754913"/>
              <a:gd name="connsiteY8" fmla="*/ 2271724 h 2388221"/>
              <a:gd name="connsiteX9" fmla="*/ 3752481 w 12754913"/>
              <a:gd name="connsiteY9" fmla="*/ 582495 h 2388221"/>
              <a:gd name="connsiteX10" fmla="*/ 4116394 w 12754913"/>
              <a:gd name="connsiteY10" fmla="*/ 667789 h 2388221"/>
              <a:gd name="connsiteX11" fmla="*/ 4399027 w 12754913"/>
              <a:gd name="connsiteY11" fmla="*/ 401781 h 2388221"/>
              <a:gd name="connsiteX12" fmla="*/ 4773100 w 12754913"/>
              <a:gd name="connsiteY12" fmla="*/ 376843 h 2388221"/>
              <a:gd name="connsiteX13" fmla="*/ 5005856 w 12754913"/>
              <a:gd name="connsiteY13" fmla="*/ 518160 h 2388221"/>
              <a:gd name="connsiteX14" fmla="*/ 5055732 w 12754913"/>
              <a:gd name="connsiteY14" fmla="*/ 692727 h 2388221"/>
              <a:gd name="connsiteX15" fmla="*/ 5197049 w 12754913"/>
              <a:gd name="connsiteY15" fmla="*/ 742603 h 2388221"/>
              <a:gd name="connsiteX16" fmla="*/ 5654249 w 12754913"/>
              <a:gd name="connsiteY16" fmla="*/ 293716 h 2388221"/>
              <a:gd name="connsiteX17" fmla="*/ 5795565 w 12754913"/>
              <a:gd name="connsiteY17" fmla="*/ 94211 h 2388221"/>
              <a:gd name="connsiteX18" fmla="*/ 5970132 w 12754913"/>
              <a:gd name="connsiteY18" fmla="*/ 27709 h 2388221"/>
              <a:gd name="connsiteX19" fmla="*/ 6327580 w 12754913"/>
              <a:gd name="connsiteY19" fmla="*/ 260465 h 2388221"/>
              <a:gd name="connsiteX20" fmla="*/ 6443958 w 12754913"/>
              <a:gd name="connsiteY20" fmla="*/ 326967 h 2388221"/>
              <a:gd name="connsiteX21" fmla="*/ 6668401 w 12754913"/>
              <a:gd name="connsiteY21" fmla="*/ 285403 h 2388221"/>
              <a:gd name="connsiteX22" fmla="*/ 7067412 w 12754913"/>
              <a:gd name="connsiteY22" fmla="*/ 177338 h 2388221"/>
              <a:gd name="connsiteX23" fmla="*/ 7283543 w 12754913"/>
              <a:gd name="connsiteY23" fmla="*/ 243840 h 2388221"/>
              <a:gd name="connsiteX24" fmla="*/ 7316794 w 12754913"/>
              <a:gd name="connsiteY24" fmla="*/ 435032 h 2388221"/>
              <a:gd name="connsiteX25" fmla="*/ 7466423 w 12754913"/>
              <a:gd name="connsiteY25" fmla="*/ 559723 h 2388221"/>
              <a:gd name="connsiteX26" fmla="*/ 7798932 w 12754913"/>
              <a:gd name="connsiteY26" fmla="*/ 701040 h 2388221"/>
              <a:gd name="connsiteX27" fmla="*/ 8089878 w 12754913"/>
              <a:gd name="connsiteY27" fmla="*/ 734291 h 2388221"/>
              <a:gd name="connsiteX28" fmla="*/ 8355885 w 12754913"/>
              <a:gd name="connsiteY28" fmla="*/ 568036 h 2388221"/>
              <a:gd name="connsiteX29" fmla="*/ 8389136 w 12754913"/>
              <a:gd name="connsiteY29" fmla="*/ 435032 h 2388221"/>
              <a:gd name="connsiteX30" fmla="*/ 8455638 w 12754913"/>
              <a:gd name="connsiteY30" fmla="*/ 260465 h 2388221"/>
              <a:gd name="connsiteX31" fmla="*/ 8563703 w 12754913"/>
              <a:gd name="connsiteY31" fmla="*/ 210589 h 2388221"/>
              <a:gd name="connsiteX32" fmla="*/ 8804772 w 12754913"/>
              <a:gd name="connsiteY32" fmla="*/ 410094 h 2388221"/>
              <a:gd name="connsiteX33" fmla="*/ 9286910 w 12754913"/>
              <a:gd name="connsiteY33" fmla="*/ 518160 h 2388221"/>
              <a:gd name="connsiteX34" fmla="*/ 9652670 w 12754913"/>
              <a:gd name="connsiteY34" fmla="*/ 509847 h 2388221"/>
              <a:gd name="connsiteX35" fmla="*/ 10176372 w 12754913"/>
              <a:gd name="connsiteY35" fmla="*/ 676101 h 2388221"/>
              <a:gd name="connsiteX36" fmla="*/ 10583696 w 12754913"/>
              <a:gd name="connsiteY36" fmla="*/ 850669 h 2388221"/>
              <a:gd name="connsiteX37" fmla="*/ 10874642 w 12754913"/>
              <a:gd name="connsiteY37" fmla="*/ 750915 h 2388221"/>
              <a:gd name="connsiteX38" fmla="*/ 11257027 w 12754913"/>
              <a:gd name="connsiteY38" fmla="*/ 667789 h 2388221"/>
              <a:gd name="connsiteX39" fmla="*/ 11589536 w 12754913"/>
              <a:gd name="connsiteY39" fmla="*/ 634538 h 2388221"/>
              <a:gd name="connsiteX40" fmla="*/ 11847230 w 12754913"/>
              <a:gd name="connsiteY40" fmla="*/ 950421 h 2388221"/>
              <a:gd name="connsiteX41" fmla="*/ 11897107 w 12754913"/>
              <a:gd name="connsiteY41" fmla="*/ 1191491 h 2388221"/>
              <a:gd name="connsiteX42" fmla="*/ 12021798 w 12754913"/>
              <a:gd name="connsiteY42" fmla="*/ 1332807 h 2388221"/>
              <a:gd name="connsiteX43" fmla="*/ 12412496 w 12754913"/>
              <a:gd name="connsiteY43" fmla="*/ 1233054 h 2388221"/>
              <a:gd name="connsiteX44" fmla="*/ 12754913 w 12754913"/>
              <a:gd name="connsiteY44" fmla="*/ 1048489 h 2388221"/>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752481 w 12754913"/>
              <a:gd name="connsiteY9" fmla="*/ 582495 h 2427055"/>
              <a:gd name="connsiteX10" fmla="*/ 4116394 w 12754913"/>
              <a:gd name="connsiteY10" fmla="*/ 667789 h 2427055"/>
              <a:gd name="connsiteX11" fmla="*/ 4399027 w 12754913"/>
              <a:gd name="connsiteY11" fmla="*/ 401781 h 2427055"/>
              <a:gd name="connsiteX12" fmla="*/ 4773100 w 12754913"/>
              <a:gd name="connsiteY12" fmla="*/ 376843 h 2427055"/>
              <a:gd name="connsiteX13" fmla="*/ 5005856 w 12754913"/>
              <a:gd name="connsiteY13" fmla="*/ 518160 h 2427055"/>
              <a:gd name="connsiteX14" fmla="*/ 5055732 w 12754913"/>
              <a:gd name="connsiteY14" fmla="*/ 692727 h 2427055"/>
              <a:gd name="connsiteX15" fmla="*/ 5197049 w 12754913"/>
              <a:gd name="connsiteY15" fmla="*/ 742603 h 2427055"/>
              <a:gd name="connsiteX16" fmla="*/ 5654249 w 12754913"/>
              <a:gd name="connsiteY16" fmla="*/ 293716 h 2427055"/>
              <a:gd name="connsiteX17" fmla="*/ 5795565 w 12754913"/>
              <a:gd name="connsiteY17" fmla="*/ 94211 h 2427055"/>
              <a:gd name="connsiteX18" fmla="*/ 5970132 w 12754913"/>
              <a:gd name="connsiteY18" fmla="*/ 27709 h 2427055"/>
              <a:gd name="connsiteX19" fmla="*/ 6327580 w 12754913"/>
              <a:gd name="connsiteY19" fmla="*/ 260465 h 2427055"/>
              <a:gd name="connsiteX20" fmla="*/ 6443958 w 12754913"/>
              <a:gd name="connsiteY20" fmla="*/ 326967 h 2427055"/>
              <a:gd name="connsiteX21" fmla="*/ 6668401 w 12754913"/>
              <a:gd name="connsiteY21" fmla="*/ 285403 h 2427055"/>
              <a:gd name="connsiteX22" fmla="*/ 7067412 w 12754913"/>
              <a:gd name="connsiteY22" fmla="*/ 177338 h 2427055"/>
              <a:gd name="connsiteX23" fmla="*/ 7283543 w 12754913"/>
              <a:gd name="connsiteY23" fmla="*/ 243840 h 2427055"/>
              <a:gd name="connsiteX24" fmla="*/ 7316794 w 12754913"/>
              <a:gd name="connsiteY24" fmla="*/ 435032 h 2427055"/>
              <a:gd name="connsiteX25" fmla="*/ 7466423 w 12754913"/>
              <a:gd name="connsiteY25" fmla="*/ 559723 h 2427055"/>
              <a:gd name="connsiteX26" fmla="*/ 7798932 w 12754913"/>
              <a:gd name="connsiteY26" fmla="*/ 701040 h 2427055"/>
              <a:gd name="connsiteX27" fmla="*/ 8089878 w 12754913"/>
              <a:gd name="connsiteY27" fmla="*/ 734291 h 2427055"/>
              <a:gd name="connsiteX28" fmla="*/ 8355885 w 12754913"/>
              <a:gd name="connsiteY28" fmla="*/ 568036 h 2427055"/>
              <a:gd name="connsiteX29" fmla="*/ 8389136 w 12754913"/>
              <a:gd name="connsiteY29" fmla="*/ 435032 h 2427055"/>
              <a:gd name="connsiteX30" fmla="*/ 8455638 w 12754913"/>
              <a:gd name="connsiteY30" fmla="*/ 260465 h 2427055"/>
              <a:gd name="connsiteX31" fmla="*/ 8563703 w 12754913"/>
              <a:gd name="connsiteY31" fmla="*/ 210589 h 2427055"/>
              <a:gd name="connsiteX32" fmla="*/ 8804772 w 12754913"/>
              <a:gd name="connsiteY32" fmla="*/ 410094 h 2427055"/>
              <a:gd name="connsiteX33" fmla="*/ 9286910 w 12754913"/>
              <a:gd name="connsiteY33" fmla="*/ 518160 h 2427055"/>
              <a:gd name="connsiteX34" fmla="*/ 9652670 w 12754913"/>
              <a:gd name="connsiteY34" fmla="*/ 509847 h 2427055"/>
              <a:gd name="connsiteX35" fmla="*/ 10176372 w 12754913"/>
              <a:gd name="connsiteY35" fmla="*/ 676101 h 2427055"/>
              <a:gd name="connsiteX36" fmla="*/ 10583696 w 12754913"/>
              <a:gd name="connsiteY36" fmla="*/ 850669 h 2427055"/>
              <a:gd name="connsiteX37" fmla="*/ 10874642 w 12754913"/>
              <a:gd name="connsiteY37" fmla="*/ 750915 h 2427055"/>
              <a:gd name="connsiteX38" fmla="*/ 11257027 w 12754913"/>
              <a:gd name="connsiteY38" fmla="*/ 667789 h 2427055"/>
              <a:gd name="connsiteX39" fmla="*/ 11589536 w 12754913"/>
              <a:gd name="connsiteY39" fmla="*/ 634538 h 2427055"/>
              <a:gd name="connsiteX40" fmla="*/ 11847230 w 12754913"/>
              <a:gd name="connsiteY40" fmla="*/ 950421 h 2427055"/>
              <a:gd name="connsiteX41" fmla="*/ 11897107 w 12754913"/>
              <a:gd name="connsiteY41" fmla="*/ 1191491 h 2427055"/>
              <a:gd name="connsiteX42" fmla="*/ 12021798 w 12754913"/>
              <a:gd name="connsiteY42" fmla="*/ 1332807 h 2427055"/>
              <a:gd name="connsiteX43" fmla="*/ 12412496 w 12754913"/>
              <a:gd name="connsiteY43" fmla="*/ 1233054 h 2427055"/>
              <a:gd name="connsiteX44" fmla="*/ 12754913 w 12754913"/>
              <a:gd name="connsiteY44"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39469 w 12754913"/>
              <a:gd name="connsiteY9" fmla="*/ 1713953 h 2427055"/>
              <a:gd name="connsiteX10" fmla="*/ 3752481 w 12754913"/>
              <a:gd name="connsiteY10" fmla="*/ 582495 h 2427055"/>
              <a:gd name="connsiteX11" fmla="*/ 4116394 w 12754913"/>
              <a:gd name="connsiteY11" fmla="*/ 667789 h 2427055"/>
              <a:gd name="connsiteX12" fmla="*/ 4399027 w 12754913"/>
              <a:gd name="connsiteY12" fmla="*/ 401781 h 2427055"/>
              <a:gd name="connsiteX13" fmla="*/ 4773100 w 12754913"/>
              <a:gd name="connsiteY13" fmla="*/ 376843 h 2427055"/>
              <a:gd name="connsiteX14" fmla="*/ 5005856 w 12754913"/>
              <a:gd name="connsiteY14" fmla="*/ 518160 h 2427055"/>
              <a:gd name="connsiteX15" fmla="*/ 5055732 w 12754913"/>
              <a:gd name="connsiteY15" fmla="*/ 692727 h 2427055"/>
              <a:gd name="connsiteX16" fmla="*/ 5197049 w 12754913"/>
              <a:gd name="connsiteY16" fmla="*/ 742603 h 2427055"/>
              <a:gd name="connsiteX17" fmla="*/ 5654249 w 12754913"/>
              <a:gd name="connsiteY17" fmla="*/ 293716 h 2427055"/>
              <a:gd name="connsiteX18" fmla="*/ 5795565 w 12754913"/>
              <a:gd name="connsiteY18" fmla="*/ 94211 h 2427055"/>
              <a:gd name="connsiteX19" fmla="*/ 5970132 w 12754913"/>
              <a:gd name="connsiteY19" fmla="*/ 27709 h 2427055"/>
              <a:gd name="connsiteX20" fmla="*/ 6327580 w 12754913"/>
              <a:gd name="connsiteY20" fmla="*/ 260465 h 2427055"/>
              <a:gd name="connsiteX21" fmla="*/ 6443958 w 12754913"/>
              <a:gd name="connsiteY21" fmla="*/ 326967 h 2427055"/>
              <a:gd name="connsiteX22" fmla="*/ 6668401 w 12754913"/>
              <a:gd name="connsiteY22" fmla="*/ 285403 h 2427055"/>
              <a:gd name="connsiteX23" fmla="*/ 7067412 w 12754913"/>
              <a:gd name="connsiteY23" fmla="*/ 177338 h 2427055"/>
              <a:gd name="connsiteX24" fmla="*/ 7283543 w 12754913"/>
              <a:gd name="connsiteY24" fmla="*/ 243840 h 2427055"/>
              <a:gd name="connsiteX25" fmla="*/ 7316794 w 12754913"/>
              <a:gd name="connsiteY25" fmla="*/ 435032 h 2427055"/>
              <a:gd name="connsiteX26" fmla="*/ 7466423 w 12754913"/>
              <a:gd name="connsiteY26" fmla="*/ 559723 h 2427055"/>
              <a:gd name="connsiteX27" fmla="*/ 7798932 w 12754913"/>
              <a:gd name="connsiteY27" fmla="*/ 701040 h 2427055"/>
              <a:gd name="connsiteX28" fmla="*/ 8089878 w 12754913"/>
              <a:gd name="connsiteY28" fmla="*/ 734291 h 2427055"/>
              <a:gd name="connsiteX29" fmla="*/ 8355885 w 12754913"/>
              <a:gd name="connsiteY29" fmla="*/ 568036 h 2427055"/>
              <a:gd name="connsiteX30" fmla="*/ 8389136 w 12754913"/>
              <a:gd name="connsiteY30" fmla="*/ 435032 h 2427055"/>
              <a:gd name="connsiteX31" fmla="*/ 8455638 w 12754913"/>
              <a:gd name="connsiteY31" fmla="*/ 260465 h 2427055"/>
              <a:gd name="connsiteX32" fmla="*/ 8563703 w 12754913"/>
              <a:gd name="connsiteY32" fmla="*/ 210589 h 2427055"/>
              <a:gd name="connsiteX33" fmla="*/ 8804772 w 12754913"/>
              <a:gd name="connsiteY33" fmla="*/ 410094 h 2427055"/>
              <a:gd name="connsiteX34" fmla="*/ 9286910 w 12754913"/>
              <a:gd name="connsiteY34" fmla="*/ 518160 h 2427055"/>
              <a:gd name="connsiteX35" fmla="*/ 9652670 w 12754913"/>
              <a:gd name="connsiteY35" fmla="*/ 509847 h 2427055"/>
              <a:gd name="connsiteX36" fmla="*/ 10176372 w 12754913"/>
              <a:gd name="connsiteY36" fmla="*/ 676101 h 2427055"/>
              <a:gd name="connsiteX37" fmla="*/ 10583696 w 12754913"/>
              <a:gd name="connsiteY37" fmla="*/ 850669 h 2427055"/>
              <a:gd name="connsiteX38" fmla="*/ 10874642 w 12754913"/>
              <a:gd name="connsiteY38" fmla="*/ 750915 h 2427055"/>
              <a:gd name="connsiteX39" fmla="*/ 11257027 w 12754913"/>
              <a:gd name="connsiteY39" fmla="*/ 667789 h 2427055"/>
              <a:gd name="connsiteX40" fmla="*/ 11589536 w 12754913"/>
              <a:gd name="connsiteY40" fmla="*/ 634538 h 2427055"/>
              <a:gd name="connsiteX41" fmla="*/ 11847230 w 12754913"/>
              <a:gd name="connsiteY41" fmla="*/ 950421 h 2427055"/>
              <a:gd name="connsiteX42" fmla="*/ 11897107 w 12754913"/>
              <a:gd name="connsiteY42" fmla="*/ 1191491 h 2427055"/>
              <a:gd name="connsiteX43" fmla="*/ 12021798 w 12754913"/>
              <a:gd name="connsiteY43" fmla="*/ 1332807 h 2427055"/>
              <a:gd name="connsiteX44" fmla="*/ 12412496 w 12754913"/>
              <a:gd name="connsiteY44" fmla="*/ 1233054 h 2427055"/>
              <a:gd name="connsiteX45" fmla="*/ 12754913 w 12754913"/>
              <a:gd name="connsiteY45"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752481 w 12754913"/>
              <a:gd name="connsiteY10" fmla="*/ 582495 h 2427055"/>
              <a:gd name="connsiteX11" fmla="*/ 4116394 w 12754913"/>
              <a:gd name="connsiteY11" fmla="*/ 667789 h 2427055"/>
              <a:gd name="connsiteX12" fmla="*/ 4399027 w 12754913"/>
              <a:gd name="connsiteY12" fmla="*/ 401781 h 2427055"/>
              <a:gd name="connsiteX13" fmla="*/ 4773100 w 12754913"/>
              <a:gd name="connsiteY13" fmla="*/ 376843 h 2427055"/>
              <a:gd name="connsiteX14" fmla="*/ 5005856 w 12754913"/>
              <a:gd name="connsiteY14" fmla="*/ 518160 h 2427055"/>
              <a:gd name="connsiteX15" fmla="*/ 5055732 w 12754913"/>
              <a:gd name="connsiteY15" fmla="*/ 692727 h 2427055"/>
              <a:gd name="connsiteX16" fmla="*/ 5197049 w 12754913"/>
              <a:gd name="connsiteY16" fmla="*/ 742603 h 2427055"/>
              <a:gd name="connsiteX17" fmla="*/ 5654249 w 12754913"/>
              <a:gd name="connsiteY17" fmla="*/ 293716 h 2427055"/>
              <a:gd name="connsiteX18" fmla="*/ 5795565 w 12754913"/>
              <a:gd name="connsiteY18" fmla="*/ 94211 h 2427055"/>
              <a:gd name="connsiteX19" fmla="*/ 5970132 w 12754913"/>
              <a:gd name="connsiteY19" fmla="*/ 27709 h 2427055"/>
              <a:gd name="connsiteX20" fmla="*/ 6327580 w 12754913"/>
              <a:gd name="connsiteY20" fmla="*/ 260465 h 2427055"/>
              <a:gd name="connsiteX21" fmla="*/ 6443958 w 12754913"/>
              <a:gd name="connsiteY21" fmla="*/ 326967 h 2427055"/>
              <a:gd name="connsiteX22" fmla="*/ 6668401 w 12754913"/>
              <a:gd name="connsiteY22" fmla="*/ 285403 h 2427055"/>
              <a:gd name="connsiteX23" fmla="*/ 7067412 w 12754913"/>
              <a:gd name="connsiteY23" fmla="*/ 177338 h 2427055"/>
              <a:gd name="connsiteX24" fmla="*/ 7283543 w 12754913"/>
              <a:gd name="connsiteY24" fmla="*/ 243840 h 2427055"/>
              <a:gd name="connsiteX25" fmla="*/ 7316794 w 12754913"/>
              <a:gd name="connsiteY25" fmla="*/ 435032 h 2427055"/>
              <a:gd name="connsiteX26" fmla="*/ 7466423 w 12754913"/>
              <a:gd name="connsiteY26" fmla="*/ 559723 h 2427055"/>
              <a:gd name="connsiteX27" fmla="*/ 7798932 w 12754913"/>
              <a:gd name="connsiteY27" fmla="*/ 701040 h 2427055"/>
              <a:gd name="connsiteX28" fmla="*/ 8089878 w 12754913"/>
              <a:gd name="connsiteY28" fmla="*/ 734291 h 2427055"/>
              <a:gd name="connsiteX29" fmla="*/ 8355885 w 12754913"/>
              <a:gd name="connsiteY29" fmla="*/ 568036 h 2427055"/>
              <a:gd name="connsiteX30" fmla="*/ 8389136 w 12754913"/>
              <a:gd name="connsiteY30" fmla="*/ 435032 h 2427055"/>
              <a:gd name="connsiteX31" fmla="*/ 8455638 w 12754913"/>
              <a:gd name="connsiteY31" fmla="*/ 260465 h 2427055"/>
              <a:gd name="connsiteX32" fmla="*/ 8563703 w 12754913"/>
              <a:gd name="connsiteY32" fmla="*/ 210589 h 2427055"/>
              <a:gd name="connsiteX33" fmla="*/ 8804772 w 12754913"/>
              <a:gd name="connsiteY33" fmla="*/ 410094 h 2427055"/>
              <a:gd name="connsiteX34" fmla="*/ 9286910 w 12754913"/>
              <a:gd name="connsiteY34" fmla="*/ 518160 h 2427055"/>
              <a:gd name="connsiteX35" fmla="*/ 9652670 w 12754913"/>
              <a:gd name="connsiteY35" fmla="*/ 509847 h 2427055"/>
              <a:gd name="connsiteX36" fmla="*/ 10176372 w 12754913"/>
              <a:gd name="connsiteY36" fmla="*/ 676101 h 2427055"/>
              <a:gd name="connsiteX37" fmla="*/ 10583696 w 12754913"/>
              <a:gd name="connsiteY37" fmla="*/ 850669 h 2427055"/>
              <a:gd name="connsiteX38" fmla="*/ 10874642 w 12754913"/>
              <a:gd name="connsiteY38" fmla="*/ 750915 h 2427055"/>
              <a:gd name="connsiteX39" fmla="*/ 11257027 w 12754913"/>
              <a:gd name="connsiteY39" fmla="*/ 667789 h 2427055"/>
              <a:gd name="connsiteX40" fmla="*/ 11589536 w 12754913"/>
              <a:gd name="connsiteY40" fmla="*/ 634538 h 2427055"/>
              <a:gd name="connsiteX41" fmla="*/ 11847230 w 12754913"/>
              <a:gd name="connsiteY41" fmla="*/ 950421 h 2427055"/>
              <a:gd name="connsiteX42" fmla="*/ 11897107 w 12754913"/>
              <a:gd name="connsiteY42" fmla="*/ 1191491 h 2427055"/>
              <a:gd name="connsiteX43" fmla="*/ 12021798 w 12754913"/>
              <a:gd name="connsiteY43" fmla="*/ 1332807 h 2427055"/>
              <a:gd name="connsiteX44" fmla="*/ 12412496 w 12754913"/>
              <a:gd name="connsiteY44" fmla="*/ 1233054 h 2427055"/>
              <a:gd name="connsiteX45" fmla="*/ 12754913 w 12754913"/>
              <a:gd name="connsiteY45"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571377 w 12754913"/>
              <a:gd name="connsiteY10" fmla="*/ 1247457 h 2427055"/>
              <a:gd name="connsiteX11" fmla="*/ 3752481 w 12754913"/>
              <a:gd name="connsiteY11" fmla="*/ 582495 h 2427055"/>
              <a:gd name="connsiteX12" fmla="*/ 4116394 w 12754913"/>
              <a:gd name="connsiteY12" fmla="*/ 667789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3571377 w 12754913"/>
              <a:gd name="connsiteY11" fmla="*/ 1247457 h 2427055"/>
              <a:gd name="connsiteX12" fmla="*/ 3752481 w 12754913"/>
              <a:gd name="connsiteY12" fmla="*/ 582495 h 2427055"/>
              <a:gd name="connsiteX13" fmla="*/ 4116394 w 12754913"/>
              <a:gd name="connsiteY13" fmla="*/ 667789 h 2427055"/>
              <a:gd name="connsiteX14" fmla="*/ 4399027 w 12754913"/>
              <a:gd name="connsiteY14" fmla="*/ 401781 h 2427055"/>
              <a:gd name="connsiteX15" fmla="*/ 4773100 w 12754913"/>
              <a:gd name="connsiteY15" fmla="*/ 376843 h 2427055"/>
              <a:gd name="connsiteX16" fmla="*/ 5005856 w 12754913"/>
              <a:gd name="connsiteY16" fmla="*/ 518160 h 2427055"/>
              <a:gd name="connsiteX17" fmla="*/ 5055732 w 12754913"/>
              <a:gd name="connsiteY17" fmla="*/ 692727 h 2427055"/>
              <a:gd name="connsiteX18" fmla="*/ 5197049 w 12754913"/>
              <a:gd name="connsiteY18" fmla="*/ 742603 h 2427055"/>
              <a:gd name="connsiteX19" fmla="*/ 5654249 w 12754913"/>
              <a:gd name="connsiteY19" fmla="*/ 293716 h 2427055"/>
              <a:gd name="connsiteX20" fmla="*/ 5795565 w 12754913"/>
              <a:gd name="connsiteY20" fmla="*/ 94211 h 2427055"/>
              <a:gd name="connsiteX21" fmla="*/ 5970132 w 12754913"/>
              <a:gd name="connsiteY21" fmla="*/ 27709 h 2427055"/>
              <a:gd name="connsiteX22" fmla="*/ 6327580 w 12754913"/>
              <a:gd name="connsiteY22" fmla="*/ 260465 h 2427055"/>
              <a:gd name="connsiteX23" fmla="*/ 6443958 w 12754913"/>
              <a:gd name="connsiteY23" fmla="*/ 326967 h 2427055"/>
              <a:gd name="connsiteX24" fmla="*/ 6668401 w 12754913"/>
              <a:gd name="connsiteY24" fmla="*/ 285403 h 2427055"/>
              <a:gd name="connsiteX25" fmla="*/ 7067412 w 12754913"/>
              <a:gd name="connsiteY25" fmla="*/ 177338 h 2427055"/>
              <a:gd name="connsiteX26" fmla="*/ 7283543 w 12754913"/>
              <a:gd name="connsiteY26" fmla="*/ 243840 h 2427055"/>
              <a:gd name="connsiteX27" fmla="*/ 7316794 w 12754913"/>
              <a:gd name="connsiteY27" fmla="*/ 435032 h 2427055"/>
              <a:gd name="connsiteX28" fmla="*/ 7466423 w 12754913"/>
              <a:gd name="connsiteY28" fmla="*/ 559723 h 2427055"/>
              <a:gd name="connsiteX29" fmla="*/ 7798932 w 12754913"/>
              <a:gd name="connsiteY29" fmla="*/ 701040 h 2427055"/>
              <a:gd name="connsiteX30" fmla="*/ 8089878 w 12754913"/>
              <a:gd name="connsiteY30" fmla="*/ 734291 h 2427055"/>
              <a:gd name="connsiteX31" fmla="*/ 8355885 w 12754913"/>
              <a:gd name="connsiteY31" fmla="*/ 568036 h 2427055"/>
              <a:gd name="connsiteX32" fmla="*/ 8389136 w 12754913"/>
              <a:gd name="connsiteY32" fmla="*/ 435032 h 2427055"/>
              <a:gd name="connsiteX33" fmla="*/ 8455638 w 12754913"/>
              <a:gd name="connsiteY33" fmla="*/ 260465 h 2427055"/>
              <a:gd name="connsiteX34" fmla="*/ 8563703 w 12754913"/>
              <a:gd name="connsiteY34" fmla="*/ 210589 h 2427055"/>
              <a:gd name="connsiteX35" fmla="*/ 8804772 w 12754913"/>
              <a:gd name="connsiteY35" fmla="*/ 410094 h 2427055"/>
              <a:gd name="connsiteX36" fmla="*/ 9286910 w 12754913"/>
              <a:gd name="connsiteY36" fmla="*/ 518160 h 2427055"/>
              <a:gd name="connsiteX37" fmla="*/ 9652670 w 12754913"/>
              <a:gd name="connsiteY37" fmla="*/ 509847 h 2427055"/>
              <a:gd name="connsiteX38" fmla="*/ 10176372 w 12754913"/>
              <a:gd name="connsiteY38" fmla="*/ 676101 h 2427055"/>
              <a:gd name="connsiteX39" fmla="*/ 10583696 w 12754913"/>
              <a:gd name="connsiteY39" fmla="*/ 850669 h 2427055"/>
              <a:gd name="connsiteX40" fmla="*/ 10874642 w 12754913"/>
              <a:gd name="connsiteY40" fmla="*/ 750915 h 2427055"/>
              <a:gd name="connsiteX41" fmla="*/ 11257027 w 12754913"/>
              <a:gd name="connsiteY41" fmla="*/ 667789 h 2427055"/>
              <a:gd name="connsiteX42" fmla="*/ 11589536 w 12754913"/>
              <a:gd name="connsiteY42" fmla="*/ 634538 h 2427055"/>
              <a:gd name="connsiteX43" fmla="*/ 11847230 w 12754913"/>
              <a:gd name="connsiteY43" fmla="*/ 950421 h 2427055"/>
              <a:gd name="connsiteX44" fmla="*/ 11897107 w 12754913"/>
              <a:gd name="connsiteY44" fmla="*/ 1191491 h 2427055"/>
              <a:gd name="connsiteX45" fmla="*/ 12021798 w 12754913"/>
              <a:gd name="connsiteY45" fmla="*/ 1332807 h 2427055"/>
              <a:gd name="connsiteX46" fmla="*/ 12412496 w 12754913"/>
              <a:gd name="connsiteY46" fmla="*/ 1233054 h 2427055"/>
              <a:gd name="connsiteX47" fmla="*/ 12754913 w 12754913"/>
              <a:gd name="connsiteY47"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3806054 w 12754913"/>
              <a:gd name="connsiteY11" fmla="*/ 1223237 h 2427055"/>
              <a:gd name="connsiteX12" fmla="*/ 3752481 w 12754913"/>
              <a:gd name="connsiteY12" fmla="*/ 582495 h 2427055"/>
              <a:gd name="connsiteX13" fmla="*/ 4116394 w 12754913"/>
              <a:gd name="connsiteY13" fmla="*/ 667789 h 2427055"/>
              <a:gd name="connsiteX14" fmla="*/ 4399027 w 12754913"/>
              <a:gd name="connsiteY14" fmla="*/ 401781 h 2427055"/>
              <a:gd name="connsiteX15" fmla="*/ 4773100 w 12754913"/>
              <a:gd name="connsiteY15" fmla="*/ 376843 h 2427055"/>
              <a:gd name="connsiteX16" fmla="*/ 5005856 w 12754913"/>
              <a:gd name="connsiteY16" fmla="*/ 518160 h 2427055"/>
              <a:gd name="connsiteX17" fmla="*/ 5055732 w 12754913"/>
              <a:gd name="connsiteY17" fmla="*/ 692727 h 2427055"/>
              <a:gd name="connsiteX18" fmla="*/ 5197049 w 12754913"/>
              <a:gd name="connsiteY18" fmla="*/ 742603 h 2427055"/>
              <a:gd name="connsiteX19" fmla="*/ 5654249 w 12754913"/>
              <a:gd name="connsiteY19" fmla="*/ 293716 h 2427055"/>
              <a:gd name="connsiteX20" fmla="*/ 5795565 w 12754913"/>
              <a:gd name="connsiteY20" fmla="*/ 94211 h 2427055"/>
              <a:gd name="connsiteX21" fmla="*/ 5970132 w 12754913"/>
              <a:gd name="connsiteY21" fmla="*/ 27709 h 2427055"/>
              <a:gd name="connsiteX22" fmla="*/ 6327580 w 12754913"/>
              <a:gd name="connsiteY22" fmla="*/ 260465 h 2427055"/>
              <a:gd name="connsiteX23" fmla="*/ 6443958 w 12754913"/>
              <a:gd name="connsiteY23" fmla="*/ 326967 h 2427055"/>
              <a:gd name="connsiteX24" fmla="*/ 6668401 w 12754913"/>
              <a:gd name="connsiteY24" fmla="*/ 285403 h 2427055"/>
              <a:gd name="connsiteX25" fmla="*/ 7067412 w 12754913"/>
              <a:gd name="connsiteY25" fmla="*/ 177338 h 2427055"/>
              <a:gd name="connsiteX26" fmla="*/ 7283543 w 12754913"/>
              <a:gd name="connsiteY26" fmla="*/ 243840 h 2427055"/>
              <a:gd name="connsiteX27" fmla="*/ 7316794 w 12754913"/>
              <a:gd name="connsiteY27" fmla="*/ 435032 h 2427055"/>
              <a:gd name="connsiteX28" fmla="*/ 7466423 w 12754913"/>
              <a:gd name="connsiteY28" fmla="*/ 559723 h 2427055"/>
              <a:gd name="connsiteX29" fmla="*/ 7798932 w 12754913"/>
              <a:gd name="connsiteY29" fmla="*/ 701040 h 2427055"/>
              <a:gd name="connsiteX30" fmla="*/ 8089878 w 12754913"/>
              <a:gd name="connsiteY30" fmla="*/ 734291 h 2427055"/>
              <a:gd name="connsiteX31" fmla="*/ 8355885 w 12754913"/>
              <a:gd name="connsiteY31" fmla="*/ 568036 h 2427055"/>
              <a:gd name="connsiteX32" fmla="*/ 8389136 w 12754913"/>
              <a:gd name="connsiteY32" fmla="*/ 435032 h 2427055"/>
              <a:gd name="connsiteX33" fmla="*/ 8455638 w 12754913"/>
              <a:gd name="connsiteY33" fmla="*/ 260465 h 2427055"/>
              <a:gd name="connsiteX34" fmla="*/ 8563703 w 12754913"/>
              <a:gd name="connsiteY34" fmla="*/ 210589 h 2427055"/>
              <a:gd name="connsiteX35" fmla="*/ 8804772 w 12754913"/>
              <a:gd name="connsiteY35" fmla="*/ 410094 h 2427055"/>
              <a:gd name="connsiteX36" fmla="*/ 9286910 w 12754913"/>
              <a:gd name="connsiteY36" fmla="*/ 518160 h 2427055"/>
              <a:gd name="connsiteX37" fmla="*/ 9652670 w 12754913"/>
              <a:gd name="connsiteY37" fmla="*/ 509847 h 2427055"/>
              <a:gd name="connsiteX38" fmla="*/ 10176372 w 12754913"/>
              <a:gd name="connsiteY38" fmla="*/ 676101 h 2427055"/>
              <a:gd name="connsiteX39" fmla="*/ 10583696 w 12754913"/>
              <a:gd name="connsiteY39" fmla="*/ 850669 h 2427055"/>
              <a:gd name="connsiteX40" fmla="*/ 10874642 w 12754913"/>
              <a:gd name="connsiteY40" fmla="*/ 750915 h 2427055"/>
              <a:gd name="connsiteX41" fmla="*/ 11257027 w 12754913"/>
              <a:gd name="connsiteY41" fmla="*/ 667789 h 2427055"/>
              <a:gd name="connsiteX42" fmla="*/ 11589536 w 12754913"/>
              <a:gd name="connsiteY42" fmla="*/ 634538 h 2427055"/>
              <a:gd name="connsiteX43" fmla="*/ 11847230 w 12754913"/>
              <a:gd name="connsiteY43" fmla="*/ 950421 h 2427055"/>
              <a:gd name="connsiteX44" fmla="*/ 11897107 w 12754913"/>
              <a:gd name="connsiteY44" fmla="*/ 1191491 h 2427055"/>
              <a:gd name="connsiteX45" fmla="*/ 12021798 w 12754913"/>
              <a:gd name="connsiteY45" fmla="*/ 1332807 h 2427055"/>
              <a:gd name="connsiteX46" fmla="*/ 12412496 w 12754913"/>
              <a:gd name="connsiteY46" fmla="*/ 1233054 h 2427055"/>
              <a:gd name="connsiteX47" fmla="*/ 12754913 w 12754913"/>
              <a:gd name="connsiteY47"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3806054 w 12754913"/>
              <a:gd name="connsiteY11" fmla="*/ 1223237 h 2427055"/>
              <a:gd name="connsiteX12" fmla="*/ 4116394 w 12754913"/>
              <a:gd name="connsiteY12" fmla="*/ 667789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16394 w 12754913"/>
              <a:gd name="connsiteY12" fmla="*/ 667789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847230 w 12754913"/>
              <a:gd name="connsiteY42" fmla="*/ 950421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97107 w 12754913"/>
              <a:gd name="connsiteY43" fmla="*/ 1191491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33199 w 12754913"/>
              <a:gd name="connsiteY43" fmla="*/ 1377446 h 2427055"/>
              <a:gd name="connsiteX44" fmla="*/ 12021798 w 12754913"/>
              <a:gd name="connsiteY44" fmla="*/ 1332807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33199 w 12754913"/>
              <a:gd name="connsiteY43" fmla="*/ 1377446 h 2427055"/>
              <a:gd name="connsiteX44" fmla="*/ 12211861 w 12754913"/>
              <a:gd name="connsiteY44" fmla="*/ 1377446 h 2427055"/>
              <a:gd name="connsiteX45" fmla="*/ 12412496 w 12754913"/>
              <a:gd name="connsiteY45" fmla="*/ 1233054 h 2427055"/>
              <a:gd name="connsiteX46" fmla="*/ 12754913 w 12754913"/>
              <a:gd name="connsiteY46" fmla="*/ 1048489 h 2427055"/>
              <a:gd name="connsiteX0" fmla="*/ 0 w 12754913"/>
              <a:gd name="connsiteY0" fmla="*/ 698992 h 2427055"/>
              <a:gd name="connsiteX1" fmla="*/ 431085 w 12754913"/>
              <a:gd name="connsiteY1" fmla="*/ 640742 h 2427055"/>
              <a:gd name="connsiteX2" fmla="*/ 753699 w 12754913"/>
              <a:gd name="connsiteY2" fmla="*/ 780959 h 2427055"/>
              <a:gd name="connsiteX3" fmla="*/ 1288220 w 12754913"/>
              <a:gd name="connsiteY3" fmla="*/ 990238 h 2427055"/>
              <a:gd name="connsiteX4" fmla="*/ 2038213 w 12754913"/>
              <a:gd name="connsiteY4" fmla="*/ 349496 h 2427055"/>
              <a:gd name="connsiteX5" fmla="*/ 2466778 w 12754913"/>
              <a:gd name="connsiteY5" fmla="*/ 582493 h 2427055"/>
              <a:gd name="connsiteX6" fmla="*/ 2922032 w 12754913"/>
              <a:gd name="connsiteY6" fmla="*/ 1108767 h 2427055"/>
              <a:gd name="connsiteX7" fmla="*/ 3056062 w 12754913"/>
              <a:gd name="connsiteY7" fmla="*/ 1514483 h 2427055"/>
              <a:gd name="connsiteX8" fmla="*/ 3163203 w 12754913"/>
              <a:gd name="connsiteY8" fmla="*/ 2271724 h 2427055"/>
              <a:gd name="connsiteX9" fmla="*/ 3377487 w 12754913"/>
              <a:gd name="connsiteY9" fmla="*/ 1922228 h 2427055"/>
              <a:gd name="connsiteX10" fmla="*/ 3859625 w 12754913"/>
              <a:gd name="connsiteY10" fmla="*/ 1922228 h 2427055"/>
              <a:gd name="connsiteX11" fmla="*/ 4073909 w 12754913"/>
              <a:gd name="connsiteY11" fmla="*/ 1281486 h 2427055"/>
              <a:gd name="connsiteX12" fmla="*/ 4181051 w 12754913"/>
              <a:gd name="connsiteY12" fmla="*/ 698993 h 2427055"/>
              <a:gd name="connsiteX13" fmla="*/ 4399027 w 12754913"/>
              <a:gd name="connsiteY13" fmla="*/ 401781 h 2427055"/>
              <a:gd name="connsiteX14" fmla="*/ 4773100 w 12754913"/>
              <a:gd name="connsiteY14" fmla="*/ 376843 h 2427055"/>
              <a:gd name="connsiteX15" fmla="*/ 5005856 w 12754913"/>
              <a:gd name="connsiteY15" fmla="*/ 518160 h 2427055"/>
              <a:gd name="connsiteX16" fmla="*/ 5055732 w 12754913"/>
              <a:gd name="connsiteY16" fmla="*/ 692727 h 2427055"/>
              <a:gd name="connsiteX17" fmla="*/ 5197049 w 12754913"/>
              <a:gd name="connsiteY17" fmla="*/ 742603 h 2427055"/>
              <a:gd name="connsiteX18" fmla="*/ 5654249 w 12754913"/>
              <a:gd name="connsiteY18" fmla="*/ 293716 h 2427055"/>
              <a:gd name="connsiteX19" fmla="*/ 5795565 w 12754913"/>
              <a:gd name="connsiteY19" fmla="*/ 94211 h 2427055"/>
              <a:gd name="connsiteX20" fmla="*/ 5970132 w 12754913"/>
              <a:gd name="connsiteY20" fmla="*/ 27709 h 2427055"/>
              <a:gd name="connsiteX21" fmla="*/ 6327580 w 12754913"/>
              <a:gd name="connsiteY21" fmla="*/ 260465 h 2427055"/>
              <a:gd name="connsiteX22" fmla="*/ 6443958 w 12754913"/>
              <a:gd name="connsiteY22" fmla="*/ 326967 h 2427055"/>
              <a:gd name="connsiteX23" fmla="*/ 6668401 w 12754913"/>
              <a:gd name="connsiteY23" fmla="*/ 285403 h 2427055"/>
              <a:gd name="connsiteX24" fmla="*/ 7067412 w 12754913"/>
              <a:gd name="connsiteY24" fmla="*/ 177338 h 2427055"/>
              <a:gd name="connsiteX25" fmla="*/ 7283543 w 12754913"/>
              <a:gd name="connsiteY25" fmla="*/ 243840 h 2427055"/>
              <a:gd name="connsiteX26" fmla="*/ 7316794 w 12754913"/>
              <a:gd name="connsiteY26" fmla="*/ 435032 h 2427055"/>
              <a:gd name="connsiteX27" fmla="*/ 7466423 w 12754913"/>
              <a:gd name="connsiteY27" fmla="*/ 559723 h 2427055"/>
              <a:gd name="connsiteX28" fmla="*/ 7798932 w 12754913"/>
              <a:gd name="connsiteY28" fmla="*/ 701040 h 2427055"/>
              <a:gd name="connsiteX29" fmla="*/ 8089878 w 12754913"/>
              <a:gd name="connsiteY29" fmla="*/ 734291 h 2427055"/>
              <a:gd name="connsiteX30" fmla="*/ 8355885 w 12754913"/>
              <a:gd name="connsiteY30" fmla="*/ 568036 h 2427055"/>
              <a:gd name="connsiteX31" fmla="*/ 8389136 w 12754913"/>
              <a:gd name="connsiteY31" fmla="*/ 435032 h 2427055"/>
              <a:gd name="connsiteX32" fmla="*/ 8455638 w 12754913"/>
              <a:gd name="connsiteY32" fmla="*/ 260465 h 2427055"/>
              <a:gd name="connsiteX33" fmla="*/ 8563703 w 12754913"/>
              <a:gd name="connsiteY33" fmla="*/ 210589 h 2427055"/>
              <a:gd name="connsiteX34" fmla="*/ 8804772 w 12754913"/>
              <a:gd name="connsiteY34" fmla="*/ 410094 h 2427055"/>
              <a:gd name="connsiteX35" fmla="*/ 9286910 w 12754913"/>
              <a:gd name="connsiteY35" fmla="*/ 518160 h 2427055"/>
              <a:gd name="connsiteX36" fmla="*/ 9652670 w 12754913"/>
              <a:gd name="connsiteY36" fmla="*/ 509847 h 2427055"/>
              <a:gd name="connsiteX37" fmla="*/ 10176372 w 12754913"/>
              <a:gd name="connsiteY37" fmla="*/ 676101 h 2427055"/>
              <a:gd name="connsiteX38" fmla="*/ 10583696 w 12754913"/>
              <a:gd name="connsiteY38" fmla="*/ 850669 h 2427055"/>
              <a:gd name="connsiteX39" fmla="*/ 10874642 w 12754913"/>
              <a:gd name="connsiteY39" fmla="*/ 750915 h 2427055"/>
              <a:gd name="connsiteX40" fmla="*/ 11257027 w 12754913"/>
              <a:gd name="connsiteY40" fmla="*/ 667789 h 2427055"/>
              <a:gd name="connsiteX41" fmla="*/ 11589536 w 12754913"/>
              <a:gd name="connsiteY41" fmla="*/ 634538 h 2427055"/>
              <a:gd name="connsiteX42" fmla="*/ 11738533 w 12754913"/>
              <a:gd name="connsiteY42" fmla="*/ 957642 h 2427055"/>
              <a:gd name="connsiteX43" fmla="*/ 11833199 w 12754913"/>
              <a:gd name="connsiteY43" fmla="*/ 1377446 h 2427055"/>
              <a:gd name="connsiteX44" fmla="*/ 12211861 w 12754913"/>
              <a:gd name="connsiteY44" fmla="*/ 1377446 h 2427055"/>
              <a:gd name="connsiteX45" fmla="*/ 12412496 w 12754913"/>
              <a:gd name="connsiteY45" fmla="*/ 1233054 h 2427055"/>
              <a:gd name="connsiteX46" fmla="*/ 12681206 w 12754913"/>
              <a:gd name="connsiteY46" fmla="*/ 1086729 h 2427055"/>
              <a:gd name="connsiteX47" fmla="*/ 12754913 w 12754913"/>
              <a:gd name="connsiteY47" fmla="*/ 1048489 h 2427055"/>
              <a:gd name="connsiteX0" fmla="*/ 0 w 13537180"/>
              <a:gd name="connsiteY0" fmla="*/ 698992 h 2427055"/>
              <a:gd name="connsiteX1" fmla="*/ 431085 w 13537180"/>
              <a:gd name="connsiteY1" fmla="*/ 640742 h 2427055"/>
              <a:gd name="connsiteX2" fmla="*/ 753699 w 13537180"/>
              <a:gd name="connsiteY2" fmla="*/ 780959 h 2427055"/>
              <a:gd name="connsiteX3" fmla="*/ 1288220 w 13537180"/>
              <a:gd name="connsiteY3" fmla="*/ 990238 h 2427055"/>
              <a:gd name="connsiteX4" fmla="*/ 2038213 w 13537180"/>
              <a:gd name="connsiteY4" fmla="*/ 349496 h 2427055"/>
              <a:gd name="connsiteX5" fmla="*/ 2466778 w 13537180"/>
              <a:gd name="connsiteY5" fmla="*/ 582493 h 2427055"/>
              <a:gd name="connsiteX6" fmla="*/ 2922032 w 13537180"/>
              <a:gd name="connsiteY6" fmla="*/ 1108767 h 2427055"/>
              <a:gd name="connsiteX7" fmla="*/ 3056062 w 13537180"/>
              <a:gd name="connsiteY7" fmla="*/ 1514483 h 2427055"/>
              <a:gd name="connsiteX8" fmla="*/ 3163203 w 13537180"/>
              <a:gd name="connsiteY8" fmla="*/ 2271724 h 2427055"/>
              <a:gd name="connsiteX9" fmla="*/ 3377487 w 13537180"/>
              <a:gd name="connsiteY9" fmla="*/ 1922228 h 2427055"/>
              <a:gd name="connsiteX10" fmla="*/ 3859625 w 13537180"/>
              <a:gd name="connsiteY10" fmla="*/ 1922228 h 2427055"/>
              <a:gd name="connsiteX11" fmla="*/ 4073909 w 13537180"/>
              <a:gd name="connsiteY11" fmla="*/ 1281486 h 2427055"/>
              <a:gd name="connsiteX12" fmla="*/ 4181051 w 13537180"/>
              <a:gd name="connsiteY12" fmla="*/ 698993 h 2427055"/>
              <a:gd name="connsiteX13" fmla="*/ 4399027 w 13537180"/>
              <a:gd name="connsiteY13" fmla="*/ 401781 h 2427055"/>
              <a:gd name="connsiteX14" fmla="*/ 4773100 w 13537180"/>
              <a:gd name="connsiteY14" fmla="*/ 376843 h 2427055"/>
              <a:gd name="connsiteX15" fmla="*/ 5005856 w 13537180"/>
              <a:gd name="connsiteY15" fmla="*/ 518160 h 2427055"/>
              <a:gd name="connsiteX16" fmla="*/ 5055732 w 13537180"/>
              <a:gd name="connsiteY16" fmla="*/ 692727 h 2427055"/>
              <a:gd name="connsiteX17" fmla="*/ 5197049 w 13537180"/>
              <a:gd name="connsiteY17" fmla="*/ 742603 h 2427055"/>
              <a:gd name="connsiteX18" fmla="*/ 5654249 w 13537180"/>
              <a:gd name="connsiteY18" fmla="*/ 293716 h 2427055"/>
              <a:gd name="connsiteX19" fmla="*/ 5795565 w 13537180"/>
              <a:gd name="connsiteY19" fmla="*/ 94211 h 2427055"/>
              <a:gd name="connsiteX20" fmla="*/ 5970132 w 13537180"/>
              <a:gd name="connsiteY20" fmla="*/ 27709 h 2427055"/>
              <a:gd name="connsiteX21" fmla="*/ 6327580 w 13537180"/>
              <a:gd name="connsiteY21" fmla="*/ 260465 h 2427055"/>
              <a:gd name="connsiteX22" fmla="*/ 6443958 w 13537180"/>
              <a:gd name="connsiteY22" fmla="*/ 326967 h 2427055"/>
              <a:gd name="connsiteX23" fmla="*/ 6668401 w 13537180"/>
              <a:gd name="connsiteY23" fmla="*/ 285403 h 2427055"/>
              <a:gd name="connsiteX24" fmla="*/ 7067412 w 13537180"/>
              <a:gd name="connsiteY24" fmla="*/ 177338 h 2427055"/>
              <a:gd name="connsiteX25" fmla="*/ 7283543 w 13537180"/>
              <a:gd name="connsiteY25" fmla="*/ 243840 h 2427055"/>
              <a:gd name="connsiteX26" fmla="*/ 7316794 w 13537180"/>
              <a:gd name="connsiteY26" fmla="*/ 435032 h 2427055"/>
              <a:gd name="connsiteX27" fmla="*/ 7466423 w 13537180"/>
              <a:gd name="connsiteY27" fmla="*/ 559723 h 2427055"/>
              <a:gd name="connsiteX28" fmla="*/ 7798932 w 13537180"/>
              <a:gd name="connsiteY28" fmla="*/ 701040 h 2427055"/>
              <a:gd name="connsiteX29" fmla="*/ 8089878 w 13537180"/>
              <a:gd name="connsiteY29" fmla="*/ 734291 h 2427055"/>
              <a:gd name="connsiteX30" fmla="*/ 8355885 w 13537180"/>
              <a:gd name="connsiteY30" fmla="*/ 568036 h 2427055"/>
              <a:gd name="connsiteX31" fmla="*/ 8389136 w 13537180"/>
              <a:gd name="connsiteY31" fmla="*/ 435032 h 2427055"/>
              <a:gd name="connsiteX32" fmla="*/ 8455638 w 13537180"/>
              <a:gd name="connsiteY32" fmla="*/ 260465 h 2427055"/>
              <a:gd name="connsiteX33" fmla="*/ 8563703 w 13537180"/>
              <a:gd name="connsiteY33" fmla="*/ 210589 h 2427055"/>
              <a:gd name="connsiteX34" fmla="*/ 8804772 w 13537180"/>
              <a:gd name="connsiteY34" fmla="*/ 410094 h 2427055"/>
              <a:gd name="connsiteX35" fmla="*/ 9286910 w 13537180"/>
              <a:gd name="connsiteY35" fmla="*/ 518160 h 2427055"/>
              <a:gd name="connsiteX36" fmla="*/ 9652670 w 13537180"/>
              <a:gd name="connsiteY36" fmla="*/ 509847 h 2427055"/>
              <a:gd name="connsiteX37" fmla="*/ 10176372 w 13537180"/>
              <a:gd name="connsiteY37" fmla="*/ 676101 h 2427055"/>
              <a:gd name="connsiteX38" fmla="*/ 10583696 w 13537180"/>
              <a:gd name="connsiteY38" fmla="*/ 850669 h 2427055"/>
              <a:gd name="connsiteX39" fmla="*/ 10874642 w 13537180"/>
              <a:gd name="connsiteY39" fmla="*/ 750915 h 2427055"/>
              <a:gd name="connsiteX40" fmla="*/ 11257027 w 13537180"/>
              <a:gd name="connsiteY40" fmla="*/ 667789 h 2427055"/>
              <a:gd name="connsiteX41" fmla="*/ 11589536 w 13537180"/>
              <a:gd name="connsiteY41" fmla="*/ 634538 h 2427055"/>
              <a:gd name="connsiteX42" fmla="*/ 11738533 w 13537180"/>
              <a:gd name="connsiteY42" fmla="*/ 957642 h 2427055"/>
              <a:gd name="connsiteX43" fmla="*/ 11833199 w 13537180"/>
              <a:gd name="connsiteY43" fmla="*/ 1377446 h 2427055"/>
              <a:gd name="connsiteX44" fmla="*/ 12211861 w 13537180"/>
              <a:gd name="connsiteY44" fmla="*/ 1377446 h 2427055"/>
              <a:gd name="connsiteX45" fmla="*/ 12412496 w 13537180"/>
              <a:gd name="connsiteY45" fmla="*/ 1233054 h 2427055"/>
              <a:gd name="connsiteX46" fmla="*/ 12681206 w 13537180"/>
              <a:gd name="connsiteY46" fmla="*/ 1086729 h 2427055"/>
              <a:gd name="connsiteX47" fmla="*/ 13537180 w 13537180"/>
              <a:gd name="connsiteY47" fmla="*/ 957642 h 2427055"/>
              <a:gd name="connsiteX0" fmla="*/ 0 w 13537180"/>
              <a:gd name="connsiteY0" fmla="*/ 698992 h 2427055"/>
              <a:gd name="connsiteX1" fmla="*/ 431085 w 13537180"/>
              <a:gd name="connsiteY1" fmla="*/ 640742 h 2427055"/>
              <a:gd name="connsiteX2" fmla="*/ 753699 w 13537180"/>
              <a:gd name="connsiteY2" fmla="*/ 780959 h 2427055"/>
              <a:gd name="connsiteX3" fmla="*/ 1288220 w 13537180"/>
              <a:gd name="connsiteY3" fmla="*/ 990238 h 2427055"/>
              <a:gd name="connsiteX4" fmla="*/ 2038213 w 13537180"/>
              <a:gd name="connsiteY4" fmla="*/ 349496 h 2427055"/>
              <a:gd name="connsiteX5" fmla="*/ 2466778 w 13537180"/>
              <a:gd name="connsiteY5" fmla="*/ 582493 h 2427055"/>
              <a:gd name="connsiteX6" fmla="*/ 2922032 w 13537180"/>
              <a:gd name="connsiteY6" fmla="*/ 1108767 h 2427055"/>
              <a:gd name="connsiteX7" fmla="*/ 3056062 w 13537180"/>
              <a:gd name="connsiteY7" fmla="*/ 1514483 h 2427055"/>
              <a:gd name="connsiteX8" fmla="*/ 3163203 w 13537180"/>
              <a:gd name="connsiteY8" fmla="*/ 2271724 h 2427055"/>
              <a:gd name="connsiteX9" fmla="*/ 3377487 w 13537180"/>
              <a:gd name="connsiteY9" fmla="*/ 1922228 h 2427055"/>
              <a:gd name="connsiteX10" fmla="*/ 3859625 w 13537180"/>
              <a:gd name="connsiteY10" fmla="*/ 1922228 h 2427055"/>
              <a:gd name="connsiteX11" fmla="*/ 4073909 w 13537180"/>
              <a:gd name="connsiteY11" fmla="*/ 1281486 h 2427055"/>
              <a:gd name="connsiteX12" fmla="*/ 4181051 w 13537180"/>
              <a:gd name="connsiteY12" fmla="*/ 698993 h 2427055"/>
              <a:gd name="connsiteX13" fmla="*/ 4399027 w 13537180"/>
              <a:gd name="connsiteY13" fmla="*/ 401781 h 2427055"/>
              <a:gd name="connsiteX14" fmla="*/ 4773100 w 13537180"/>
              <a:gd name="connsiteY14" fmla="*/ 376843 h 2427055"/>
              <a:gd name="connsiteX15" fmla="*/ 5005856 w 13537180"/>
              <a:gd name="connsiteY15" fmla="*/ 518160 h 2427055"/>
              <a:gd name="connsiteX16" fmla="*/ 5055732 w 13537180"/>
              <a:gd name="connsiteY16" fmla="*/ 692727 h 2427055"/>
              <a:gd name="connsiteX17" fmla="*/ 5197049 w 13537180"/>
              <a:gd name="connsiteY17" fmla="*/ 742603 h 2427055"/>
              <a:gd name="connsiteX18" fmla="*/ 5654249 w 13537180"/>
              <a:gd name="connsiteY18" fmla="*/ 293716 h 2427055"/>
              <a:gd name="connsiteX19" fmla="*/ 5795565 w 13537180"/>
              <a:gd name="connsiteY19" fmla="*/ 94211 h 2427055"/>
              <a:gd name="connsiteX20" fmla="*/ 5970132 w 13537180"/>
              <a:gd name="connsiteY20" fmla="*/ 27709 h 2427055"/>
              <a:gd name="connsiteX21" fmla="*/ 6327580 w 13537180"/>
              <a:gd name="connsiteY21" fmla="*/ 260465 h 2427055"/>
              <a:gd name="connsiteX22" fmla="*/ 6443958 w 13537180"/>
              <a:gd name="connsiteY22" fmla="*/ 326967 h 2427055"/>
              <a:gd name="connsiteX23" fmla="*/ 6668401 w 13537180"/>
              <a:gd name="connsiteY23" fmla="*/ 285403 h 2427055"/>
              <a:gd name="connsiteX24" fmla="*/ 7067412 w 13537180"/>
              <a:gd name="connsiteY24" fmla="*/ 177338 h 2427055"/>
              <a:gd name="connsiteX25" fmla="*/ 7283543 w 13537180"/>
              <a:gd name="connsiteY25" fmla="*/ 243840 h 2427055"/>
              <a:gd name="connsiteX26" fmla="*/ 7316794 w 13537180"/>
              <a:gd name="connsiteY26" fmla="*/ 435032 h 2427055"/>
              <a:gd name="connsiteX27" fmla="*/ 7466423 w 13537180"/>
              <a:gd name="connsiteY27" fmla="*/ 559723 h 2427055"/>
              <a:gd name="connsiteX28" fmla="*/ 7798932 w 13537180"/>
              <a:gd name="connsiteY28" fmla="*/ 701040 h 2427055"/>
              <a:gd name="connsiteX29" fmla="*/ 8089878 w 13537180"/>
              <a:gd name="connsiteY29" fmla="*/ 734291 h 2427055"/>
              <a:gd name="connsiteX30" fmla="*/ 8355885 w 13537180"/>
              <a:gd name="connsiteY30" fmla="*/ 568036 h 2427055"/>
              <a:gd name="connsiteX31" fmla="*/ 8389136 w 13537180"/>
              <a:gd name="connsiteY31" fmla="*/ 435032 h 2427055"/>
              <a:gd name="connsiteX32" fmla="*/ 8455638 w 13537180"/>
              <a:gd name="connsiteY32" fmla="*/ 260465 h 2427055"/>
              <a:gd name="connsiteX33" fmla="*/ 8563703 w 13537180"/>
              <a:gd name="connsiteY33" fmla="*/ 210589 h 2427055"/>
              <a:gd name="connsiteX34" fmla="*/ 8804772 w 13537180"/>
              <a:gd name="connsiteY34" fmla="*/ 410094 h 2427055"/>
              <a:gd name="connsiteX35" fmla="*/ 9286910 w 13537180"/>
              <a:gd name="connsiteY35" fmla="*/ 518160 h 2427055"/>
              <a:gd name="connsiteX36" fmla="*/ 9652670 w 13537180"/>
              <a:gd name="connsiteY36" fmla="*/ 509847 h 2427055"/>
              <a:gd name="connsiteX37" fmla="*/ 10176372 w 13537180"/>
              <a:gd name="connsiteY37" fmla="*/ 676101 h 2427055"/>
              <a:gd name="connsiteX38" fmla="*/ 10583696 w 13537180"/>
              <a:gd name="connsiteY38" fmla="*/ 850669 h 2427055"/>
              <a:gd name="connsiteX39" fmla="*/ 10874642 w 13537180"/>
              <a:gd name="connsiteY39" fmla="*/ 750915 h 2427055"/>
              <a:gd name="connsiteX40" fmla="*/ 11257027 w 13537180"/>
              <a:gd name="connsiteY40" fmla="*/ 667789 h 2427055"/>
              <a:gd name="connsiteX41" fmla="*/ 11589536 w 13537180"/>
              <a:gd name="connsiteY41" fmla="*/ 634538 h 2427055"/>
              <a:gd name="connsiteX42" fmla="*/ 11738533 w 13537180"/>
              <a:gd name="connsiteY42" fmla="*/ 957642 h 2427055"/>
              <a:gd name="connsiteX43" fmla="*/ 11833199 w 13537180"/>
              <a:gd name="connsiteY43" fmla="*/ 1377446 h 2427055"/>
              <a:gd name="connsiteX44" fmla="*/ 12211861 w 13537180"/>
              <a:gd name="connsiteY44" fmla="*/ 1377446 h 2427055"/>
              <a:gd name="connsiteX45" fmla="*/ 12412496 w 13537180"/>
              <a:gd name="connsiteY45" fmla="*/ 1233054 h 2427055"/>
              <a:gd name="connsiteX46" fmla="*/ 12681206 w 13537180"/>
              <a:gd name="connsiteY46" fmla="*/ 1086729 h 2427055"/>
              <a:gd name="connsiteX47" fmla="*/ 13420001 w 13537180"/>
              <a:gd name="connsiteY47" fmla="*/ 975669 h 2427055"/>
              <a:gd name="connsiteX48" fmla="*/ 13537180 w 13537180"/>
              <a:gd name="connsiteY48" fmla="*/ 957642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420001 w 13915842"/>
              <a:gd name="connsiteY47" fmla="*/ 975669 h 2427055"/>
              <a:gd name="connsiteX48" fmla="*/ 13915842 w 13915842"/>
              <a:gd name="connsiteY48" fmla="*/ 1167544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537180 w 13915842"/>
              <a:gd name="connsiteY47" fmla="*/ 852691 h 2427055"/>
              <a:gd name="connsiteX48" fmla="*/ 13915842 w 13915842"/>
              <a:gd name="connsiteY48" fmla="*/ 1167544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537180 w 13915842"/>
              <a:gd name="connsiteY47" fmla="*/ 852691 h 2427055"/>
              <a:gd name="connsiteX48" fmla="*/ 13915842 w 13915842"/>
              <a:gd name="connsiteY48" fmla="*/ 1167544 h 2427055"/>
              <a:gd name="connsiteX0" fmla="*/ 0 w 13915842"/>
              <a:gd name="connsiteY0" fmla="*/ 698992 h 2427055"/>
              <a:gd name="connsiteX1" fmla="*/ 431085 w 13915842"/>
              <a:gd name="connsiteY1" fmla="*/ 640742 h 2427055"/>
              <a:gd name="connsiteX2" fmla="*/ 753699 w 13915842"/>
              <a:gd name="connsiteY2" fmla="*/ 780959 h 2427055"/>
              <a:gd name="connsiteX3" fmla="*/ 1288220 w 13915842"/>
              <a:gd name="connsiteY3" fmla="*/ 990238 h 2427055"/>
              <a:gd name="connsiteX4" fmla="*/ 2038213 w 13915842"/>
              <a:gd name="connsiteY4" fmla="*/ 349496 h 2427055"/>
              <a:gd name="connsiteX5" fmla="*/ 2466778 w 13915842"/>
              <a:gd name="connsiteY5" fmla="*/ 582493 h 2427055"/>
              <a:gd name="connsiteX6" fmla="*/ 2922032 w 13915842"/>
              <a:gd name="connsiteY6" fmla="*/ 1108767 h 2427055"/>
              <a:gd name="connsiteX7" fmla="*/ 3056062 w 13915842"/>
              <a:gd name="connsiteY7" fmla="*/ 1514483 h 2427055"/>
              <a:gd name="connsiteX8" fmla="*/ 3163203 w 13915842"/>
              <a:gd name="connsiteY8" fmla="*/ 2271724 h 2427055"/>
              <a:gd name="connsiteX9" fmla="*/ 3377487 w 13915842"/>
              <a:gd name="connsiteY9" fmla="*/ 1922228 h 2427055"/>
              <a:gd name="connsiteX10" fmla="*/ 3859625 w 13915842"/>
              <a:gd name="connsiteY10" fmla="*/ 1922228 h 2427055"/>
              <a:gd name="connsiteX11" fmla="*/ 4073909 w 13915842"/>
              <a:gd name="connsiteY11" fmla="*/ 1281486 h 2427055"/>
              <a:gd name="connsiteX12" fmla="*/ 4181051 w 13915842"/>
              <a:gd name="connsiteY12" fmla="*/ 698993 h 2427055"/>
              <a:gd name="connsiteX13" fmla="*/ 4399027 w 13915842"/>
              <a:gd name="connsiteY13" fmla="*/ 401781 h 2427055"/>
              <a:gd name="connsiteX14" fmla="*/ 4773100 w 13915842"/>
              <a:gd name="connsiteY14" fmla="*/ 376843 h 2427055"/>
              <a:gd name="connsiteX15" fmla="*/ 5005856 w 13915842"/>
              <a:gd name="connsiteY15" fmla="*/ 518160 h 2427055"/>
              <a:gd name="connsiteX16" fmla="*/ 5055732 w 13915842"/>
              <a:gd name="connsiteY16" fmla="*/ 692727 h 2427055"/>
              <a:gd name="connsiteX17" fmla="*/ 5197049 w 13915842"/>
              <a:gd name="connsiteY17" fmla="*/ 742603 h 2427055"/>
              <a:gd name="connsiteX18" fmla="*/ 5654249 w 13915842"/>
              <a:gd name="connsiteY18" fmla="*/ 293716 h 2427055"/>
              <a:gd name="connsiteX19" fmla="*/ 5795565 w 13915842"/>
              <a:gd name="connsiteY19" fmla="*/ 94211 h 2427055"/>
              <a:gd name="connsiteX20" fmla="*/ 5970132 w 13915842"/>
              <a:gd name="connsiteY20" fmla="*/ 27709 h 2427055"/>
              <a:gd name="connsiteX21" fmla="*/ 6327580 w 13915842"/>
              <a:gd name="connsiteY21" fmla="*/ 260465 h 2427055"/>
              <a:gd name="connsiteX22" fmla="*/ 6443958 w 13915842"/>
              <a:gd name="connsiteY22" fmla="*/ 326967 h 2427055"/>
              <a:gd name="connsiteX23" fmla="*/ 6668401 w 13915842"/>
              <a:gd name="connsiteY23" fmla="*/ 285403 h 2427055"/>
              <a:gd name="connsiteX24" fmla="*/ 7067412 w 13915842"/>
              <a:gd name="connsiteY24" fmla="*/ 177338 h 2427055"/>
              <a:gd name="connsiteX25" fmla="*/ 7283543 w 13915842"/>
              <a:gd name="connsiteY25" fmla="*/ 243840 h 2427055"/>
              <a:gd name="connsiteX26" fmla="*/ 7316794 w 13915842"/>
              <a:gd name="connsiteY26" fmla="*/ 435032 h 2427055"/>
              <a:gd name="connsiteX27" fmla="*/ 7466423 w 13915842"/>
              <a:gd name="connsiteY27" fmla="*/ 559723 h 2427055"/>
              <a:gd name="connsiteX28" fmla="*/ 7798932 w 13915842"/>
              <a:gd name="connsiteY28" fmla="*/ 701040 h 2427055"/>
              <a:gd name="connsiteX29" fmla="*/ 8089878 w 13915842"/>
              <a:gd name="connsiteY29" fmla="*/ 734291 h 2427055"/>
              <a:gd name="connsiteX30" fmla="*/ 8355885 w 13915842"/>
              <a:gd name="connsiteY30" fmla="*/ 568036 h 2427055"/>
              <a:gd name="connsiteX31" fmla="*/ 8389136 w 13915842"/>
              <a:gd name="connsiteY31" fmla="*/ 435032 h 2427055"/>
              <a:gd name="connsiteX32" fmla="*/ 8455638 w 13915842"/>
              <a:gd name="connsiteY32" fmla="*/ 260465 h 2427055"/>
              <a:gd name="connsiteX33" fmla="*/ 8563703 w 13915842"/>
              <a:gd name="connsiteY33" fmla="*/ 210589 h 2427055"/>
              <a:gd name="connsiteX34" fmla="*/ 8804772 w 13915842"/>
              <a:gd name="connsiteY34" fmla="*/ 410094 h 2427055"/>
              <a:gd name="connsiteX35" fmla="*/ 9286910 w 13915842"/>
              <a:gd name="connsiteY35" fmla="*/ 518160 h 2427055"/>
              <a:gd name="connsiteX36" fmla="*/ 9652670 w 13915842"/>
              <a:gd name="connsiteY36" fmla="*/ 509847 h 2427055"/>
              <a:gd name="connsiteX37" fmla="*/ 10176372 w 13915842"/>
              <a:gd name="connsiteY37" fmla="*/ 676101 h 2427055"/>
              <a:gd name="connsiteX38" fmla="*/ 10583696 w 13915842"/>
              <a:gd name="connsiteY38" fmla="*/ 850669 h 2427055"/>
              <a:gd name="connsiteX39" fmla="*/ 10874642 w 13915842"/>
              <a:gd name="connsiteY39" fmla="*/ 750915 h 2427055"/>
              <a:gd name="connsiteX40" fmla="*/ 11257027 w 13915842"/>
              <a:gd name="connsiteY40" fmla="*/ 667789 h 2427055"/>
              <a:gd name="connsiteX41" fmla="*/ 11589536 w 13915842"/>
              <a:gd name="connsiteY41" fmla="*/ 634538 h 2427055"/>
              <a:gd name="connsiteX42" fmla="*/ 11738533 w 13915842"/>
              <a:gd name="connsiteY42" fmla="*/ 957642 h 2427055"/>
              <a:gd name="connsiteX43" fmla="*/ 11833199 w 13915842"/>
              <a:gd name="connsiteY43" fmla="*/ 1377446 h 2427055"/>
              <a:gd name="connsiteX44" fmla="*/ 12211861 w 13915842"/>
              <a:gd name="connsiteY44" fmla="*/ 1377446 h 2427055"/>
              <a:gd name="connsiteX45" fmla="*/ 12412496 w 13915842"/>
              <a:gd name="connsiteY45" fmla="*/ 1233054 h 2427055"/>
              <a:gd name="connsiteX46" fmla="*/ 12681206 w 13915842"/>
              <a:gd name="connsiteY46" fmla="*/ 1086729 h 2427055"/>
              <a:gd name="connsiteX47" fmla="*/ 13537180 w 13915842"/>
              <a:gd name="connsiteY47" fmla="*/ 852691 h 2427055"/>
              <a:gd name="connsiteX48" fmla="*/ 13852008 w 13915842"/>
              <a:gd name="connsiteY48" fmla="*/ 1107553 h 2427055"/>
              <a:gd name="connsiteX49" fmla="*/ 13915842 w 13915842"/>
              <a:gd name="connsiteY49" fmla="*/ 1167544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294504 w 14294504"/>
              <a:gd name="connsiteY49" fmla="*/ 1272495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096186 w 14294504"/>
              <a:gd name="connsiteY49" fmla="*/ 1197789 h 2427055"/>
              <a:gd name="connsiteX50" fmla="*/ 14294504 w 14294504"/>
              <a:gd name="connsiteY50" fmla="*/ 1272495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105173 w 14294504"/>
              <a:gd name="connsiteY49" fmla="*/ 1062593 h 2427055"/>
              <a:gd name="connsiteX50" fmla="*/ 14294504 w 14294504"/>
              <a:gd name="connsiteY50" fmla="*/ 1272495 h 2427055"/>
              <a:gd name="connsiteX0" fmla="*/ 0 w 14294504"/>
              <a:gd name="connsiteY0" fmla="*/ 698992 h 2427055"/>
              <a:gd name="connsiteX1" fmla="*/ 431085 w 14294504"/>
              <a:gd name="connsiteY1" fmla="*/ 640742 h 2427055"/>
              <a:gd name="connsiteX2" fmla="*/ 753699 w 14294504"/>
              <a:gd name="connsiteY2" fmla="*/ 780959 h 2427055"/>
              <a:gd name="connsiteX3" fmla="*/ 1288220 w 14294504"/>
              <a:gd name="connsiteY3" fmla="*/ 990238 h 2427055"/>
              <a:gd name="connsiteX4" fmla="*/ 2038213 w 14294504"/>
              <a:gd name="connsiteY4" fmla="*/ 349496 h 2427055"/>
              <a:gd name="connsiteX5" fmla="*/ 2466778 w 14294504"/>
              <a:gd name="connsiteY5" fmla="*/ 582493 h 2427055"/>
              <a:gd name="connsiteX6" fmla="*/ 2922032 w 14294504"/>
              <a:gd name="connsiteY6" fmla="*/ 1108767 h 2427055"/>
              <a:gd name="connsiteX7" fmla="*/ 3056062 w 14294504"/>
              <a:gd name="connsiteY7" fmla="*/ 1514483 h 2427055"/>
              <a:gd name="connsiteX8" fmla="*/ 3163203 w 14294504"/>
              <a:gd name="connsiteY8" fmla="*/ 2271724 h 2427055"/>
              <a:gd name="connsiteX9" fmla="*/ 3377487 w 14294504"/>
              <a:gd name="connsiteY9" fmla="*/ 1922228 h 2427055"/>
              <a:gd name="connsiteX10" fmla="*/ 3859625 w 14294504"/>
              <a:gd name="connsiteY10" fmla="*/ 1922228 h 2427055"/>
              <a:gd name="connsiteX11" fmla="*/ 4073909 w 14294504"/>
              <a:gd name="connsiteY11" fmla="*/ 1281486 h 2427055"/>
              <a:gd name="connsiteX12" fmla="*/ 4181051 w 14294504"/>
              <a:gd name="connsiteY12" fmla="*/ 698993 h 2427055"/>
              <a:gd name="connsiteX13" fmla="*/ 4399027 w 14294504"/>
              <a:gd name="connsiteY13" fmla="*/ 401781 h 2427055"/>
              <a:gd name="connsiteX14" fmla="*/ 4773100 w 14294504"/>
              <a:gd name="connsiteY14" fmla="*/ 376843 h 2427055"/>
              <a:gd name="connsiteX15" fmla="*/ 5005856 w 14294504"/>
              <a:gd name="connsiteY15" fmla="*/ 518160 h 2427055"/>
              <a:gd name="connsiteX16" fmla="*/ 5055732 w 14294504"/>
              <a:gd name="connsiteY16" fmla="*/ 692727 h 2427055"/>
              <a:gd name="connsiteX17" fmla="*/ 5197049 w 14294504"/>
              <a:gd name="connsiteY17" fmla="*/ 742603 h 2427055"/>
              <a:gd name="connsiteX18" fmla="*/ 5654249 w 14294504"/>
              <a:gd name="connsiteY18" fmla="*/ 293716 h 2427055"/>
              <a:gd name="connsiteX19" fmla="*/ 5795565 w 14294504"/>
              <a:gd name="connsiteY19" fmla="*/ 94211 h 2427055"/>
              <a:gd name="connsiteX20" fmla="*/ 5970132 w 14294504"/>
              <a:gd name="connsiteY20" fmla="*/ 27709 h 2427055"/>
              <a:gd name="connsiteX21" fmla="*/ 6327580 w 14294504"/>
              <a:gd name="connsiteY21" fmla="*/ 260465 h 2427055"/>
              <a:gd name="connsiteX22" fmla="*/ 6443958 w 14294504"/>
              <a:gd name="connsiteY22" fmla="*/ 326967 h 2427055"/>
              <a:gd name="connsiteX23" fmla="*/ 6668401 w 14294504"/>
              <a:gd name="connsiteY23" fmla="*/ 285403 h 2427055"/>
              <a:gd name="connsiteX24" fmla="*/ 7067412 w 14294504"/>
              <a:gd name="connsiteY24" fmla="*/ 177338 h 2427055"/>
              <a:gd name="connsiteX25" fmla="*/ 7283543 w 14294504"/>
              <a:gd name="connsiteY25" fmla="*/ 243840 h 2427055"/>
              <a:gd name="connsiteX26" fmla="*/ 7316794 w 14294504"/>
              <a:gd name="connsiteY26" fmla="*/ 435032 h 2427055"/>
              <a:gd name="connsiteX27" fmla="*/ 7466423 w 14294504"/>
              <a:gd name="connsiteY27" fmla="*/ 559723 h 2427055"/>
              <a:gd name="connsiteX28" fmla="*/ 7798932 w 14294504"/>
              <a:gd name="connsiteY28" fmla="*/ 701040 h 2427055"/>
              <a:gd name="connsiteX29" fmla="*/ 8089878 w 14294504"/>
              <a:gd name="connsiteY29" fmla="*/ 734291 h 2427055"/>
              <a:gd name="connsiteX30" fmla="*/ 8355885 w 14294504"/>
              <a:gd name="connsiteY30" fmla="*/ 568036 h 2427055"/>
              <a:gd name="connsiteX31" fmla="*/ 8389136 w 14294504"/>
              <a:gd name="connsiteY31" fmla="*/ 435032 h 2427055"/>
              <a:gd name="connsiteX32" fmla="*/ 8455638 w 14294504"/>
              <a:gd name="connsiteY32" fmla="*/ 260465 h 2427055"/>
              <a:gd name="connsiteX33" fmla="*/ 8563703 w 14294504"/>
              <a:gd name="connsiteY33" fmla="*/ 210589 h 2427055"/>
              <a:gd name="connsiteX34" fmla="*/ 8804772 w 14294504"/>
              <a:gd name="connsiteY34" fmla="*/ 410094 h 2427055"/>
              <a:gd name="connsiteX35" fmla="*/ 9286910 w 14294504"/>
              <a:gd name="connsiteY35" fmla="*/ 518160 h 2427055"/>
              <a:gd name="connsiteX36" fmla="*/ 9652670 w 14294504"/>
              <a:gd name="connsiteY36" fmla="*/ 509847 h 2427055"/>
              <a:gd name="connsiteX37" fmla="*/ 10176372 w 14294504"/>
              <a:gd name="connsiteY37" fmla="*/ 676101 h 2427055"/>
              <a:gd name="connsiteX38" fmla="*/ 10583696 w 14294504"/>
              <a:gd name="connsiteY38" fmla="*/ 850669 h 2427055"/>
              <a:gd name="connsiteX39" fmla="*/ 10874642 w 14294504"/>
              <a:gd name="connsiteY39" fmla="*/ 750915 h 2427055"/>
              <a:gd name="connsiteX40" fmla="*/ 11257027 w 14294504"/>
              <a:gd name="connsiteY40" fmla="*/ 667789 h 2427055"/>
              <a:gd name="connsiteX41" fmla="*/ 11589536 w 14294504"/>
              <a:gd name="connsiteY41" fmla="*/ 634538 h 2427055"/>
              <a:gd name="connsiteX42" fmla="*/ 11738533 w 14294504"/>
              <a:gd name="connsiteY42" fmla="*/ 957642 h 2427055"/>
              <a:gd name="connsiteX43" fmla="*/ 11833199 w 14294504"/>
              <a:gd name="connsiteY43" fmla="*/ 1377446 h 2427055"/>
              <a:gd name="connsiteX44" fmla="*/ 12211861 w 14294504"/>
              <a:gd name="connsiteY44" fmla="*/ 1377446 h 2427055"/>
              <a:gd name="connsiteX45" fmla="*/ 12412496 w 14294504"/>
              <a:gd name="connsiteY45" fmla="*/ 1233054 h 2427055"/>
              <a:gd name="connsiteX46" fmla="*/ 12681206 w 14294504"/>
              <a:gd name="connsiteY46" fmla="*/ 1086729 h 2427055"/>
              <a:gd name="connsiteX47" fmla="*/ 13537180 w 14294504"/>
              <a:gd name="connsiteY47" fmla="*/ 852691 h 2427055"/>
              <a:gd name="connsiteX48" fmla="*/ 13852008 w 14294504"/>
              <a:gd name="connsiteY48" fmla="*/ 1107553 h 2427055"/>
              <a:gd name="connsiteX49" fmla="*/ 14105173 w 14294504"/>
              <a:gd name="connsiteY49" fmla="*/ 1062593 h 2427055"/>
              <a:gd name="connsiteX50" fmla="*/ 14208883 w 14294504"/>
              <a:gd name="connsiteY50" fmla="*/ 1176965 h 2427055"/>
              <a:gd name="connsiteX51" fmla="*/ 14294504 w 14294504"/>
              <a:gd name="connsiteY51" fmla="*/ 1272495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208883 w 14885068"/>
              <a:gd name="connsiteY50" fmla="*/ 1176965 h 2427055"/>
              <a:gd name="connsiteX51" fmla="*/ 14885068 w 14885068"/>
              <a:gd name="connsiteY51" fmla="*/ 1167544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199837 w 14885068"/>
              <a:gd name="connsiteY50" fmla="*/ 1272495 h 2427055"/>
              <a:gd name="connsiteX51" fmla="*/ 14885068 w 14885068"/>
              <a:gd name="connsiteY51" fmla="*/ 1167544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199837 w 14885068"/>
              <a:gd name="connsiteY50" fmla="*/ 1272495 h 2427055"/>
              <a:gd name="connsiteX51" fmla="*/ 14540713 w 14885068"/>
              <a:gd name="connsiteY51" fmla="*/ 1204730 h 2427055"/>
              <a:gd name="connsiteX52" fmla="*/ 14885068 w 14885068"/>
              <a:gd name="connsiteY52" fmla="*/ 1167544 h 2427055"/>
              <a:gd name="connsiteX0" fmla="*/ 0 w 14885068"/>
              <a:gd name="connsiteY0" fmla="*/ 698992 h 2427055"/>
              <a:gd name="connsiteX1" fmla="*/ 431085 w 14885068"/>
              <a:gd name="connsiteY1" fmla="*/ 640742 h 2427055"/>
              <a:gd name="connsiteX2" fmla="*/ 753699 w 14885068"/>
              <a:gd name="connsiteY2" fmla="*/ 780959 h 2427055"/>
              <a:gd name="connsiteX3" fmla="*/ 1288220 w 14885068"/>
              <a:gd name="connsiteY3" fmla="*/ 990238 h 2427055"/>
              <a:gd name="connsiteX4" fmla="*/ 2038213 w 14885068"/>
              <a:gd name="connsiteY4" fmla="*/ 349496 h 2427055"/>
              <a:gd name="connsiteX5" fmla="*/ 2466778 w 14885068"/>
              <a:gd name="connsiteY5" fmla="*/ 582493 h 2427055"/>
              <a:gd name="connsiteX6" fmla="*/ 2922032 w 14885068"/>
              <a:gd name="connsiteY6" fmla="*/ 1108767 h 2427055"/>
              <a:gd name="connsiteX7" fmla="*/ 3056062 w 14885068"/>
              <a:gd name="connsiteY7" fmla="*/ 1514483 h 2427055"/>
              <a:gd name="connsiteX8" fmla="*/ 3163203 w 14885068"/>
              <a:gd name="connsiteY8" fmla="*/ 2271724 h 2427055"/>
              <a:gd name="connsiteX9" fmla="*/ 3377487 w 14885068"/>
              <a:gd name="connsiteY9" fmla="*/ 1922228 h 2427055"/>
              <a:gd name="connsiteX10" fmla="*/ 3859625 w 14885068"/>
              <a:gd name="connsiteY10" fmla="*/ 1922228 h 2427055"/>
              <a:gd name="connsiteX11" fmla="*/ 4073909 w 14885068"/>
              <a:gd name="connsiteY11" fmla="*/ 1281486 h 2427055"/>
              <a:gd name="connsiteX12" fmla="*/ 4181051 w 14885068"/>
              <a:gd name="connsiteY12" fmla="*/ 698993 h 2427055"/>
              <a:gd name="connsiteX13" fmla="*/ 4399027 w 14885068"/>
              <a:gd name="connsiteY13" fmla="*/ 401781 h 2427055"/>
              <a:gd name="connsiteX14" fmla="*/ 4773100 w 14885068"/>
              <a:gd name="connsiteY14" fmla="*/ 376843 h 2427055"/>
              <a:gd name="connsiteX15" fmla="*/ 5005856 w 14885068"/>
              <a:gd name="connsiteY15" fmla="*/ 518160 h 2427055"/>
              <a:gd name="connsiteX16" fmla="*/ 5055732 w 14885068"/>
              <a:gd name="connsiteY16" fmla="*/ 692727 h 2427055"/>
              <a:gd name="connsiteX17" fmla="*/ 5197049 w 14885068"/>
              <a:gd name="connsiteY17" fmla="*/ 742603 h 2427055"/>
              <a:gd name="connsiteX18" fmla="*/ 5654249 w 14885068"/>
              <a:gd name="connsiteY18" fmla="*/ 293716 h 2427055"/>
              <a:gd name="connsiteX19" fmla="*/ 5795565 w 14885068"/>
              <a:gd name="connsiteY19" fmla="*/ 94211 h 2427055"/>
              <a:gd name="connsiteX20" fmla="*/ 5970132 w 14885068"/>
              <a:gd name="connsiteY20" fmla="*/ 27709 h 2427055"/>
              <a:gd name="connsiteX21" fmla="*/ 6327580 w 14885068"/>
              <a:gd name="connsiteY21" fmla="*/ 260465 h 2427055"/>
              <a:gd name="connsiteX22" fmla="*/ 6443958 w 14885068"/>
              <a:gd name="connsiteY22" fmla="*/ 326967 h 2427055"/>
              <a:gd name="connsiteX23" fmla="*/ 6668401 w 14885068"/>
              <a:gd name="connsiteY23" fmla="*/ 285403 h 2427055"/>
              <a:gd name="connsiteX24" fmla="*/ 7067412 w 14885068"/>
              <a:gd name="connsiteY24" fmla="*/ 177338 h 2427055"/>
              <a:gd name="connsiteX25" fmla="*/ 7283543 w 14885068"/>
              <a:gd name="connsiteY25" fmla="*/ 243840 h 2427055"/>
              <a:gd name="connsiteX26" fmla="*/ 7316794 w 14885068"/>
              <a:gd name="connsiteY26" fmla="*/ 435032 h 2427055"/>
              <a:gd name="connsiteX27" fmla="*/ 7466423 w 14885068"/>
              <a:gd name="connsiteY27" fmla="*/ 559723 h 2427055"/>
              <a:gd name="connsiteX28" fmla="*/ 7798932 w 14885068"/>
              <a:gd name="connsiteY28" fmla="*/ 701040 h 2427055"/>
              <a:gd name="connsiteX29" fmla="*/ 8089878 w 14885068"/>
              <a:gd name="connsiteY29" fmla="*/ 734291 h 2427055"/>
              <a:gd name="connsiteX30" fmla="*/ 8355885 w 14885068"/>
              <a:gd name="connsiteY30" fmla="*/ 568036 h 2427055"/>
              <a:gd name="connsiteX31" fmla="*/ 8389136 w 14885068"/>
              <a:gd name="connsiteY31" fmla="*/ 435032 h 2427055"/>
              <a:gd name="connsiteX32" fmla="*/ 8455638 w 14885068"/>
              <a:gd name="connsiteY32" fmla="*/ 260465 h 2427055"/>
              <a:gd name="connsiteX33" fmla="*/ 8563703 w 14885068"/>
              <a:gd name="connsiteY33" fmla="*/ 210589 h 2427055"/>
              <a:gd name="connsiteX34" fmla="*/ 8804772 w 14885068"/>
              <a:gd name="connsiteY34" fmla="*/ 410094 h 2427055"/>
              <a:gd name="connsiteX35" fmla="*/ 9286910 w 14885068"/>
              <a:gd name="connsiteY35" fmla="*/ 518160 h 2427055"/>
              <a:gd name="connsiteX36" fmla="*/ 9652670 w 14885068"/>
              <a:gd name="connsiteY36" fmla="*/ 509847 h 2427055"/>
              <a:gd name="connsiteX37" fmla="*/ 10176372 w 14885068"/>
              <a:gd name="connsiteY37" fmla="*/ 676101 h 2427055"/>
              <a:gd name="connsiteX38" fmla="*/ 10583696 w 14885068"/>
              <a:gd name="connsiteY38" fmla="*/ 850669 h 2427055"/>
              <a:gd name="connsiteX39" fmla="*/ 10874642 w 14885068"/>
              <a:gd name="connsiteY39" fmla="*/ 750915 h 2427055"/>
              <a:gd name="connsiteX40" fmla="*/ 11257027 w 14885068"/>
              <a:gd name="connsiteY40" fmla="*/ 667789 h 2427055"/>
              <a:gd name="connsiteX41" fmla="*/ 11589536 w 14885068"/>
              <a:gd name="connsiteY41" fmla="*/ 634538 h 2427055"/>
              <a:gd name="connsiteX42" fmla="*/ 11738533 w 14885068"/>
              <a:gd name="connsiteY42" fmla="*/ 957642 h 2427055"/>
              <a:gd name="connsiteX43" fmla="*/ 11833199 w 14885068"/>
              <a:gd name="connsiteY43" fmla="*/ 1377446 h 2427055"/>
              <a:gd name="connsiteX44" fmla="*/ 12211861 w 14885068"/>
              <a:gd name="connsiteY44" fmla="*/ 1377446 h 2427055"/>
              <a:gd name="connsiteX45" fmla="*/ 12412496 w 14885068"/>
              <a:gd name="connsiteY45" fmla="*/ 1233054 h 2427055"/>
              <a:gd name="connsiteX46" fmla="*/ 12681206 w 14885068"/>
              <a:gd name="connsiteY46" fmla="*/ 1086729 h 2427055"/>
              <a:gd name="connsiteX47" fmla="*/ 13537180 w 14885068"/>
              <a:gd name="connsiteY47" fmla="*/ 852691 h 2427055"/>
              <a:gd name="connsiteX48" fmla="*/ 13852008 w 14885068"/>
              <a:gd name="connsiteY48" fmla="*/ 1107553 h 2427055"/>
              <a:gd name="connsiteX49" fmla="*/ 14105173 w 14885068"/>
              <a:gd name="connsiteY49" fmla="*/ 1062593 h 2427055"/>
              <a:gd name="connsiteX50" fmla="*/ 14199837 w 14885068"/>
              <a:gd name="connsiteY50" fmla="*/ 1272495 h 2427055"/>
              <a:gd name="connsiteX51" fmla="*/ 14578499 w 14885068"/>
              <a:gd name="connsiteY51" fmla="*/ 1167544 h 2427055"/>
              <a:gd name="connsiteX52" fmla="*/ 14885068 w 14885068"/>
              <a:gd name="connsiteY52" fmla="*/ 1167544 h 2427055"/>
              <a:gd name="connsiteX0" fmla="*/ 0 w 14885068"/>
              <a:gd name="connsiteY0" fmla="*/ 698992 h 2427055"/>
              <a:gd name="connsiteX1" fmla="*/ 109169 w 14885068"/>
              <a:gd name="connsiteY1" fmla="*/ 711902 h 2427055"/>
              <a:gd name="connsiteX2" fmla="*/ 431085 w 14885068"/>
              <a:gd name="connsiteY2" fmla="*/ 640742 h 2427055"/>
              <a:gd name="connsiteX3" fmla="*/ 753699 w 14885068"/>
              <a:gd name="connsiteY3" fmla="*/ 780959 h 2427055"/>
              <a:gd name="connsiteX4" fmla="*/ 1288220 w 14885068"/>
              <a:gd name="connsiteY4" fmla="*/ 990238 h 2427055"/>
              <a:gd name="connsiteX5" fmla="*/ 2038213 w 14885068"/>
              <a:gd name="connsiteY5" fmla="*/ 349496 h 2427055"/>
              <a:gd name="connsiteX6" fmla="*/ 2466778 w 14885068"/>
              <a:gd name="connsiteY6" fmla="*/ 582493 h 2427055"/>
              <a:gd name="connsiteX7" fmla="*/ 2922032 w 14885068"/>
              <a:gd name="connsiteY7" fmla="*/ 1108767 h 2427055"/>
              <a:gd name="connsiteX8" fmla="*/ 3056062 w 14885068"/>
              <a:gd name="connsiteY8" fmla="*/ 1514483 h 2427055"/>
              <a:gd name="connsiteX9" fmla="*/ 3163203 w 14885068"/>
              <a:gd name="connsiteY9" fmla="*/ 2271724 h 2427055"/>
              <a:gd name="connsiteX10" fmla="*/ 3377487 w 14885068"/>
              <a:gd name="connsiteY10" fmla="*/ 1922228 h 2427055"/>
              <a:gd name="connsiteX11" fmla="*/ 3859625 w 14885068"/>
              <a:gd name="connsiteY11" fmla="*/ 1922228 h 2427055"/>
              <a:gd name="connsiteX12" fmla="*/ 4073909 w 14885068"/>
              <a:gd name="connsiteY12" fmla="*/ 1281486 h 2427055"/>
              <a:gd name="connsiteX13" fmla="*/ 4181051 w 14885068"/>
              <a:gd name="connsiteY13" fmla="*/ 698993 h 2427055"/>
              <a:gd name="connsiteX14" fmla="*/ 4399027 w 14885068"/>
              <a:gd name="connsiteY14" fmla="*/ 401781 h 2427055"/>
              <a:gd name="connsiteX15" fmla="*/ 4773100 w 14885068"/>
              <a:gd name="connsiteY15" fmla="*/ 376843 h 2427055"/>
              <a:gd name="connsiteX16" fmla="*/ 5005856 w 14885068"/>
              <a:gd name="connsiteY16" fmla="*/ 518160 h 2427055"/>
              <a:gd name="connsiteX17" fmla="*/ 5055732 w 14885068"/>
              <a:gd name="connsiteY17" fmla="*/ 692727 h 2427055"/>
              <a:gd name="connsiteX18" fmla="*/ 5197049 w 14885068"/>
              <a:gd name="connsiteY18" fmla="*/ 742603 h 2427055"/>
              <a:gd name="connsiteX19" fmla="*/ 5654249 w 14885068"/>
              <a:gd name="connsiteY19" fmla="*/ 293716 h 2427055"/>
              <a:gd name="connsiteX20" fmla="*/ 5795565 w 14885068"/>
              <a:gd name="connsiteY20" fmla="*/ 94211 h 2427055"/>
              <a:gd name="connsiteX21" fmla="*/ 5970132 w 14885068"/>
              <a:gd name="connsiteY21" fmla="*/ 27709 h 2427055"/>
              <a:gd name="connsiteX22" fmla="*/ 6327580 w 14885068"/>
              <a:gd name="connsiteY22" fmla="*/ 260465 h 2427055"/>
              <a:gd name="connsiteX23" fmla="*/ 6443958 w 14885068"/>
              <a:gd name="connsiteY23" fmla="*/ 326967 h 2427055"/>
              <a:gd name="connsiteX24" fmla="*/ 6668401 w 14885068"/>
              <a:gd name="connsiteY24" fmla="*/ 285403 h 2427055"/>
              <a:gd name="connsiteX25" fmla="*/ 7067412 w 14885068"/>
              <a:gd name="connsiteY25" fmla="*/ 177338 h 2427055"/>
              <a:gd name="connsiteX26" fmla="*/ 7283543 w 14885068"/>
              <a:gd name="connsiteY26" fmla="*/ 243840 h 2427055"/>
              <a:gd name="connsiteX27" fmla="*/ 7316794 w 14885068"/>
              <a:gd name="connsiteY27" fmla="*/ 435032 h 2427055"/>
              <a:gd name="connsiteX28" fmla="*/ 7466423 w 14885068"/>
              <a:gd name="connsiteY28" fmla="*/ 559723 h 2427055"/>
              <a:gd name="connsiteX29" fmla="*/ 7798932 w 14885068"/>
              <a:gd name="connsiteY29" fmla="*/ 701040 h 2427055"/>
              <a:gd name="connsiteX30" fmla="*/ 8089878 w 14885068"/>
              <a:gd name="connsiteY30" fmla="*/ 734291 h 2427055"/>
              <a:gd name="connsiteX31" fmla="*/ 8355885 w 14885068"/>
              <a:gd name="connsiteY31" fmla="*/ 568036 h 2427055"/>
              <a:gd name="connsiteX32" fmla="*/ 8389136 w 14885068"/>
              <a:gd name="connsiteY32" fmla="*/ 435032 h 2427055"/>
              <a:gd name="connsiteX33" fmla="*/ 8455638 w 14885068"/>
              <a:gd name="connsiteY33" fmla="*/ 260465 h 2427055"/>
              <a:gd name="connsiteX34" fmla="*/ 8563703 w 14885068"/>
              <a:gd name="connsiteY34" fmla="*/ 210589 h 2427055"/>
              <a:gd name="connsiteX35" fmla="*/ 8804772 w 14885068"/>
              <a:gd name="connsiteY35" fmla="*/ 410094 h 2427055"/>
              <a:gd name="connsiteX36" fmla="*/ 9286910 w 14885068"/>
              <a:gd name="connsiteY36" fmla="*/ 518160 h 2427055"/>
              <a:gd name="connsiteX37" fmla="*/ 9652670 w 14885068"/>
              <a:gd name="connsiteY37" fmla="*/ 509847 h 2427055"/>
              <a:gd name="connsiteX38" fmla="*/ 10176372 w 14885068"/>
              <a:gd name="connsiteY38" fmla="*/ 676101 h 2427055"/>
              <a:gd name="connsiteX39" fmla="*/ 10583696 w 14885068"/>
              <a:gd name="connsiteY39" fmla="*/ 850669 h 2427055"/>
              <a:gd name="connsiteX40" fmla="*/ 10874642 w 14885068"/>
              <a:gd name="connsiteY40" fmla="*/ 750915 h 2427055"/>
              <a:gd name="connsiteX41" fmla="*/ 11257027 w 14885068"/>
              <a:gd name="connsiteY41" fmla="*/ 667789 h 2427055"/>
              <a:gd name="connsiteX42" fmla="*/ 11589536 w 14885068"/>
              <a:gd name="connsiteY42" fmla="*/ 634538 h 2427055"/>
              <a:gd name="connsiteX43" fmla="*/ 11738533 w 14885068"/>
              <a:gd name="connsiteY43" fmla="*/ 957642 h 2427055"/>
              <a:gd name="connsiteX44" fmla="*/ 11833199 w 14885068"/>
              <a:gd name="connsiteY44" fmla="*/ 1377446 h 2427055"/>
              <a:gd name="connsiteX45" fmla="*/ 12211861 w 14885068"/>
              <a:gd name="connsiteY45" fmla="*/ 1377446 h 2427055"/>
              <a:gd name="connsiteX46" fmla="*/ 12412496 w 14885068"/>
              <a:gd name="connsiteY46" fmla="*/ 1233054 h 2427055"/>
              <a:gd name="connsiteX47" fmla="*/ 12681206 w 14885068"/>
              <a:gd name="connsiteY47" fmla="*/ 1086729 h 2427055"/>
              <a:gd name="connsiteX48" fmla="*/ 13537180 w 14885068"/>
              <a:gd name="connsiteY48" fmla="*/ 852691 h 2427055"/>
              <a:gd name="connsiteX49" fmla="*/ 13852008 w 14885068"/>
              <a:gd name="connsiteY49" fmla="*/ 1107553 h 2427055"/>
              <a:gd name="connsiteX50" fmla="*/ 14105173 w 14885068"/>
              <a:gd name="connsiteY50" fmla="*/ 1062593 h 2427055"/>
              <a:gd name="connsiteX51" fmla="*/ 14199837 w 14885068"/>
              <a:gd name="connsiteY51" fmla="*/ 1272495 h 2427055"/>
              <a:gd name="connsiteX52" fmla="*/ 14578499 w 14885068"/>
              <a:gd name="connsiteY52" fmla="*/ 1167544 h 2427055"/>
              <a:gd name="connsiteX53" fmla="*/ 14885068 w 14885068"/>
              <a:gd name="connsiteY53" fmla="*/ 1167544 h 2427055"/>
              <a:gd name="connsiteX0" fmla="*/ 0 w 15642394"/>
              <a:gd name="connsiteY0" fmla="*/ 432887 h 2427055"/>
              <a:gd name="connsiteX1" fmla="*/ 866495 w 15642394"/>
              <a:gd name="connsiteY1" fmla="*/ 711902 h 2427055"/>
              <a:gd name="connsiteX2" fmla="*/ 1188411 w 15642394"/>
              <a:gd name="connsiteY2" fmla="*/ 640742 h 2427055"/>
              <a:gd name="connsiteX3" fmla="*/ 1511025 w 15642394"/>
              <a:gd name="connsiteY3" fmla="*/ 780959 h 2427055"/>
              <a:gd name="connsiteX4" fmla="*/ 2045546 w 15642394"/>
              <a:gd name="connsiteY4" fmla="*/ 990238 h 2427055"/>
              <a:gd name="connsiteX5" fmla="*/ 2795539 w 15642394"/>
              <a:gd name="connsiteY5" fmla="*/ 349496 h 2427055"/>
              <a:gd name="connsiteX6" fmla="*/ 3224104 w 15642394"/>
              <a:gd name="connsiteY6" fmla="*/ 582493 h 2427055"/>
              <a:gd name="connsiteX7" fmla="*/ 3679358 w 15642394"/>
              <a:gd name="connsiteY7" fmla="*/ 1108767 h 2427055"/>
              <a:gd name="connsiteX8" fmla="*/ 3813388 w 15642394"/>
              <a:gd name="connsiteY8" fmla="*/ 1514483 h 2427055"/>
              <a:gd name="connsiteX9" fmla="*/ 3920529 w 15642394"/>
              <a:gd name="connsiteY9" fmla="*/ 2271724 h 2427055"/>
              <a:gd name="connsiteX10" fmla="*/ 4134813 w 15642394"/>
              <a:gd name="connsiteY10" fmla="*/ 1922228 h 2427055"/>
              <a:gd name="connsiteX11" fmla="*/ 4616951 w 15642394"/>
              <a:gd name="connsiteY11" fmla="*/ 1922228 h 2427055"/>
              <a:gd name="connsiteX12" fmla="*/ 4831235 w 15642394"/>
              <a:gd name="connsiteY12" fmla="*/ 1281486 h 2427055"/>
              <a:gd name="connsiteX13" fmla="*/ 4938377 w 15642394"/>
              <a:gd name="connsiteY13" fmla="*/ 698993 h 2427055"/>
              <a:gd name="connsiteX14" fmla="*/ 5156353 w 15642394"/>
              <a:gd name="connsiteY14" fmla="*/ 401781 h 2427055"/>
              <a:gd name="connsiteX15" fmla="*/ 5530426 w 15642394"/>
              <a:gd name="connsiteY15" fmla="*/ 376843 h 2427055"/>
              <a:gd name="connsiteX16" fmla="*/ 5763182 w 15642394"/>
              <a:gd name="connsiteY16" fmla="*/ 518160 h 2427055"/>
              <a:gd name="connsiteX17" fmla="*/ 5813058 w 15642394"/>
              <a:gd name="connsiteY17" fmla="*/ 692727 h 2427055"/>
              <a:gd name="connsiteX18" fmla="*/ 5954375 w 15642394"/>
              <a:gd name="connsiteY18" fmla="*/ 742603 h 2427055"/>
              <a:gd name="connsiteX19" fmla="*/ 6411575 w 15642394"/>
              <a:gd name="connsiteY19" fmla="*/ 293716 h 2427055"/>
              <a:gd name="connsiteX20" fmla="*/ 6552891 w 15642394"/>
              <a:gd name="connsiteY20" fmla="*/ 94211 h 2427055"/>
              <a:gd name="connsiteX21" fmla="*/ 6727458 w 15642394"/>
              <a:gd name="connsiteY21" fmla="*/ 27709 h 2427055"/>
              <a:gd name="connsiteX22" fmla="*/ 7084906 w 15642394"/>
              <a:gd name="connsiteY22" fmla="*/ 260465 h 2427055"/>
              <a:gd name="connsiteX23" fmla="*/ 7201284 w 15642394"/>
              <a:gd name="connsiteY23" fmla="*/ 326967 h 2427055"/>
              <a:gd name="connsiteX24" fmla="*/ 7425727 w 15642394"/>
              <a:gd name="connsiteY24" fmla="*/ 285403 h 2427055"/>
              <a:gd name="connsiteX25" fmla="*/ 7824738 w 15642394"/>
              <a:gd name="connsiteY25" fmla="*/ 177338 h 2427055"/>
              <a:gd name="connsiteX26" fmla="*/ 8040869 w 15642394"/>
              <a:gd name="connsiteY26" fmla="*/ 243840 h 2427055"/>
              <a:gd name="connsiteX27" fmla="*/ 8074120 w 15642394"/>
              <a:gd name="connsiteY27" fmla="*/ 435032 h 2427055"/>
              <a:gd name="connsiteX28" fmla="*/ 8223749 w 15642394"/>
              <a:gd name="connsiteY28" fmla="*/ 559723 h 2427055"/>
              <a:gd name="connsiteX29" fmla="*/ 8556258 w 15642394"/>
              <a:gd name="connsiteY29" fmla="*/ 701040 h 2427055"/>
              <a:gd name="connsiteX30" fmla="*/ 8847204 w 15642394"/>
              <a:gd name="connsiteY30" fmla="*/ 734291 h 2427055"/>
              <a:gd name="connsiteX31" fmla="*/ 9113211 w 15642394"/>
              <a:gd name="connsiteY31" fmla="*/ 568036 h 2427055"/>
              <a:gd name="connsiteX32" fmla="*/ 9146462 w 15642394"/>
              <a:gd name="connsiteY32" fmla="*/ 435032 h 2427055"/>
              <a:gd name="connsiteX33" fmla="*/ 9212964 w 15642394"/>
              <a:gd name="connsiteY33" fmla="*/ 260465 h 2427055"/>
              <a:gd name="connsiteX34" fmla="*/ 9321029 w 15642394"/>
              <a:gd name="connsiteY34" fmla="*/ 210589 h 2427055"/>
              <a:gd name="connsiteX35" fmla="*/ 9562098 w 15642394"/>
              <a:gd name="connsiteY35" fmla="*/ 410094 h 2427055"/>
              <a:gd name="connsiteX36" fmla="*/ 10044236 w 15642394"/>
              <a:gd name="connsiteY36" fmla="*/ 518160 h 2427055"/>
              <a:gd name="connsiteX37" fmla="*/ 10409996 w 15642394"/>
              <a:gd name="connsiteY37" fmla="*/ 509847 h 2427055"/>
              <a:gd name="connsiteX38" fmla="*/ 10933698 w 15642394"/>
              <a:gd name="connsiteY38" fmla="*/ 676101 h 2427055"/>
              <a:gd name="connsiteX39" fmla="*/ 11341022 w 15642394"/>
              <a:gd name="connsiteY39" fmla="*/ 850669 h 2427055"/>
              <a:gd name="connsiteX40" fmla="*/ 11631968 w 15642394"/>
              <a:gd name="connsiteY40" fmla="*/ 750915 h 2427055"/>
              <a:gd name="connsiteX41" fmla="*/ 12014353 w 15642394"/>
              <a:gd name="connsiteY41" fmla="*/ 667789 h 2427055"/>
              <a:gd name="connsiteX42" fmla="*/ 12346862 w 15642394"/>
              <a:gd name="connsiteY42" fmla="*/ 634538 h 2427055"/>
              <a:gd name="connsiteX43" fmla="*/ 12495859 w 15642394"/>
              <a:gd name="connsiteY43" fmla="*/ 957642 h 2427055"/>
              <a:gd name="connsiteX44" fmla="*/ 12590525 w 15642394"/>
              <a:gd name="connsiteY44" fmla="*/ 1377446 h 2427055"/>
              <a:gd name="connsiteX45" fmla="*/ 12969187 w 15642394"/>
              <a:gd name="connsiteY45" fmla="*/ 1377446 h 2427055"/>
              <a:gd name="connsiteX46" fmla="*/ 13169822 w 15642394"/>
              <a:gd name="connsiteY46" fmla="*/ 1233054 h 2427055"/>
              <a:gd name="connsiteX47" fmla="*/ 13438532 w 15642394"/>
              <a:gd name="connsiteY47" fmla="*/ 1086729 h 2427055"/>
              <a:gd name="connsiteX48" fmla="*/ 14294506 w 15642394"/>
              <a:gd name="connsiteY48" fmla="*/ 852691 h 2427055"/>
              <a:gd name="connsiteX49" fmla="*/ 14609334 w 15642394"/>
              <a:gd name="connsiteY49" fmla="*/ 1107553 h 2427055"/>
              <a:gd name="connsiteX50" fmla="*/ 14862499 w 15642394"/>
              <a:gd name="connsiteY50" fmla="*/ 1062593 h 2427055"/>
              <a:gd name="connsiteX51" fmla="*/ 14957163 w 15642394"/>
              <a:gd name="connsiteY51" fmla="*/ 1272495 h 2427055"/>
              <a:gd name="connsiteX52" fmla="*/ 15335825 w 15642394"/>
              <a:gd name="connsiteY52" fmla="*/ 1167544 h 2427055"/>
              <a:gd name="connsiteX53" fmla="*/ 15642394 w 15642394"/>
              <a:gd name="connsiteY53" fmla="*/ 1167544 h 2427055"/>
              <a:gd name="connsiteX0" fmla="*/ 0 w 15642394"/>
              <a:gd name="connsiteY0" fmla="*/ 432887 h 2427055"/>
              <a:gd name="connsiteX1" fmla="*/ 547188 w 15642394"/>
              <a:gd name="connsiteY1" fmla="*/ 614725 h 2427055"/>
              <a:gd name="connsiteX2" fmla="*/ 866495 w 15642394"/>
              <a:gd name="connsiteY2" fmla="*/ 711902 h 2427055"/>
              <a:gd name="connsiteX3" fmla="*/ 1188411 w 15642394"/>
              <a:gd name="connsiteY3" fmla="*/ 640742 h 2427055"/>
              <a:gd name="connsiteX4" fmla="*/ 1511025 w 15642394"/>
              <a:gd name="connsiteY4" fmla="*/ 780959 h 2427055"/>
              <a:gd name="connsiteX5" fmla="*/ 2045546 w 15642394"/>
              <a:gd name="connsiteY5" fmla="*/ 990238 h 2427055"/>
              <a:gd name="connsiteX6" fmla="*/ 2795539 w 15642394"/>
              <a:gd name="connsiteY6" fmla="*/ 349496 h 2427055"/>
              <a:gd name="connsiteX7" fmla="*/ 3224104 w 15642394"/>
              <a:gd name="connsiteY7" fmla="*/ 582493 h 2427055"/>
              <a:gd name="connsiteX8" fmla="*/ 3679358 w 15642394"/>
              <a:gd name="connsiteY8" fmla="*/ 1108767 h 2427055"/>
              <a:gd name="connsiteX9" fmla="*/ 3813388 w 15642394"/>
              <a:gd name="connsiteY9" fmla="*/ 1514483 h 2427055"/>
              <a:gd name="connsiteX10" fmla="*/ 3920529 w 15642394"/>
              <a:gd name="connsiteY10" fmla="*/ 2271724 h 2427055"/>
              <a:gd name="connsiteX11" fmla="*/ 4134813 w 15642394"/>
              <a:gd name="connsiteY11" fmla="*/ 1922228 h 2427055"/>
              <a:gd name="connsiteX12" fmla="*/ 4616951 w 15642394"/>
              <a:gd name="connsiteY12" fmla="*/ 1922228 h 2427055"/>
              <a:gd name="connsiteX13" fmla="*/ 4831235 w 15642394"/>
              <a:gd name="connsiteY13" fmla="*/ 1281486 h 2427055"/>
              <a:gd name="connsiteX14" fmla="*/ 4938377 w 15642394"/>
              <a:gd name="connsiteY14" fmla="*/ 698993 h 2427055"/>
              <a:gd name="connsiteX15" fmla="*/ 5156353 w 15642394"/>
              <a:gd name="connsiteY15" fmla="*/ 401781 h 2427055"/>
              <a:gd name="connsiteX16" fmla="*/ 5530426 w 15642394"/>
              <a:gd name="connsiteY16" fmla="*/ 376843 h 2427055"/>
              <a:gd name="connsiteX17" fmla="*/ 5763182 w 15642394"/>
              <a:gd name="connsiteY17" fmla="*/ 518160 h 2427055"/>
              <a:gd name="connsiteX18" fmla="*/ 5813058 w 15642394"/>
              <a:gd name="connsiteY18" fmla="*/ 692727 h 2427055"/>
              <a:gd name="connsiteX19" fmla="*/ 5954375 w 15642394"/>
              <a:gd name="connsiteY19" fmla="*/ 742603 h 2427055"/>
              <a:gd name="connsiteX20" fmla="*/ 6411575 w 15642394"/>
              <a:gd name="connsiteY20" fmla="*/ 293716 h 2427055"/>
              <a:gd name="connsiteX21" fmla="*/ 6552891 w 15642394"/>
              <a:gd name="connsiteY21" fmla="*/ 94211 h 2427055"/>
              <a:gd name="connsiteX22" fmla="*/ 6727458 w 15642394"/>
              <a:gd name="connsiteY22" fmla="*/ 27709 h 2427055"/>
              <a:gd name="connsiteX23" fmla="*/ 7084906 w 15642394"/>
              <a:gd name="connsiteY23" fmla="*/ 260465 h 2427055"/>
              <a:gd name="connsiteX24" fmla="*/ 7201284 w 15642394"/>
              <a:gd name="connsiteY24" fmla="*/ 326967 h 2427055"/>
              <a:gd name="connsiteX25" fmla="*/ 7425727 w 15642394"/>
              <a:gd name="connsiteY25" fmla="*/ 285403 h 2427055"/>
              <a:gd name="connsiteX26" fmla="*/ 7824738 w 15642394"/>
              <a:gd name="connsiteY26" fmla="*/ 177338 h 2427055"/>
              <a:gd name="connsiteX27" fmla="*/ 8040869 w 15642394"/>
              <a:gd name="connsiteY27" fmla="*/ 243840 h 2427055"/>
              <a:gd name="connsiteX28" fmla="*/ 8074120 w 15642394"/>
              <a:gd name="connsiteY28" fmla="*/ 435032 h 2427055"/>
              <a:gd name="connsiteX29" fmla="*/ 8223749 w 15642394"/>
              <a:gd name="connsiteY29" fmla="*/ 559723 h 2427055"/>
              <a:gd name="connsiteX30" fmla="*/ 8556258 w 15642394"/>
              <a:gd name="connsiteY30" fmla="*/ 701040 h 2427055"/>
              <a:gd name="connsiteX31" fmla="*/ 8847204 w 15642394"/>
              <a:gd name="connsiteY31" fmla="*/ 734291 h 2427055"/>
              <a:gd name="connsiteX32" fmla="*/ 9113211 w 15642394"/>
              <a:gd name="connsiteY32" fmla="*/ 568036 h 2427055"/>
              <a:gd name="connsiteX33" fmla="*/ 9146462 w 15642394"/>
              <a:gd name="connsiteY33" fmla="*/ 435032 h 2427055"/>
              <a:gd name="connsiteX34" fmla="*/ 9212964 w 15642394"/>
              <a:gd name="connsiteY34" fmla="*/ 260465 h 2427055"/>
              <a:gd name="connsiteX35" fmla="*/ 9321029 w 15642394"/>
              <a:gd name="connsiteY35" fmla="*/ 210589 h 2427055"/>
              <a:gd name="connsiteX36" fmla="*/ 9562098 w 15642394"/>
              <a:gd name="connsiteY36" fmla="*/ 410094 h 2427055"/>
              <a:gd name="connsiteX37" fmla="*/ 10044236 w 15642394"/>
              <a:gd name="connsiteY37" fmla="*/ 518160 h 2427055"/>
              <a:gd name="connsiteX38" fmla="*/ 10409996 w 15642394"/>
              <a:gd name="connsiteY38" fmla="*/ 509847 h 2427055"/>
              <a:gd name="connsiteX39" fmla="*/ 10933698 w 15642394"/>
              <a:gd name="connsiteY39" fmla="*/ 676101 h 2427055"/>
              <a:gd name="connsiteX40" fmla="*/ 11341022 w 15642394"/>
              <a:gd name="connsiteY40" fmla="*/ 850669 h 2427055"/>
              <a:gd name="connsiteX41" fmla="*/ 11631968 w 15642394"/>
              <a:gd name="connsiteY41" fmla="*/ 750915 h 2427055"/>
              <a:gd name="connsiteX42" fmla="*/ 12014353 w 15642394"/>
              <a:gd name="connsiteY42" fmla="*/ 667789 h 2427055"/>
              <a:gd name="connsiteX43" fmla="*/ 12346862 w 15642394"/>
              <a:gd name="connsiteY43" fmla="*/ 634538 h 2427055"/>
              <a:gd name="connsiteX44" fmla="*/ 12495859 w 15642394"/>
              <a:gd name="connsiteY44" fmla="*/ 957642 h 2427055"/>
              <a:gd name="connsiteX45" fmla="*/ 12590525 w 15642394"/>
              <a:gd name="connsiteY45" fmla="*/ 1377446 h 2427055"/>
              <a:gd name="connsiteX46" fmla="*/ 12969187 w 15642394"/>
              <a:gd name="connsiteY46" fmla="*/ 1377446 h 2427055"/>
              <a:gd name="connsiteX47" fmla="*/ 13169822 w 15642394"/>
              <a:gd name="connsiteY47" fmla="*/ 1233054 h 2427055"/>
              <a:gd name="connsiteX48" fmla="*/ 13438532 w 15642394"/>
              <a:gd name="connsiteY48" fmla="*/ 1086729 h 2427055"/>
              <a:gd name="connsiteX49" fmla="*/ 14294506 w 15642394"/>
              <a:gd name="connsiteY49" fmla="*/ 852691 h 2427055"/>
              <a:gd name="connsiteX50" fmla="*/ 14609334 w 15642394"/>
              <a:gd name="connsiteY50" fmla="*/ 1107553 h 2427055"/>
              <a:gd name="connsiteX51" fmla="*/ 14862499 w 15642394"/>
              <a:gd name="connsiteY51" fmla="*/ 1062593 h 2427055"/>
              <a:gd name="connsiteX52" fmla="*/ 14957163 w 15642394"/>
              <a:gd name="connsiteY52" fmla="*/ 1272495 h 2427055"/>
              <a:gd name="connsiteX53" fmla="*/ 15335825 w 15642394"/>
              <a:gd name="connsiteY53" fmla="*/ 1167544 h 2427055"/>
              <a:gd name="connsiteX54" fmla="*/ 15642394 w 15642394"/>
              <a:gd name="connsiteY54" fmla="*/ 1167544 h 2427055"/>
              <a:gd name="connsiteX0" fmla="*/ 0 w 15642394"/>
              <a:gd name="connsiteY0" fmla="*/ 432887 h 2427055"/>
              <a:gd name="connsiteX1" fmla="*/ 662661 w 15642394"/>
              <a:gd name="connsiteY1" fmla="*/ 747740 h 2427055"/>
              <a:gd name="connsiteX2" fmla="*/ 866495 w 15642394"/>
              <a:gd name="connsiteY2" fmla="*/ 711902 h 2427055"/>
              <a:gd name="connsiteX3" fmla="*/ 1188411 w 15642394"/>
              <a:gd name="connsiteY3" fmla="*/ 640742 h 2427055"/>
              <a:gd name="connsiteX4" fmla="*/ 1511025 w 15642394"/>
              <a:gd name="connsiteY4" fmla="*/ 780959 h 2427055"/>
              <a:gd name="connsiteX5" fmla="*/ 2045546 w 15642394"/>
              <a:gd name="connsiteY5" fmla="*/ 990238 h 2427055"/>
              <a:gd name="connsiteX6" fmla="*/ 2795539 w 15642394"/>
              <a:gd name="connsiteY6" fmla="*/ 349496 h 2427055"/>
              <a:gd name="connsiteX7" fmla="*/ 3224104 w 15642394"/>
              <a:gd name="connsiteY7" fmla="*/ 582493 h 2427055"/>
              <a:gd name="connsiteX8" fmla="*/ 3679358 w 15642394"/>
              <a:gd name="connsiteY8" fmla="*/ 1108767 h 2427055"/>
              <a:gd name="connsiteX9" fmla="*/ 3813388 w 15642394"/>
              <a:gd name="connsiteY9" fmla="*/ 1514483 h 2427055"/>
              <a:gd name="connsiteX10" fmla="*/ 3920529 w 15642394"/>
              <a:gd name="connsiteY10" fmla="*/ 2271724 h 2427055"/>
              <a:gd name="connsiteX11" fmla="*/ 4134813 w 15642394"/>
              <a:gd name="connsiteY11" fmla="*/ 1922228 h 2427055"/>
              <a:gd name="connsiteX12" fmla="*/ 4616951 w 15642394"/>
              <a:gd name="connsiteY12" fmla="*/ 1922228 h 2427055"/>
              <a:gd name="connsiteX13" fmla="*/ 4831235 w 15642394"/>
              <a:gd name="connsiteY13" fmla="*/ 1281486 h 2427055"/>
              <a:gd name="connsiteX14" fmla="*/ 4938377 w 15642394"/>
              <a:gd name="connsiteY14" fmla="*/ 698993 h 2427055"/>
              <a:gd name="connsiteX15" fmla="*/ 5156353 w 15642394"/>
              <a:gd name="connsiteY15" fmla="*/ 401781 h 2427055"/>
              <a:gd name="connsiteX16" fmla="*/ 5530426 w 15642394"/>
              <a:gd name="connsiteY16" fmla="*/ 376843 h 2427055"/>
              <a:gd name="connsiteX17" fmla="*/ 5763182 w 15642394"/>
              <a:gd name="connsiteY17" fmla="*/ 518160 h 2427055"/>
              <a:gd name="connsiteX18" fmla="*/ 5813058 w 15642394"/>
              <a:gd name="connsiteY18" fmla="*/ 692727 h 2427055"/>
              <a:gd name="connsiteX19" fmla="*/ 5954375 w 15642394"/>
              <a:gd name="connsiteY19" fmla="*/ 742603 h 2427055"/>
              <a:gd name="connsiteX20" fmla="*/ 6411575 w 15642394"/>
              <a:gd name="connsiteY20" fmla="*/ 293716 h 2427055"/>
              <a:gd name="connsiteX21" fmla="*/ 6552891 w 15642394"/>
              <a:gd name="connsiteY21" fmla="*/ 94211 h 2427055"/>
              <a:gd name="connsiteX22" fmla="*/ 6727458 w 15642394"/>
              <a:gd name="connsiteY22" fmla="*/ 27709 h 2427055"/>
              <a:gd name="connsiteX23" fmla="*/ 7084906 w 15642394"/>
              <a:gd name="connsiteY23" fmla="*/ 260465 h 2427055"/>
              <a:gd name="connsiteX24" fmla="*/ 7201284 w 15642394"/>
              <a:gd name="connsiteY24" fmla="*/ 326967 h 2427055"/>
              <a:gd name="connsiteX25" fmla="*/ 7425727 w 15642394"/>
              <a:gd name="connsiteY25" fmla="*/ 285403 h 2427055"/>
              <a:gd name="connsiteX26" fmla="*/ 7824738 w 15642394"/>
              <a:gd name="connsiteY26" fmla="*/ 177338 h 2427055"/>
              <a:gd name="connsiteX27" fmla="*/ 8040869 w 15642394"/>
              <a:gd name="connsiteY27" fmla="*/ 243840 h 2427055"/>
              <a:gd name="connsiteX28" fmla="*/ 8074120 w 15642394"/>
              <a:gd name="connsiteY28" fmla="*/ 435032 h 2427055"/>
              <a:gd name="connsiteX29" fmla="*/ 8223749 w 15642394"/>
              <a:gd name="connsiteY29" fmla="*/ 559723 h 2427055"/>
              <a:gd name="connsiteX30" fmla="*/ 8556258 w 15642394"/>
              <a:gd name="connsiteY30" fmla="*/ 701040 h 2427055"/>
              <a:gd name="connsiteX31" fmla="*/ 8847204 w 15642394"/>
              <a:gd name="connsiteY31" fmla="*/ 734291 h 2427055"/>
              <a:gd name="connsiteX32" fmla="*/ 9113211 w 15642394"/>
              <a:gd name="connsiteY32" fmla="*/ 568036 h 2427055"/>
              <a:gd name="connsiteX33" fmla="*/ 9146462 w 15642394"/>
              <a:gd name="connsiteY33" fmla="*/ 435032 h 2427055"/>
              <a:gd name="connsiteX34" fmla="*/ 9212964 w 15642394"/>
              <a:gd name="connsiteY34" fmla="*/ 260465 h 2427055"/>
              <a:gd name="connsiteX35" fmla="*/ 9321029 w 15642394"/>
              <a:gd name="connsiteY35" fmla="*/ 210589 h 2427055"/>
              <a:gd name="connsiteX36" fmla="*/ 9562098 w 15642394"/>
              <a:gd name="connsiteY36" fmla="*/ 410094 h 2427055"/>
              <a:gd name="connsiteX37" fmla="*/ 10044236 w 15642394"/>
              <a:gd name="connsiteY37" fmla="*/ 518160 h 2427055"/>
              <a:gd name="connsiteX38" fmla="*/ 10409996 w 15642394"/>
              <a:gd name="connsiteY38" fmla="*/ 509847 h 2427055"/>
              <a:gd name="connsiteX39" fmla="*/ 10933698 w 15642394"/>
              <a:gd name="connsiteY39" fmla="*/ 676101 h 2427055"/>
              <a:gd name="connsiteX40" fmla="*/ 11341022 w 15642394"/>
              <a:gd name="connsiteY40" fmla="*/ 850669 h 2427055"/>
              <a:gd name="connsiteX41" fmla="*/ 11631968 w 15642394"/>
              <a:gd name="connsiteY41" fmla="*/ 750915 h 2427055"/>
              <a:gd name="connsiteX42" fmla="*/ 12014353 w 15642394"/>
              <a:gd name="connsiteY42" fmla="*/ 667789 h 2427055"/>
              <a:gd name="connsiteX43" fmla="*/ 12346862 w 15642394"/>
              <a:gd name="connsiteY43" fmla="*/ 634538 h 2427055"/>
              <a:gd name="connsiteX44" fmla="*/ 12495859 w 15642394"/>
              <a:gd name="connsiteY44" fmla="*/ 957642 h 2427055"/>
              <a:gd name="connsiteX45" fmla="*/ 12590525 w 15642394"/>
              <a:gd name="connsiteY45" fmla="*/ 1377446 h 2427055"/>
              <a:gd name="connsiteX46" fmla="*/ 12969187 w 15642394"/>
              <a:gd name="connsiteY46" fmla="*/ 1377446 h 2427055"/>
              <a:gd name="connsiteX47" fmla="*/ 13169822 w 15642394"/>
              <a:gd name="connsiteY47" fmla="*/ 1233054 h 2427055"/>
              <a:gd name="connsiteX48" fmla="*/ 13438532 w 15642394"/>
              <a:gd name="connsiteY48" fmla="*/ 1086729 h 2427055"/>
              <a:gd name="connsiteX49" fmla="*/ 14294506 w 15642394"/>
              <a:gd name="connsiteY49" fmla="*/ 852691 h 2427055"/>
              <a:gd name="connsiteX50" fmla="*/ 14609334 w 15642394"/>
              <a:gd name="connsiteY50" fmla="*/ 1107553 h 2427055"/>
              <a:gd name="connsiteX51" fmla="*/ 14862499 w 15642394"/>
              <a:gd name="connsiteY51" fmla="*/ 1062593 h 2427055"/>
              <a:gd name="connsiteX52" fmla="*/ 14957163 w 15642394"/>
              <a:gd name="connsiteY52" fmla="*/ 1272495 h 2427055"/>
              <a:gd name="connsiteX53" fmla="*/ 15335825 w 15642394"/>
              <a:gd name="connsiteY53" fmla="*/ 1167544 h 2427055"/>
              <a:gd name="connsiteX54" fmla="*/ 15642394 w 15642394"/>
              <a:gd name="connsiteY54" fmla="*/ 1167544 h 2427055"/>
              <a:gd name="connsiteX0" fmla="*/ 0 w 15642394"/>
              <a:gd name="connsiteY0" fmla="*/ 432887 h 2427055"/>
              <a:gd name="connsiteX1" fmla="*/ 184051 w 15642394"/>
              <a:gd name="connsiteY1" fmla="*/ 503666 h 2427055"/>
              <a:gd name="connsiteX2" fmla="*/ 662661 w 15642394"/>
              <a:gd name="connsiteY2" fmla="*/ 747740 h 2427055"/>
              <a:gd name="connsiteX3" fmla="*/ 866495 w 15642394"/>
              <a:gd name="connsiteY3" fmla="*/ 711902 h 2427055"/>
              <a:gd name="connsiteX4" fmla="*/ 1188411 w 15642394"/>
              <a:gd name="connsiteY4" fmla="*/ 640742 h 2427055"/>
              <a:gd name="connsiteX5" fmla="*/ 1511025 w 15642394"/>
              <a:gd name="connsiteY5" fmla="*/ 780959 h 2427055"/>
              <a:gd name="connsiteX6" fmla="*/ 2045546 w 15642394"/>
              <a:gd name="connsiteY6" fmla="*/ 990238 h 2427055"/>
              <a:gd name="connsiteX7" fmla="*/ 2795539 w 15642394"/>
              <a:gd name="connsiteY7" fmla="*/ 349496 h 2427055"/>
              <a:gd name="connsiteX8" fmla="*/ 3224104 w 15642394"/>
              <a:gd name="connsiteY8" fmla="*/ 582493 h 2427055"/>
              <a:gd name="connsiteX9" fmla="*/ 3679358 w 15642394"/>
              <a:gd name="connsiteY9" fmla="*/ 1108767 h 2427055"/>
              <a:gd name="connsiteX10" fmla="*/ 3813388 w 15642394"/>
              <a:gd name="connsiteY10" fmla="*/ 1514483 h 2427055"/>
              <a:gd name="connsiteX11" fmla="*/ 3920529 w 15642394"/>
              <a:gd name="connsiteY11" fmla="*/ 2271724 h 2427055"/>
              <a:gd name="connsiteX12" fmla="*/ 4134813 w 15642394"/>
              <a:gd name="connsiteY12" fmla="*/ 1922228 h 2427055"/>
              <a:gd name="connsiteX13" fmla="*/ 4616951 w 15642394"/>
              <a:gd name="connsiteY13" fmla="*/ 1922228 h 2427055"/>
              <a:gd name="connsiteX14" fmla="*/ 4831235 w 15642394"/>
              <a:gd name="connsiteY14" fmla="*/ 1281486 h 2427055"/>
              <a:gd name="connsiteX15" fmla="*/ 4938377 w 15642394"/>
              <a:gd name="connsiteY15" fmla="*/ 698993 h 2427055"/>
              <a:gd name="connsiteX16" fmla="*/ 5156353 w 15642394"/>
              <a:gd name="connsiteY16" fmla="*/ 401781 h 2427055"/>
              <a:gd name="connsiteX17" fmla="*/ 5530426 w 15642394"/>
              <a:gd name="connsiteY17" fmla="*/ 376843 h 2427055"/>
              <a:gd name="connsiteX18" fmla="*/ 5763182 w 15642394"/>
              <a:gd name="connsiteY18" fmla="*/ 518160 h 2427055"/>
              <a:gd name="connsiteX19" fmla="*/ 5813058 w 15642394"/>
              <a:gd name="connsiteY19" fmla="*/ 692727 h 2427055"/>
              <a:gd name="connsiteX20" fmla="*/ 5954375 w 15642394"/>
              <a:gd name="connsiteY20" fmla="*/ 742603 h 2427055"/>
              <a:gd name="connsiteX21" fmla="*/ 6411575 w 15642394"/>
              <a:gd name="connsiteY21" fmla="*/ 293716 h 2427055"/>
              <a:gd name="connsiteX22" fmla="*/ 6552891 w 15642394"/>
              <a:gd name="connsiteY22" fmla="*/ 94211 h 2427055"/>
              <a:gd name="connsiteX23" fmla="*/ 6727458 w 15642394"/>
              <a:gd name="connsiteY23" fmla="*/ 27709 h 2427055"/>
              <a:gd name="connsiteX24" fmla="*/ 7084906 w 15642394"/>
              <a:gd name="connsiteY24" fmla="*/ 260465 h 2427055"/>
              <a:gd name="connsiteX25" fmla="*/ 7201284 w 15642394"/>
              <a:gd name="connsiteY25" fmla="*/ 326967 h 2427055"/>
              <a:gd name="connsiteX26" fmla="*/ 7425727 w 15642394"/>
              <a:gd name="connsiteY26" fmla="*/ 285403 h 2427055"/>
              <a:gd name="connsiteX27" fmla="*/ 7824738 w 15642394"/>
              <a:gd name="connsiteY27" fmla="*/ 177338 h 2427055"/>
              <a:gd name="connsiteX28" fmla="*/ 8040869 w 15642394"/>
              <a:gd name="connsiteY28" fmla="*/ 243840 h 2427055"/>
              <a:gd name="connsiteX29" fmla="*/ 8074120 w 15642394"/>
              <a:gd name="connsiteY29" fmla="*/ 435032 h 2427055"/>
              <a:gd name="connsiteX30" fmla="*/ 8223749 w 15642394"/>
              <a:gd name="connsiteY30" fmla="*/ 559723 h 2427055"/>
              <a:gd name="connsiteX31" fmla="*/ 8556258 w 15642394"/>
              <a:gd name="connsiteY31" fmla="*/ 701040 h 2427055"/>
              <a:gd name="connsiteX32" fmla="*/ 8847204 w 15642394"/>
              <a:gd name="connsiteY32" fmla="*/ 734291 h 2427055"/>
              <a:gd name="connsiteX33" fmla="*/ 9113211 w 15642394"/>
              <a:gd name="connsiteY33" fmla="*/ 568036 h 2427055"/>
              <a:gd name="connsiteX34" fmla="*/ 9146462 w 15642394"/>
              <a:gd name="connsiteY34" fmla="*/ 435032 h 2427055"/>
              <a:gd name="connsiteX35" fmla="*/ 9212964 w 15642394"/>
              <a:gd name="connsiteY35" fmla="*/ 260465 h 2427055"/>
              <a:gd name="connsiteX36" fmla="*/ 9321029 w 15642394"/>
              <a:gd name="connsiteY36" fmla="*/ 210589 h 2427055"/>
              <a:gd name="connsiteX37" fmla="*/ 9562098 w 15642394"/>
              <a:gd name="connsiteY37" fmla="*/ 410094 h 2427055"/>
              <a:gd name="connsiteX38" fmla="*/ 10044236 w 15642394"/>
              <a:gd name="connsiteY38" fmla="*/ 518160 h 2427055"/>
              <a:gd name="connsiteX39" fmla="*/ 10409996 w 15642394"/>
              <a:gd name="connsiteY39" fmla="*/ 509847 h 2427055"/>
              <a:gd name="connsiteX40" fmla="*/ 10933698 w 15642394"/>
              <a:gd name="connsiteY40" fmla="*/ 676101 h 2427055"/>
              <a:gd name="connsiteX41" fmla="*/ 11341022 w 15642394"/>
              <a:gd name="connsiteY41" fmla="*/ 850669 h 2427055"/>
              <a:gd name="connsiteX42" fmla="*/ 11631968 w 15642394"/>
              <a:gd name="connsiteY42" fmla="*/ 750915 h 2427055"/>
              <a:gd name="connsiteX43" fmla="*/ 12014353 w 15642394"/>
              <a:gd name="connsiteY43" fmla="*/ 667789 h 2427055"/>
              <a:gd name="connsiteX44" fmla="*/ 12346862 w 15642394"/>
              <a:gd name="connsiteY44" fmla="*/ 634538 h 2427055"/>
              <a:gd name="connsiteX45" fmla="*/ 12495859 w 15642394"/>
              <a:gd name="connsiteY45" fmla="*/ 957642 h 2427055"/>
              <a:gd name="connsiteX46" fmla="*/ 12590525 w 15642394"/>
              <a:gd name="connsiteY46" fmla="*/ 1377446 h 2427055"/>
              <a:gd name="connsiteX47" fmla="*/ 12969187 w 15642394"/>
              <a:gd name="connsiteY47" fmla="*/ 1377446 h 2427055"/>
              <a:gd name="connsiteX48" fmla="*/ 13169822 w 15642394"/>
              <a:gd name="connsiteY48" fmla="*/ 1233054 h 2427055"/>
              <a:gd name="connsiteX49" fmla="*/ 13438532 w 15642394"/>
              <a:gd name="connsiteY49" fmla="*/ 1086729 h 2427055"/>
              <a:gd name="connsiteX50" fmla="*/ 14294506 w 15642394"/>
              <a:gd name="connsiteY50" fmla="*/ 852691 h 2427055"/>
              <a:gd name="connsiteX51" fmla="*/ 14609334 w 15642394"/>
              <a:gd name="connsiteY51" fmla="*/ 1107553 h 2427055"/>
              <a:gd name="connsiteX52" fmla="*/ 14862499 w 15642394"/>
              <a:gd name="connsiteY52" fmla="*/ 1062593 h 2427055"/>
              <a:gd name="connsiteX53" fmla="*/ 14957163 w 15642394"/>
              <a:gd name="connsiteY53" fmla="*/ 1272495 h 2427055"/>
              <a:gd name="connsiteX54" fmla="*/ 15335825 w 15642394"/>
              <a:gd name="connsiteY54" fmla="*/ 1167544 h 2427055"/>
              <a:gd name="connsiteX55" fmla="*/ 15642394 w 15642394"/>
              <a:gd name="connsiteY55" fmla="*/ 1167544 h 2427055"/>
              <a:gd name="connsiteX0" fmla="*/ 0 w 16399717"/>
              <a:gd name="connsiteY0" fmla="*/ 537838 h 2427055"/>
              <a:gd name="connsiteX1" fmla="*/ 941374 w 16399717"/>
              <a:gd name="connsiteY1" fmla="*/ 503666 h 2427055"/>
              <a:gd name="connsiteX2" fmla="*/ 1419984 w 16399717"/>
              <a:gd name="connsiteY2" fmla="*/ 747740 h 2427055"/>
              <a:gd name="connsiteX3" fmla="*/ 1623818 w 16399717"/>
              <a:gd name="connsiteY3" fmla="*/ 711902 h 2427055"/>
              <a:gd name="connsiteX4" fmla="*/ 1945734 w 16399717"/>
              <a:gd name="connsiteY4" fmla="*/ 640742 h 2427055"/>
              <a:gd name="connsiteX5" fmla="*/ 2268348 w 16399717"/>
              <a:gd name="connsiteY5" fmla="*/ 780959 h 2427055"/>
              <a:gd name="connsiteX6" fmla="*/ 2802869 w 16399717"/>
              <a:gd name="connsiteY6" fmla="*/ 990238 h 2427055"/>
              <a:gd name="connsiteX7" fmla="*/ 3552862 w 16399717"/>
              <a:gd name="connsiteY7" fmla="*/ 349496 h 2427055"/>
              <a:gd name="connsiteX8" fmla="*/ 3981427 w 16399717"/>
              <a:gd name="connsiteY8" fmla="*/ 582493 h 2427055"/>
              <a:gd name="connsiteX9" fmla="*/ 4436681 w 16399717"/>
              <a:gd name="connsiteY9" fmla="*/ 1108767 h 2427055"/>
              <a:gd name="connsiteX10" fmla="*/ 4570711 w 16399717"/>
              <a:gd name="connsiteY10" fmla="*/ 1514483 h 2427055"/>
              <a:gd name="connsiteX11" fmla="*/ 4677852 w 16399717"/>
              <a:gd name="connsiteY11" fmla="*/ 2271724 h 2427055"/>
              <a:gd name="connsiteX12" fmla="*/ 4892136 w 16399717"/>
              <a:gd name="connsiteY12" fmla="*/ 1922228 h 2427055"/>
              <a:gd name="connsiteX13" fmla="*/ 5374274 w 16399717"/>
              <a:gd name="connsiteY13" fmla="*/ 1922228 h 2427055"/>
              <a:gd name="connsiteX14" fmla="*/ 5588558 w 16399717"/>
              <a:gd name="connsiteY14" fmla="*/ 1281486 h 2427055"/>
              <a:gd name="connsiteX15" fmla="*/ 5695700 w 16399717"/>
              <a:gd name="connsiteY15" fmla="*/ 698993 h 2427055"/>
              <a:gd name="connsiteX16" fmla="*/ 5913676 w 16399717"/>
              <a:gd name="connsiteY16" fmla="*/ 401781 h 2427055"/>
              <a:gd name="connsiteX17" fmla="*/ 6287749 w 16399717"/>
              <a:gd name="connsiteY17" fmla="*/ 376843 h 2427055"/>
              <a:gd name="connsiteX18" fmla="*/ 6520505 w 16399717"/>
              <a:gd name="connsiteY18" fmla="*/ 518160 h 2427055"/>
              <a:gd name="connsiteX19" fmla="*/ 6570381 w 16399717"/>
              <a:gd name="connsiteY19" fmla="*/ 692727 h 2427055"/>
              <a:gd name="connsiteX20" fmla="*/ 6711698 w 16399717"/>
              <a:gd name="connsiteY20" fmla="*/ 742603 h 2427055"/>
              <a:gd name="connsiteX21" fmla="*/ 7168898 w 16399717"/>
              <a:gd name="connsiteY21" fmla="*/ 293716 h 2427055"/>
              <a:gd name="connsiteX22" fmla="*/ 7310214 w 16399717"/>
              <a:gd name="connsiteY22" fmla="*/ 94211 h 2427055"/>
              <a:gd name="connsiteX23" fmla="*/ 7484781 w 16399717"/>
              <a:gd name="connsiteY23" fmla="*/ 27709 h 2427055"/>
              <a:gd name="connsiteX24" fmla="*/ 7842229 w 16399717"/>
              <a:gd name="connsiteY24" fmla="*/ 260465 h 2427055"/>
              <a:gd name="connsiteX25" fmla="*/ 7958607 w 16399717"/>
              <a:gd name="connsiteY25" fmla="*/ 326967 h 2427055"/>
              <a:gd name="connsiteX26" fmla="*/ 8183050 w 16399717"/>
              <a:gd name="connsiteY26" fmla="*/ 285403 h 2427055"/>
              <a:gd name="connsiteX27" fmla="*/ 8582061 w 16399717"/>
              <a:gd name="connsiteY27" fmla="*/ 177338 h 2427055"/>
              <a:gd name="connsiteX28" fmla="*/ 8798192 w 16399717"/>
              <a:gd name="connsiteY28" fmla="*/ 243840 h 2427055"/>
              <a:gd name="connsiteX29" fmla="*/ 8831443 w 16399717"/>
              <a:gd name="connsiteY29" fmla="*/ 435032 h 2427055"/>
              <a:gd name="connsiteX30" fmla="*/ 8981072 w 16399717"/>
              <a:gd name="connsiteY30" fmla="*/ 559723 h 2427055"/>
              <a:gd name="connsiteX31" fmla="*/ 9313581 w 16399717"/>
              <a:gd name="connsiteY31" fmla="*/ 701040 h 2427055"/>
              <a:gd name="connsiteX32" fmla="*/ 9604527 w 16399717"/>
              <a:gd name="connsiteY32" fmla="*/ 734291 h 2427055"/>
              <a:gd name="connsiteX33" fmla="*/ 9870534 w 16399717"/>
              <a:gd name="connsiteY33" fmla="*/ 568036 h 2427055"/>
              <a:gd name="connsiteX34" fmla="*/ 9903785 w 16399717"/>
              <a:gd name="connsiteY34" fmla="*/ 435032 h 2427055"/>
              <a:gd name="connsiteX35" fmla="*/ 9970287 w 16399717"/>
              <a:gd name="connsiteY35" fmla="*/ 260465 h 2427055"/>
              <a:gd name="connsiteX36" fmla="*/ 10078352 w 16399717"/>
              <a:gd name="connsiteY36" fmla="*/ 210589 h 2427055"/>
              <a:gd name="connsiteX37" fmla="*/ 10319421 w 16399717"/>
              <a:gd name="connsiteY37" fmla="*/ 410094 h 2427055"/>
              <a:gd name="connsiteX38" fmla="*/ 10801559 w 16399717"/>
              <a:gd name="connsiteY38" fmla="*/ 518160 h 2427055"/>
              <a:gd name="connsiteX39" fmla="*/ 11167319 w 16399717"/>
              <a:gd name="connsiteY39" fmla="*/ 509847 h 2427055"/>
              <a:gd name="connsiteX40" fmla="*/ 11691021 w 16399717"/>
              <a:gd name="connsiteY40" fmla="*/ 676101 h 2427055"/>
              <a:gd name="connsiteX41" fmla="*/ 12098345 w 16399717"/>
              <a:gd name="connsiteY41" fmla="*/ 850669 h 2427055"/>
              <a:gd name="connsiteX42" fmla="*/ 12389291 w 16399717"/>
              <a:gd name="connsiteY42" fmla="*/ 750915 h 2427055"/>
              <a:gd name="connsiteX43" fmla="*/ 12771676 w 16399717"/>
              <a:gd name="connsiteY43" fmla="*/ 667789 h 2427055"/>
              <a:gd name="connsiteX44" fmla="*/ 13104185 w 16399717"/>
              <a:gd name="connsiteY44" fmla="*/ 634538 h 2427055"/>
              <a:gd name="connsiteX45" fmla="*/ 13253182 w 16399717"/>
              <a:gd name="connsiteY45" fmla="*/ 957642 h 2427055"/>
              <a:gd name="connsiteX46" fmla="*/ 13347848 w 16399717"/>
              <a:gd name="connsiteY46" fmla="*/ 1377446 h 2427055"/>
              <a:gd name="connsiteX47" fmla="*/ 13726510 w 16399717"/>
              <a:gd name="connsiteY47" fmla="*/ 1377446 h 2427055"/>
              <a:gd name="connsiteX48" fmla="*/ 13927145 w 16399717"/>
              <a:gd name="connsiteY48" fmla="*/ 1233054 h 2427055"/>
              <a:gd name="connsiteX49" fmla="*/ 14195855 w 16399717"/>
              <a:gd name="connsiteY49" fmla="*/ 1086729 h 2427055"/>
              <a:gd name="connsiteX50" fmla="*/ 15051829 w 16399717"/>
              <a:gd name="connsiteY50" fmla="*/ 852691 h 2427055"/>
              <a:gd name="connsiteX51" fmla="*/ 15366657 w 16399717"/>
              <a:gd name="connsiteY51" fmla="*/ 1107553 h 2427055"/>
              <a:gd name="connsiteX52" fmla="*/ 15619822 w 16399717"/>
              <a:gd name="connsiteY52" fmla="*/ 1062593 h 2427055"/>
              <a:gd name="connsiteX53" fmla="*/ 15714486 w 16399717"/>
              <a:gd name="connsiteY53" fmla="*/ 1272495 h 2427055"/>
              <a:gd name="connsiteX54" fmla="*/ 16093148 w 16399717"/>
              <a:gd name="connsiteY54" fmla="*/ 1167544 h 2427055"/>
              <a:gd name="connsiteX55" fmla="*/ 16399717 w 16399717"/>
              <a:gd name="connsiteY55" fmla="*/ 1167544 h 2427055"/>
              <a:gd name="connsiteX0" fmla="*/ 0 w 16399717"/>
              <a:gd name="connsiteY0" fmla="*/ 537838 h 2427055"/>
              <a:gd name="connsiteX1" fmla="*/ 246406 w 16399717"/>
              <a:gd name="connsiteY1" fmla="*/ 517548 h 2427055"/>
              <a:gd name="connsiteX2" fmla="*/ 941374 w 16399717"/>
              <a:gd name="connsiteY2" fmla="*/ 503666 h 2427055"/>
              <a:gd name="connsiteX3" fmla="*/ 1419984 w 16399717"/>
              <a:gd name="connsiteY3" fmla="*/ 747740 h 2427055"/>
              <a:gd name="connsiteX4" fmla="*/ 1623818 w 16399717"/>
              <a:gd name="connsiteY4" fmla="*/ 711902 h 2427055"/>
              <a:gd name="connsiteX5" fmla="*/ 1945734 w 16399717"/>
              <a:gd name="connsiteY5" fmla="*/ 640742 h 2427055"/>
              <a:gd name="connsiteX6" fmla="*/ 2268348 w 16399717"/>
              <a:gd name="connsiteY6" fmla="*/ 780959 h 2427055"/>
              <a:gd name="connsiteX7" fmla="*/ 2802869 w 16399717"/>
              <a:gd name="connsiteY7" fmla="*/ 990238 h 2427055"/>
              <a:gd name="connsiteX8" fmla="*/ 3552862 w 16399717"/>
              <a:gd name="connsiteY8" fmla="*/ 349496 h 2427055"/>
              <a:gd name="connsiteX9" fmla="*/ 3981427 w 16399717"/>
              <a:gd name="connsiteY9" fmla="*/ 582493 h 2427055"/>
              <a:gd name="connsiteX10" fmla="*/ 4436681 w 16399717"/>
              <a:gd name="connsiteY10" fmla="*/ 1108767 h 2427055"/>
              <a:gd name="connsiteX11" fmla="*/ 4570711 w 16399717"/>
              <a:gd name="connsiteY11" fmla="*/ 1514483 h 2427055"/>
              <a:gd name="connsiteX12" fmla="*/ 4677852 w 16399717"/>
              <a:gd name="connsiteY12" fmla="*/ 2271724 h 2427055"/>
              <a:gd name="connsiteX13" fmla="*/ 4892136 w 16399717"/>
              <a:gd name="connsiteY13" fmla="*/ 1922228 h 2427055"/>
              <a:gd name="connsiteX14" fmla="*/ 5374274 w 16399717"/>
              <a:gd name="connsiteY14" fmla="*/ 1922228 h 2427055"/>
              <a:gd name="connsiteX15" fmla="*/ 5588558 w 16399717"/>
              <a:gd name="connsiteY15" fmla="*/ 1281486 h 2427055"/>
              <a:gd name="connsiteX16" fmla="*/ 5695700 w 16399717"/>
              <a:gd name="connsiteY16" fmla="*/ 698993 h 2427055"/>
              <a:gd name="connsiteX17" fmla="*/ 5913676 w 16399717"/>
              <a:gd name="connsiteY17" fmla="*/ 401781 h 2427055"/>
              <a:gd name="connsiteX18" fmla="*/ 6287749 w 16399717"/>
              <a:gd name="connsiteY18" fmla="*/ 376843 h 2427055"/>
              <a:gd name="connsiteX19" fmla="*/ 6520505 w 16399717"/>
              <a:gd name="connsiteY19" fmla="*/ 518160 h 2427055"/>
              <a:gd name="connsiteX20" fmla="*/ 6570381 w 16399717"/>
              <a:gd name="connsiteY20" fmla="*/ 692727 h 2427055"/>
              <a:gd name="connsiteX21" fmla="*/ 6711698 w 16399717"/>
              <a:gd name="connsiteY21" fmla="*/ 742603 h 2427055"/>
              <a:gd name="connsiteX22" fmla="*/ 7168898 w 16399717"/>
              <a:gd name="connsiteY22" fmla="*/ 293716 h 2427055"/>
              <a:gd name="connsiteX23" fmla="*/ 7310214 w 16399717"/>
              <a:gd name="connsiteY23" fmla="*/ 94211 h 2427055"/>
              <a:gd name="connsiteX24" fmla="*/ 7484781 w 16399717"/>
              <a:gd name="connsiteY24" fmla="*/ 27709 h 2427055"/>
              <a:gd name="connsiteX25" fmla="*/ 7842229 w 16399717"/>
              <a:gd name="connsiteY25" fmla="*/ 260465 h 2427055"/>
              <a:gd name="connsiteX26" fmla="*/ 7958607 w 16399717"/>
              <a:gd name="connsiteY26" fmla="*/ 326967 h 2427055"/>
              <a:gd name="connsiteX27" fmla="*/ 8183050 w 16399717"/>
              <a:gd name="connsiteY27" fmla="*/ 285403 h 2427055"/>
              <a:gd name="connsiteX28" fmla="*/ 8582061 w 16399717"/>
              <a:gd name="connsiteY28" fmla="*/ 177338 h 2427055"/>
              <a:gd name="connsiteX29" fmla="*/ 8798192 w 16399717"/>
              <a:gd name="connsiteY29" fmla="*/ 243840 h 2427055"/>
              <a:gd name="connsiteX30" fmla="*/ 8831443 w 16399717"/>
              <a:gd name="connsiteY30" fmla="*/ 435032 h 2427055"/>
              <a:gd name="connsiteX31" fmla="*/ 8981072 w 16399717"/>
              <a:gd name="connsiteY31" fmla="*/ 559723 h 2427055"/>
              <a:gd name="connsiteX32" fmla="*/ 9313581 w 16399717"/>
              <a:gd name="connsiteY32" fmla="*/ 701040 h 2427055"/>
              <a:gd name="connsiteX33" fmla="*/ 9604527 w 16399717"/>
              <a:gd name="connsiteY33" fmla="*/ 734291 h 2427055"/>
              <a:gd name="connsiteX34" fmla="*/ 9870534 w 16399717"/>
              <a:gd name="connsiteY34" fmla="*/ 568036 h 2427055"/>
              <a:gd name="connsiteX35" fmla="*/ 9903785 w 16399717"/>
              <a:gd name="connsiteY35" fmla="*/ 435032 h 2427055"/>
              <a:gd name="connsiteX36" fmla="*/ 9970287 w 16399717"/>
              <a:gd name="connsiteY36" fmla="*/ 260465 h 2427055"/>
              <a:gd name="connsiteX37" fmla="*/ 10078352 w 16399717"/>
              <a:gd name="connsiteY37" fmla="*/ 210589 h 2427055"/>
              <a:gd name="connsiteX38" fmla="*/ 10319421 w 16399717"/>
              <a:gd name="connsiteY38" fmla="*/ 410094 h 2427055"/>
              <a:gd name="connsiteX39" fmla="*/ 10801559 w 16399717"/>
              <a:gd name="connsiteY39" fmla="*/ 518160 h 2427055"/>
              <a:gd name="connsiteX40" fmla="*/ 11167319 w 16399717"/>
              <a:gd name="connsiteY40" fmla="*/ 509847 h 2427055"/>
              <a:gd name="connsiteX41" fmla="*/ 11691021 w 16399717"/>
              <a:gd name="connsiteY41" fmla="*/ 676101 h 2427055"/>
              <a:gd name="connsiteX42" fmla="*/ 12098345 w 16399717"/>
              <a:gd name="connsiteY42" fmla="*/ 850669 h 2427055"/>
              <a:gd name="connsiteX43" fmla="*/ 12389291 w 16399717"/>
              <a:gd name="connsiteY43" fmla="*/ 750915 h 2427055"/>
              <a:gd name="connsiteX44" fmla="*/ 12771676 w 16399717"/>
              <a:gd name="connsiteY44" fmla="*/ 667789 h 2427055"/>
              <a:gd name="connsiteX45" fmla="*/ 13104185 w 16399717"/>
              <a:gd name="connsiteY45" fmla="*/ 634538 h 2427055"/>
              <a:gd name="connsiteX46" fmla="*/ 13253182 w 16399717"/>
              <a:gd name="connsiteY46" fmla="*/ 957642 h 2427055"/>
              <a:gd name="connsiteX47" fmla="*/ 13347848 w 16399717"/>
              <a:gd name="connsiteY47" fmla="*/ 1377446 h 2427055"/>
              <a:gd name="connsiteX48" fmla="*/ 13726510 w 16399717"/>
              <a:gd name="connsiteY48" fmla="*/ 1377446 h 2427055"/>
              <a:gd name="connsiteX49" fmla="*/ 13927145 w 16399717"/>
              <a:gd name="connsiteY49" fmla="*/ 1233054 h 2427055"/>
              <a:gd name="connsiteX50" fmla="*/ 14195855 w 16399717"/>
              <a:gd name="connsiteY50" fmla="*/ 1086729 h 2427055"/>
              <a:gd name="connsiteX51" fmla="*/ 15051829 w 16399717"/>
              <a:gd name="connsiteY51" fmla="*/ 852691 h 2427055"/>
              <a:gd name="connsiteX52" fmla="*/ 15366657 w 16399717"/>
              <a:gd name="connsiteY52" fmla="*/ 1107553 h 2427055"/>
              <a:gd name="connsiteX53" fmla="*/ 15619822 w 16399717"/>
              <a:gd name="connsiteY53" fmla="*/ 1062593 h 2427055"/>
              <a:gd name="connsiteX54" fmla="*/ 15714486 w 16399717"/>
              <a:gd name="connsiteY54" fmla="*/ 1272495 h 2427055"/>
              <a:gd name="connsiteX55" fmla="*/ 16093148 w 16399717"/>
              <a:gd name="connsiteY55" fmla="*/ 1167544 h 2427055"/>
              <a:gd name="connsiteX56" fmla="*/ 16399717 w 16399717"/>
              <a:gd name="connsiteY56" fmla="*/ 1167544 h 2427055"/>
              <a:gd name="connsiteX0" fmla="*/ 0 w 16778379"/>
              <a:gd name="connsiteY0" fmla="*/ 222985 h 2427055"/>
              <a:gd name="connsiteX1" fmla="*/ 625068 w 16778379"/>
              <a:gd name="connsiteY1" fmla="*/ 517548 h 2427055"/>
              <a:gd name="connsiteX2" fmla="*/ 1320036 w 16778379"/>
              <a:gd name="connsiteY2" fmla="*/ 503666 h 2427055"/>
              <a:gd name="connsiteX3" fmla="*/ 1798646 w 16778379"/>
              <a:gd name="connsiteY3" fmla="*/ 747740 h 2427055"/>
              <a:gd name="connsiteX4" fmla="*/ 2002480 w 16778379"/>
              <a:gd name="connsiteY4" fmla="*/ 711902 h 2427055"/>
              <a:gd name="connsiteX5" fmla="*/ 2324396 w 16778379"/>
              <a:gd name="connsiteY5" fmla="*/ 640742 h 2427055"/>
              <a:gd name="connsiteX6" fmla="*/ 2647010 w 16778379"/>
              <a:gd name="connsiteY6" fmla="*/ 780959 h 2427055"/>
              <a:gd name="connsiteX7" fmla="*/ 3181531 w 16778379"/>
              <a:gd name="connsiteY7" fmla="*/ 990238 h 2427055"/>
              <a:gd name="connsiteX8" fmla="*/ 3931524 w 16778379"/>
              <a:gd name="connsiteY8" fmla="*/ 349496 h 2427055"/>
              <a:gd name="connsiteX9" fmla="*/ 4360089 w 16778379"/>
              <a:gd name="connsiteY9" fmla="*/ 582493 h 2427055"/>
              <a:gd name="connsiteX10" fmla="*/ 4815343 w 16778379"/>
              <a:gd name="connsiteY10" fmla="*/ 1108767 h 2427055"/>
              <a:gd name="connsiteX11" fmla="*/ 4949373 w 16778379"/>
              <a:gd name="connsiteY11" fmla="*/ 1514483 h 2427055"/>
              <a:gd name="connsiteX12" fmla="*/ 5056514 w 16778379"/>
              <a:gd name="connsiteY12" fmla="*/ 2271724 h 2427055"/>
              <a:gd name="connsiteX13" fmla="*/ 5270798 w 16778379"/>
              <a:gd name="connsiteY13" fmla="*/ 1922228 h 2427055"/>
              <a:gd name="connsiteX14" fmla="*/ 5752936 w 16778379"/>
              <a:gd name="connsiteY14" fmla="*/ 1922228 h 2427055"/>
              <a:gd name="connsiteX15" fmla="*/ 5967220 w 16778379"/>
              <a:gd name="connsiteY15" fmla="*/ 1281486 h 2427055"/>
              <a:gd name="connsiteX16" fmla="*/ 6074362 w 16778379"/>
              <a:gd name="connsiteY16" fmla="*/ 698993 h 2427055"/>
              <a:gd name="connsiteX17" fmla="*/ 6292338 w 16778379"/>
              <a:gd name="connsiteY17" fmla="*/ 401781 h 2427055"/>
              <a:gd name="connsiteX18" fmla="*/ 6666411 w 16778379"/>
              <a:gd name="connsiteY18" fmla="*/ 376843 h 2427055"/>
              <a:gd name="connsiteX19" fmla="*/ 6899167 w 16778379"/>
              <a:gd name="connsiteY19" fmla="*/ 518160 h 2427055"/>
              <a:gd name="connsiteX20" fmla="*/ 6949043 w 16778379"/>
              <a:gd name="connsiteY20" fmla="*/ 692727 h 2427055"/>
              <a:gd name="connsiteX21" fmla="*/ 7090360 w 16778379"/>
              <a:gd name="connsiteY21" fmla="*/ 742603 h 2427055"/>
              <a:gd name="connsiteX22" fmla="*/ 7547560 w 16778379"/>
              <a:gd name="connsiteY22" fmla="*/ 293716 h 2427055"/>
              <a:gd name="connsiteX23" fmla="*/ 7688876 w 16778379"/>
              <a:gd name="connsiteY23" fmla="*/ 94211 h 2427055"/>
              <a:gd name="connsiteX24" fmla="*/ 7863443 w 16778379"/>
              <a:gd name="connsiteY24" fmla="*/ 27709 h 2427055"/>
              <a:gd name="connsiteX25" fmla="*/ 8220891 w 16778379"/>
              <a:gd name="connsiteY25" fmla="*/ 260465 h 2427055"/>
              <a:gd name="connsiteX26" fmla="*/ 8337269 w 16778379"/>
              <a:gd name="connsiteY26" fmla="*/ 326967 h 2427055"/>
              <a:gd name="connsiteX27" fmla="*/ 8561712 w 16778379"/>
              <a:gd name="connsiteY27" fmla="*/ 285403 h 2427055"/>
              <a:gd name="connsiteX28" fmla="*/ 8960723 w 16778379"/>
              <a:gd name="connsiteY28" fmla="*/ 177338 h 2427055"/>
              <a:gd name="connsiteX29" fmla="*/ 9176854 w 16778379"/>
              <a:gd name="connsiteY29" fmla="*/ 243840 h 2427055"/>
              <a:gd name="connsiteX30" fmla="*/ 9210105 w 16778379"/>
              <a:gd name="connsiteY30" fmla="*/ 435032 h 2427055"/>
              <a:gd name="connsiteX31" fmla="*/ 9359734 w 16778379"/>
              <a:gd name="connsiteY31" fmla="*/ 559723 h 2427055"/>
              <a:gd name="connsiteX32" fmla="*/ 9692243 w 16778379"/>
              <a:gd name="connsiteY32" fmla="*/ 701040 h 2427055"/>
              <a:gd name="connsiteX33" fmla="*/ 9983189 w 16778379"/>
              <a:gd name="connsiteY33" fmla="*/ 734291 h 2427055"/>
              <a:gd name="connsiteX34" fmla="*/ 10249196 w 16778379"/>
              <a:gd name="connsiteY34" fmla="*/ 568036 h 2427055"/>
              <a:gd name="connsiteX35" fmla="*/ 10282447 w 16778379"/>
              <a:gd name="connsiteY35" fmla="*/ 435032 h 2427055"/>
              <a:gd name="connsiteX36" fmla="*/ 10348949 w 16778379"/>
              <a:gd name="connsiteY36" fmla="*/ 260465 h 2427055"/>
              <a:gd name="connsiteX37" fmla="*/ 10457014 w 16778379"/>
              <a:gd name="connsiteY37" fmla="*/ 210589 h 2427055"/>
              <a:gd name="connsiteX38" fmla="*/ 10698083 w 16778379"/>
              <a:gd name="connsiteY38" fmla="*/ 410094 h 2427055"/>
              <a:gd name="connsiteX39" fmla="*/ 11180221 w 16778379"/>
              <a:gd name="connsiteY39" fmla="*/ 518160 h 2427055"/>
              <a:gd name="connsiteX40" fmla="*/ 11545981 w 16778379"/>
              <a:gd name="connsiteY40" fmla="*/ 509847 h 2427055"/>
              <a:gd name="connsiteX41" fmla="*/ 12069683 w 16778379"/>
              <a:gd name="connsiteY41" fmla="*/ 676101 h 2427055"/>
              <a:gd name="connsiteX42" fmla="*/ 12477007 w 16778379"/>
              <a:gd name="connsiteY42" fmla="*/ 850669 h 2427055"/>
              <a:gd name="connsiteX43" fmla="*/ 12767953 w 16778379"/>
              <a:gd name="connsiteY43" fmla="*/ 750915 h 2427055"/>
              <a:gd name="connsiteX44" fmla="*/ 13150338 w 16778379"/>
              <a:gd name="connsiteY44" fmla="*/ 667789 h 2427055"/>
              <a:gd name="connsiteX45" fmla="*/ 13482847 w 16778379"/>
              <a:gd name="connsiteY45" fmla="*/ 634538 h 2427055"/>
              <a:gd name="connsiteX46" fmla="*/ 13631844 w 16778379"/>
              <a:gd name="connsiteY46" fmla="*/ 957642 h 2427055"/>
              <a:gd name="connsiteX47" fmla="*/ 13726510 w 16778379"/>
              <a:gd name="connsiteY47" fmla="*/ 1377446 h 2427055"/>
              <a:gd name="connsiteX48" fmla="*/ 14105172 w 16778379"/>
              <a:gd name="connsiteY48" fmla="*/ 1377446 h 2427055"/>
              <a:gd name="connsiteX49" fmla="*/ 14305807 w 16778379"/>
              <a:gd name="connsiteY49" fmla="*/ 1233054 h 2427055"/>
              <a:gd name="connsiteX50" fmla="*/ 14574517 w 16778379"/>
              <a:gd name="connsiteY50" fmla="*/ 1086729 h 2427055"/>
              <a:gd name="connsiteX51" fmla="*/ 15430491 w 16778379"/>
              <a:gd name="connsiteY51" fmla="*/ 852691 h 2427055"/>
              <a:gd name="connsiteX52" fmla="*/ 15745319 w 16778379"/>
              <a:gd name="connsiteY52" fmla="*/ 1107553 h 2427055"/>
              <a:gd name="connsiteX53" fmla="*/ 15998484 w 16778379"/>
              <a:gd name="connsiteY53" fmla="*/ 1062593 h 2427055"/>
              <a:gd name="connsiteX54" fmla="*/ 16093148 w 16778379"/>
              <a:gd name="connsiteY54" fmla="*/ 1272495 h 2427055"/>
              <a:gd name="connsiteX55" fmla="*/ 16471810 w 16778379"/>
              <a:gd name="connsiteY55" fmla="*/ 1167544 h 2427055"/>
              <a:gd name="connsiteX56" fmla="*/ 16778379 w 16778379"/>
              <a:gd name="connsiteY56" fmla="*/ 1167544 h 2427055"/>
              <a:gd name="connsiteX0" fmla="*/ 0 w 16778379"/>
              <a:gd name="connsiteY0" fmla="*/ 222985 h 2427055"/>
              <a:gd name="connsiteX1" fmla="*/ 473328 w 16778379"/>
              <a:gd name="connsiteY1" fmla="*/ 432887 h 2427055"/>
              <a:gd name="connsiteX2" fmla="*/ 1320036 w 16778379"/>
              <a:gd name="connsiteY2" fmla="*/ 503666 h 2427055"/>
              <a:gd name="connsiteX3" fmla="*/ 1798646 w 16778379"/>
              <a:gd name="connsiteY3" fmla="*/ 747740 h 2427055"/>
              <a:gd name="connsiteX4" fmla="*/ 2002480 w 16778379"/>
              <a:gd name="connsiteY4" fmla="*/ 711902 h 2427055"/>
              <a:gd name="connsiteX5" fmla="*/ 2324396 w 16778379"/>
              <a:gd name="connsiteY5" fmla="*/ 640742 h 2427055"/>
              <a:gd name="connsiteX6" fmla="*/ 2647010 w 16778379"/>
              <a:gd name="connsiteY6" fmla="*/ 780959 h 2427055"/>
              <a:gd name="connsiteX7" fmla="*/ 3181531 w 16778379"/>
              <a:gd name="connsiteY7" fmla="*/ 990238 h 2427055"/>
              <a:gd name="connsiteX8" fmla="*/ 3931524 w 16778379"/>
              <a:gd name="connsiteY8" fmla="*/ 349496 h 2427055"/>
              <a:gd name="connsiteX9" fmla="*/ 4360089 w 16778379"/>
              <a:gd name="connsiteY9" fmla="*/ 582493 h 2427055"/>
              <a:gd name="connsiteX10" fmla="*/ 4815343 w 16778379"/>
              <a:gd name="connsiteY10" fmla="*/ 1108767 h 2427055"/>
              <a:gd name="connsiteX11" fmla="*/ 4949373 w 16778379"/>
              <a:gd name="connsiteY11" fmla="*/ 1514483 h 2427055"/>
              <a:gd name="connsiteX12" fmla="*/ 5056514 w 16778379"/>
              <a:gd name="connsiteY12" fmla="*/ 2271724 h 2427055"/>
              <a:gd name="connsiteX13" fmla="*/ 5270798 w 16778379"/>
              <a:gd name="connsiteY13" fmla="*/ 1922228 h 2427055"/>
              <a:gd name="connsiteX14" fmla="*/ 5752936 w 16778379"/>
              <a:gd name="connsiteY14" fmla="*/ 1922228 h 2427055"/>
              <a:gd name="connsiteX15" fmla="*/ 5967220 w 16778379"/>
              <a:gd name="connsiteY15" fmla="*/ 1281486 h 2427055"/>
              <a:gd name="connsiteX16" fmla="*/ 6074362 w 16778379"/>
              <a:gd name="connsiteY16" fmla="*/ 698993 h 2427055"/>
              <a:gd name="connsiteX17" fmla="*/ 6292338 w 16778379"/>
              <a:gd name="connsiteY17" fmla="*/ 401781 h 2427055"/>
              <a:gd name="connsiteX18" fmla="*/ 6666411 w 16778379"/>
              <a:gd name="connsiteY18" fmla="*/ 376843 h 2427055"/>
              <a:gd name="connsiteX19" fmla="*/ 6899167 w 16778379"/>
              <a:gd name="connsiteY19" fmla="*/ 518160 h 2427055"/>
              <a:gd name="connsiteX20" fmla="*/ 6949043 w 16778379"/>
              <a:gd name="connsiteY20" fmla="*/ 692727 h 2427055"/>
              <a:gd name="connsiteX21" fmla="*/ 7090360 w 16778379"/>
              <a:gd name="connsiteY21" fmla="*/ 742603 h 2427055"/>
              <a:gd name="connsiteX22" fmla="*/ 7547560 w 16778379"/>
              <a:gd name="connsiteY22" fmla="*/ 293716 h 2427055"/>
              <a:gd name="connsiteX23" fmla="*/ 7688876 w 16778379"/>
              <a:gd name="connsiteY23" fmla="*/ 94211 h 2427055"/>
              <a:gd name="connsiteX24" fmla="*/ 7863443 w 16778379"/>
              <a:gd name="connsiteY24" fmla="*/ 27709 h 2427055"/>
              <a:gd name="connsiteX25" fmla="*/ 8220891 w 16778379"/>
              <a:gd name="connsiteY25" fmla="*/ 260465 h 2427055"/>
              <a:gd name="connsiteX26" fmla="*/ 8337269 w 16778379"/>
              <a:gd name="connsiteY26" fmla="*/ 326967 h 2427055"/>
              <a:gd name="connsiteX27" fmla="*/ 8561712 w 16778379"/>
              <a:gd name="connsiteY27" fmla="*/ 285403 h 2427055"/>
              <a:gd name="connsiteX28" fmla="*/ 8960723 w 16778379"/>
              <a:gd name="connsiteY28" fmla="*/ 177338 h 2427055"/>
              <a:gd name="connsiteX29" fmla="*/ 9176854 w 16778379"/>
              <a:gd name="connsiteY29" fmla="*/ 243840 h 2427055"/>
              <a:gd name="connsiteX30" fmla="*/ 9210105 w 16778379"/>
              <a:gd name="connsiteY30" fmla="*/ 435032 h 2427055"/>
              <a:gd name="connsiteX31" fmla="*/ 9359734 w 16778379"/>
              <a:gd name="connsiteY31" fmla="*/ 559723 h 2427055"/>
              <a:gd name="connsiteX32" fmla="*/ 9692243 w 16778379"/>
              <a:gd name="connsiteY32" fmla="*/ 701040 h 2427055"/>
              <a:gd name="connsiteX33" fmla="*/ 9983189 w 16778379"/>
              <a:gd name="connsiteY33" fmla="*/ 734291 h 2427055"/>
              <a:gd name="connsiteX34" fmla="*/ 10249196 w 16778379"/>
              <a:gd name="connsiteY34" fmla="*/ 568036 h 2427055"/>
              <a:gd name="connsiteX35" fmla="*/ 10282447 w 16778379"/>
              <a:gd name="connsiteY35" fmla="*/ 435032 h 2427055"/>
              <a:gd name="connsiteX36" fmla="*/ 10348949 w 16778379"/>
              <a:gd name="connsiteY36" fmla="*/ 260465 h 2427055"/>
              <a:gd name="connsiteX37" fmla="*/ 10457014 w 16778379"/>
              <a:gd name="connsiteY37" fmla="*/ 210589 h 2427055"/>
              <a:gd name="connsiteX38" fmla="*/ 10698083 w 16778379"/>
              <a:gd name="connsiteY38" fmla="*/ 410094 h 2427055"/>
              <a:gd name="connsiteX39" fmla="*/ 11180221 w 16778379"/>
              <a:gd name="connsiteY39" fmla="*/ 518160 h 2427055"/>
              <a:gd name="connsiteX40" fmla="*/ 11545981 w 16778379"/>
              <a:gd name="connsiteY40" fmla="*/ 509847 h 2427055"/>
              <a:gd name="connsiteX41" fmla="*/ 12069683 w 16778379"/>
              <a:gd name="connsiteY41" fmla="*/ 676101 h 2427055"/>
              <a:gd name="connsiteX42" fmla="*/ 12477007 w 16778379"/>
              <a:gd name="connsiteY42" fmla="*/ 850669 h 2427055"/>
              <a:gd name="connsiteX43" fmla="*/ 12767953 w 16778379"/>
              <a:gd name="connsiteY43" fmla="*/ 750915 h 2427055"/>
              <a:gd name="connsiteX44" fmla="*/ 13150338 w 16778379"/>
              <a:gd name="connsiteY44" fmla="*/ 667789 h 2427055"/>
              <a:gd name="connsiteX45" fmla="*/ 13482847 w 16778379"/>
              <a:gd name="connsiteY45" fmla="*/ 634538 h 2427055"/>
              <a:gd name="connsiteX46" fmla="*/ 13631844 w 16778379"/>
              <a:gd name="connsiteY46" fmla="*/ 957642 h 2427055"/>
              <a:gd name="connsiteX47" fmla="*/ 13726510 w 16778379"/>
              <a:gd name="connsiteY47" fmla="*/ 1377446 h 2427055"/>
              <a:gd name="connsiteX48" fmla="*/ 14105172 w 16778379"/>
              <a:gd name="connsiteY48" fmla="*/ 1377446 h 2427055"/>
              <a:gd name="connsiteX49" fmla="*/ 14305807 w 16778379"/>
              <a:gd name="connsiteY49" fmla="*/ 1233054 h 2427055"/>
              <a:gd name="connsiteX50" fmla="*/ 14574517 w 16778379"/>
              <a:gd name="connsiteY50" fmla="*/ 1086729 h 2427055"/>
              <a:gd name="connsiteX51" fmla="*/ 15430491 w 16778379"/>
              <a:gd name="connsiteY51" fmla="*/ 852691 h 2427055"/>
              <a:gd name="connsiteX52" fmla="*/ 15745319 w 16778379"/>
              <a:gd name="connsiteY52" fmla="*/ 1107553 h 2427055"/>
              <a:gd name="connsiteX53" fmla="*/ 15998484 w 16778379"/>
              <a:gd name="connsiteY53" fmla="*/ 1062593 h 2427055"/>
              <a:gd name="connsiteX54" fmla="*/ 16093148 w 16778379"/>
              <a:gd name="connsiteY54" fmla="*/ 1272495 h 2427055"/>
              <a:gd name="connsiteX55" fmla="*/ 16471810 w 16778379"/>
              <a:gd name="connsiteY55" fmla="*/ 1167544 h 2427055"/>
              <a:gd name="connsiteX56" fmla="*/ 16778379 w 16778379"/>
              <a:gd name="connsiteY56" fmla="*/ 1167544 h 2427055"/>
              <a:gd name="connsiteX0" fmla="*/ 0 w 16778379"/>
              <a:gd name="connsiteY0" fmla="*/ 222985 h 2427055"/>
              <a:gd name="connsiteX1" fmla="*/ 189331 w 16778379"/>
              <a:gd name="connsiteY1" fmla="*/ 222985 h 2427055"/>
              <a:gd name="connsiteX2" fmla="*/ 473328 w 16778379"/>
              <a:gd name="connsiteY2" fmla="*/ 432887 h 2427055"/>
              <a:gd name="connsiteX3" fmla="*/ 1320036 w 16778379"/>
              <a:gd name="connsiteY3" fmla="*/ 503666 h 2427055"/>
              <a:gd name="connsiteX4" fmla="*/ 1798646 w 16778379"/>
              <a:gd name="connsiteY4" fmla="*/ 747740 h 2427055"/>
              <a:gd name="connsiteX5" fmla="*/ 2002480 w 16778379"/>
              <a:gd name="connsiteY5" fmla="*/ 711902 h 2427055"/>
              <a:gd name="connsiteX6" fmla="*/ 2324396 w 16778379"/>
              <a:gd name="connsiteY6" fmla="*/ 640742 h 2427055"/>
              <a:gd name="connsiteX7" fmla="*/ 2647010 w 16778379"/>
              <a:gd name="connsiteY7" fmla="*/ 780959 h 2427055"/>
              <a:gd name="connsiteX8" fmla="*/ 3181531 w 16778379"/>
              <a:gd name="connsiteY8" fmla="*/ 990238 h 2427055"/>
              <a:gd name="connsiteX9" fmla="*/ 3931524 w 16778379"/>
              <a:gd name="connsiteY9" fmla="*/ 349496 h 2427055"/>
              <a:gd name="connsiteX10" fmla="*/ 4360089 w 16778379"/>
              <a:gd name="connsiteY10" fmla="*/ 582493 h 2427055"/>
              <a:gd name="connsiteX11" fmla="*/ 4815343 w 16778379"/>
              <a:gd name="connsiteY11" fmla="*/ 1108767 h 2427055"/>
              <a:gd name="connsiteX12" fmla="*/ 4949373 w 16778379"/>
              <a:gd name="connsiteY12" fmla="*/ 1514483 h 2427055"/>
              <a:gd name="connsiteX13" fmla="*/ 5056514 w 16778379"/>
              <a:gd name="connsiteY13" fmla="*/ 2271724 h 2427055"/>
              <a:gd name="connsiteX14" fmla="*/ 5270798 w 16778379"/>
              <a:gd name="connsiteY14" fmla="*/ 1922228 h 2427055"/>
              <a:gd name="connsiteX15" fmla="*/ 5752936 w 16778379"/>
              <a:gd name="connsiteY15" fmla="*/ 1922228 h 2427055"/>
              <a:gd name="connsiteX16" fmla="*/ 5967220 w 16778379"/>
              <a:gd name="connsiteY16" fmla="*/ 1281486 h 2427055"/>
              <a:gd name="connsiteX17" fmla="*/ 6074362 w 16778379"/>
              <a:gd name="connsiteY17" fmla="*/ 698993 h 2427055"/>
              <a:gd name="connsiteX18" fmla="*/ 6292338 w 16778379"/>
              <a:gd name="connsiteY18" fmla="*/ 401781 h 2427055"/>
              <a:gd name="connsiteX19" fmla="*/ 6666411 w 16778379"/>
              <a:gd name="connsiteY19" fmla="*/ 376843 h 2427055"/>
              <a:gd name="connsiteX20" fmla="*/ 6899167 w 16778379"/>
              <a:gd name="connsiteY20" fmla="*/ 518160 h 2427055"/>
              <a:gd name="connsiteX21" fmla="*/ 6949043 w 16778379"/>
              <a:gd name="connsiteY21" fmla="*/ 692727 h 2427055"/>
              <a:gd name="connsiteX22" fmla="*/ 7090360 w 16778379"/>
              <a:gd name="connsiteY22" fmla="*/ 742603 h 2427055"/>
              <a:gd name="connsiteX23" fmla="*/ 7547560 w 16778379"/>
              <a:gd name="connsiteY23" fmla="*/ 293716 h 2427055"/>
              <a:gd name="connsiteX24" fmla="*/ 7688876 w 16778379"/>
              <a:gd name="connsiteY24" fmla="*/ 94211 h 2427055"/>
              <a:gd name="connsiteX25" fmla="*/ 7863443 w 16778379"/>
              <a:gd name="connsiteY25" fmla="*/ 27709 h 2427055"/>
              <a:gd name="connsiteX26" fmla="*/ 8220891 w 16778379"/>
              <a:gd name="connsiteY26" fmla="*/ 260465 h 2427055"/>
              <a:gd name="connsiteX27" fmla="*/ 8337269 w 16778379"/>
              <a:gd name="connsiteY27" fmla="*/ 326967 h 2427055"/>
              <a:gd name="connsiteX28" fmla="*/ 8561712 w 16778379"/>
              <a:gd name="connsiteY28" fmla="*/ 285403 h 2427055"/>
              <a:gd name="connsiteX29" fmla="*/ 8960723 w 16778379"/>
              <a:gd name="connsiteY29" fmla="*/ 177338 h 2427055"/>
              <a:gd name="connsiteX30" fmla="*/ 9176854 w 16778379"/>
              <a:gd name="connsiteY30" fmla="*/ 243840 h 2427055"/>
              <a:gd name="connsiteX31" fmla="*/ 9210105 w 16778379"/>
              <a:gd name="connsiteY31" fmla="*/ 435032 h 2427055"/>
              <a:gd name="connsiteX32" fmla="*/ 9359734 w 16778379"/>
              <a:gd name="connsiteY32" fmla="*/ 559723 h 2427055"/>
              <a:gd name="connsiteX33" fmla="*/ 9692243 w 16778379"/>
              <a:gd name="connsiteY33" fmla="*/ 701040 h 2427055"/>
              <a:gd name="connsiteX34" fmla="*/ 9983189 w 16778379"/>
              <a:gd name="connsiteY34" fmla="*/ 734291 h 2427055"/>
              <a:gd name="connsiteX35" fmla="*/ 10249196 w 16778379"/>
              <a:gd name="connsiteY35" fmla="*/ 568036 h 2427055"/>
              <a:gd name="connsiteX36" fmla="*/ 10282447 w 16778379"/>
              <a:gd name="connsiteY36" fmla="*/ 435032 h 2427055"/>
              <a:gd name="connsiteX37" fmla="*/ 10348949 w 16778379"/>
              <a:gd name="connsiteY37" fmla="*/ 260465 h 2427055"/>
              <a:gd name="connsiteX38" fmla="*/ 10457014 w 16778379"/>
              <a:gd name="connsiteY38" fmla="*/ 210589 h 2427055"/>
              <a:gd name="connsiteX39" fmla="*/ 10698083 w 16778379"/>
              <a:gd name="connsiteY39" fmla="*/ 410094 h 2427055"/>
              <a:gd name="connsiteX40" fmla="*/ 11180221 w 16778379"/>
              <a:gd name="connsiteY40" fmla="*/ 518160 h 2427055"/>
              <a:gd name="connsiteX41" fmla="*/ 11545981 w 16778379"/>
              <a:gd name="connsiteY41" fmla="*/ 509847 h 2427055"/>
              <a:gd name="connsiteX42" fmla="*/ 12069683 w 16778379"/>
              <a:gd name="connsiteY42" fmla="*/ 676101 h 2427055"/>
              <a:gd name="connsiteX43" fmla="*/ 12477007 w 16778379"/>
              <a:gd name="connsiteY43" fmla="*/ 850669 h 2427055"/>
              <a:gd name="connsiteX44" fmla="*/ 12767953 w 16778379"/>
              <a:gd name="connsiteY44" fmla="*/ 750915 h 2427055"/>
              <a:gd name="connsiteX45" fmla="*/ 13150338 w 16778379"/>
              <a:gd name="connsiteY45" fmla="*/ 667789 h 2427055"/>
              <a:gd name="connsiteX46" fmla="*/ 13482847 w 16778379"/>
              <a:gd name="connsiteY46" fmla="*/ 634538 h 2427055"/>
              <a:gd name="connsiteX47" fmla="*/ 13631844 w 16778379"/>
              <a:gd name="connsiteY47" fmla="*/ 957642 h 2427055"/>
              <a:gd name="connsiteX48" fmla="*/ 13726510 w 16778379"/>
              <a:gd name="connsiteY48" fmla="*/ 1377446 h 2427055"/>
              <a:gd name="connsiteX49" fmla="*/ 14105172 w 16778379"/>
              <a:gd name="connsiteY49" fmla="*/ 1377446 h 2427055"/>
              <a:gd name="connsiteX50" fmla="*/ 14305807 w 16778379"/>
              <a:gd name="connsiteY50" fmla="*/ 1233054 h 2427055"/>
              <a:gd name="connsiteX51" fmla="*/ 14574517 w 16778379"/>
              <a:gd name="connsiteY51" fmla="*/ 1086729 h 2427055"/>
              <a:gd name="connsiteX52" fmla="*/ 15430491 w 16778379"/>
              <a:gd name="connsiteY52" fmla="*/ 852691 h 2427055"/>
              <a:gd name="connsiteX53" fmla="*/ 15745319 w 16778379"/>
              <a:gd name="connsiteY53" fmla="*/ 1107553 h 2427055"/>
              <a:gd name="connsiteX54" fmla="*/ 15998484 w 16778379"/>
              <a:gd name="connsiteY54" fmla="*/ 1062593 h 2427055"/>
              <a:gd name="connsiteX55" fmla="*/ 16093148 w 16778379"/>
              <a:gd name="connsiteY55" fmla="*/ 1272495 h 2427055"/>
              <a:gd name="connsiteX56" fmla="*/ 16471810 w 16778379"/>
              <a:gd name="connsiteY56" fmla="*/ 1167544 h 2427055"/>
              <a:gd name="connsiteX57" fmla="*/ 16778379 w 16778379"/>
              <a:gd name="connsiteY57" fmla="*/ 1167544 h 2427055"/>
              <a:gd name="connsiteX0" fmla="*/ 0 w 18031602"/>
              <a:gd name="connsiteY0" fmla="*/ 327936 h 2427055"/>
              <a:gd name="connsiteX1" fmla="*/ 1442554 w 18031602"/>
              <a:gd name="connsiteY1" fmla="*/ 222985 h 2427055"/>
              <a:gd name="connsiteX2" fmla="*/ 1726551 w 18031602"/>
              <a:gd name="connsiteY2" fmla="*/ 432887 h 2427055"/>
              <a:gd name="connsiteX3" fmla="*/ 2573259 w 18031602"/>
              <a:gd name="connsiteY3" fmla="*/ 503666 h 2427055"/>
              <a:gd name="connsiteX4" fmla="*/ 3051869 w 18031602"/>
              <a:gd name="connsiteY4" fmla="*/ 747740 h 2427055"/>
              <a:gd name="connsiteX5" fmla="*/ 3255703 w 18031602"/>
              <a:gd name="connsiteY5" fmla="*/ 711902 h 2427055"/>
              <a:gd name="connsiteX6" fmla="*/ 3577619 w 18031602"/>
              <a:gd name="connsiteY6" fmla="*/ 640742 h 2427055"/>
              <a:gd name="connsiteX7" fmla="*/ 3900233 w 18031602"/>
              <a:gd name="connsiteY7" fmla="*/ 780959 h 2427055"/>
              <a:gd name="connsiteX8" fmla="*/ 4434754 w 18031602"/>
              <a:gd name="connsiteY8" fmla="*/ 990238 h 2427055"/>
              <a:gd name="connsiteX9" fmla="*/ 5184747 w 18031602"/>
              <a:gd name="connsiteY9" fmla="*/ 349496 h 2427055"/>
              <a:gd name="connsiteX10" fmla="*/ 5613312 w 18031602"/>
              <a:gd name="connsiteY10" fmla="*/ 582493 h 2427055"/>
              <a:gd name="connsiteX11" fmla="*/ 6068566 w 18031602"/>
              <a:gd name="connsiteY11" fmla="*/ 1108767 h 2427055"/>
              <a:gd name="connsiteX12" fmla="*/ 6202596 w 18031602"/>
              <a:gd name="connsiteY12" fmla="*/ 1514483 h 2427055"/>
              <a:gd name="connsiteX13" fmla="*/ 6309737 w 18031602"/>
              <a:gd name="connsiteY13" fmla="*/ 2271724 h 2427055"/>
              <a:gd name="connsiteX14" fmla="*/ 6524021 w 18031602"/>
              <a:gd name="connsiteY14" fmla="*/ 1922228 h 2427055"/>
              <a:gd name="connsiteX15" fmla="*/ 7006159 w 18031602"/>
              <a:gd name="connsiteY15" fmla="*/ 1922228 h 2427055"/>
              <a:gd name="connsiteX16" fmla="*/ 7220443 w 18031602"/>
              <a:gd name="connsiteY16" fmla="*/ 1281486 h 2427055"/>
              <a:gd name="connsiteX17" fmla="*/ 7327585 w 18031602"/>
              <a:gd name="connsiteY17" fmla="*/ 698993 h 2427055"/>
              <a:gd name="connsiteX18" fmla="*/ 7545561 w 18031602"/>
              <a:gd name="connsiteY18" fmla="*/ 401781 h 2427055"/>
              <a:gd name="connsiteX19" fmla="*/ 7919634 w 18031602"/>
              <a:gd name="connsiteY19" fmla="*/ 376843 h 2427055"/>
              <a:gd name="connsiteX20" fmla="*/ 8152390 w 18031602"/>
              <a:gd name="connsiteY20" fmla="*/ 518160 h 2427055"/>
              <a:gd name="connsiteX21" fmla="*/ 8202266 w 18031602"/>
              <a:gd name="connsiteY21" fmla="*/ 692727 h 2427055"/>
              <a:gd name="connsiteX22" fmla="*/ 8343583 w 18031602"/>
              <a:gd name="connsiteY22" fmla="*/ 742603 h 2427055"/>
              <a:gd name="connsiteX23" fmla="*/ 8800783 w 18031602"/>
              <a:gd name="connsiteY23" fmla="*/ 293716 h 2427055"/>
              <a:gd name="connsiteX24" fmla="*/ 8942099 w 18031602"/>
              <a:gd name="connsiteY24" fmla="*/ 94211 h 2427055"/>
              <a:gd name="connsiteX25" fmla="*/ 9116666 w 18031602"/>
              <a:gd name="connsiteY25" fmla="*/ 27709 h 2427055"/>
              <a:gd name="connsiteX26" fmla="*/ 9474114 w 18031602"/>
              <a:gd name="connsiteY26" fmla="*/ 260465 h 2427055"/>
              <a:gd name="connsiteX27" fmla="*/ 9590492 w 18031602"/>
              <a:gd name="connsiteY27" fmla="*/ 326967 h 2427055"/>
              <a:gd name="connsiteX28" fmla="*/ 9814935 w 18031602"/>
              <a:gd name="connsiteY28" fmla="*/ 285403 h 2427055"/>
              <a:gd name="connsiteX29" fmla="*/ 10213946 w 18031602"/>
              <a:gd name="connsiteY29" fmla="*/ 177338 h 2427055"/>
              <a:gd name="connsiteX30" fmla="*/ 10430077 w 18031602"/>
              <a:gd name="connsiteY30" fmla="*/ 243840 h 2427055"/>
              <a:gd name="connsiteX31" fmla="*/ 10463328 w 18031602"/>
              <a:gd name="connsiteY31" fmla="*/ 435032 h 2427055"/>
              <a:gd name="connsiteX32" fmla="*/ 10612957 w 18031602"/>
              <a:gd name="connsiteY32" fmla="*/ 559723 h 2427055"/>
              <a:gd name="connsiteX33" fmla="*/ 10945466 w 18031602"/>
              <a:gd name="connsiteY33" fmla="*/ 701040 h 2427055"/>
              <a:gd name="connsiteX34" fmla="*/ 11236412 w 18031602"/>
              <a:gd name="connsiteY34" fmla="*/ 734291 h 2427055"/>
              <a:gd name="connsiteX35" fmla="*/ 11502419 w 18031602"/>
              <a:gd name="connsiteY35" fmla="*/ 568036 h 2427055"/>
              <a:gd name="connsiteX36" fmla="*/ 11535670 w 18031602"/>
              <a:gd name="connsiteY36" fmla="*/ 435032 h 2427055"/>
              <a:gd name="connsiteX37" fmla="*/ 11602172 w 18031602"/>
              <a:gd name="connsiteY37" fmla="*/ 260465 h 2427055"/>
              <a:gd name="connsiteX38" fmla="*/ 11710237 w 18031602"/>
              <a:gd name="connsiteY38" fmla="*/ 210589 h 2427055"/>
              <a:gd name="connsiteX39" fmla="*/ 11951306 w 18031602"/>
              <a:gd name="connsiteY39" fmla="*/ 410094 h 2427055"/>
              <a:gd name="connsiteX40" fmla="*/ 12433444 w 18031602"/>
              <a:gd name="connsiteY40" fmla="*/ 518160 h 2427055"/>
              <a:gd name="connsiteX41" fmla="*/ 12799204 w 18031602"/>
              <a:gd name="connsiteY41" fmla="*/ 509847 h 2427055"/>
              <a:gd name="connsiteX42" fmla="*/ 13322906 w 18031602"/>
              <a:gd name="connsiteY42" fmla="*/ 676101 h 2427055"/>
              <a:gd name="connsiteX43" fmla="*/ 13730230 w 18031602"/>
              <a:gd name="connsiteY43" fmla="*/ 850669 h 2427055"/>
              <a:gd name="connsiteX44" fmla="*/ 14021176 w 18031602"/>
              <a:gd name="connsiteY44" fmla="*/ 750915 h 2427055"/>
              <a:gd name="connsiteX45" fmla="*/ 14403561 w 18031602"/>
              <a:gd name="connsiteY45" fmla="*/ 667789 h 2427055"/>
              <a:gd name="connsiteX46" fmla="*/ 14736070 w 18031602"/>
              <a:gd name="connsiteY46" fmla="*/ 634538 h 2427055"/>
              <a:gd name="connsiteX47" fmla="*/ 14885067 w 18031602"/>
              <a:gd name="connsiteY47" fmla="*/ 957642 h 2427055"/>
              <a:gd name="connsiteX48" fmla="*/ 14979733 w 18031602"/>
              <a:gd name="connsiteY48" fmla="*/ 1377446 h 2427055"/>
              <a:gd name="connsiteX49" fmla="*/ 15358395 w 18031602"/>
              <a:gd name="connsiteY49" fmla="*/ 1377446 h 2427055"/>
              <a:gd name="connsiteX50" fmla="*/ 15559030 w 18031602"/>
              <a:gd name="connsiteY50" fmla="*/ 1233054 h 2427055"/>
              <a:gd name="connsiteX51" fmla="*/ 15827740 w 18031602"/>
              <a:gd name="connsiteY51" fmla="*/ 1086729 h 2427055"/>
              <a:gd name="connsiteX52" fmla="*/ 16683714 w 18031602"/>
              <a:gd name="connsiteY52" fmla="*/ 852691 h 2427055"/>
              <a:gd name="connsiteX53" fmla="*/ 16998542 w 18031602"/>
              <a:gd name="connsiteY53" fmla="*/ 1107553 h 2427055"/>
              <a:gd name="connsiteX54" fmla="*/ 17251707 w 18031602"/>
              <a:gd name="connsiteY54" fmla="*/ 1062593 h 2427055"/>
              <a:gd name="connsiteX55" fmla="*/ 17346371 w 18031602"/>
              <a:gd name="connsiteY55" fmla="*/ 1272495 h 2427055"/>
              <a:gd name="connsiteX56" fmla="*/ 17725033 w 18031602"/>
              <a:gd name="connsiteY56" fmla="*/ 1167544 h 2427055"/>
              <a:gd name="connsiteX57" fmla="*/ 18031602 w 18031602"/>
              <a:gd name="connsiteY57" fmla="*/ 1167544 h 2427055"/>
              <a:gd name="connsiteX0" fmla="*/ 0 w 18031602"/>
              <a:gd name="connsiteY0" fmla="*/ 327936 h 2427055"/>
              <a:gd name="connsiteX1" fmla="*/ 1058104 w 18031602"/>
              <a:gd name="connsiteY1" fmla="*/ 239899 h 2427055"/>
              <a:gd name="connsiteX2" fmla="*/ 1442554 w 18031602"/>
              <a:gd name="connsiteY2" fmla="*/ 222985 h 2427055"/>
              <a:gd name="connsiteX3" fmla="*/ 1726551 w 18031602"/>
              <a:gd name="connsiteY3" fmla="*/ 432887 h 2427055"/>
              <a:gd name="connsiteX4" fmla="*/ 2573259 w 18031602"/>
              <a:gd name="connsiteY4" fmla="*/ 503666 h 2427055"/>
              <a:gd name="connsiteX5" fmla="*/ 3051869 w 18031602"/>
              <a:gd name="connsiteY5" fmla="*/ 747740 h 2427055"/>
              <a:gd name="connsiteX6" fmla="*/ 3255703 w 18031602"/>
              <a:gd name="connsiteY6" fmla="*/ 711902 h 2427055"/>
              <a:gd name="connsiteX7" fmla="*/ 3577619 w 18031602"/>
              <a:gd name="connsiteY7" fmla="*/ 640742 h 2427055"/>
              <a:gd name="connsiteX8" fmla="*/ 3900233 w 18031602"/>
              <a:gd name="connsiteY8" fmla="*/ 780959 h 2427055"/>
              <a:gd name="connsiteX9" fmla="*/ 4434754 w 18031602"/>
              <a:gd name="connsiteY9" fmla="*/ 990238 h 2427055"/>
              <a:gd name="connsiteX10" fmla="*/ 5184747 w 18031602"/>
              <a:gd name="connsiteY10" fmla="*/ 349496 h 2427055"/>
              <a:gd name="connsiteX11" fmla="*/ 5613312 w 18031602"/>
              <a:gd name="connsiteY11" fmla="*/ 582493 h 2427055"/>
              <a:gd name="connsiteX12" fmla="*/ 6068566 w 18031602"/>
              <a:gd name="connsiteY12" fmla="*/ 1108767 h 2427055"/>
              <a:gd name="connsiteX13" fmla="*/ 6202596 w 18031602"/>
              <a:gd name="connsiteY13" fmla="*/ 1514483 h 2427055"/>
              <a:gd name="connsiteX14" fmla="*/ 6309737 w 18031602"/>
              <a:gd name="connsiteY14" fmla="*/ 2271724 h 2427055"/>
              <a:gd name="connsiteX15" fmla="*/ 6524021 w 18031602"/>
              <a:gd name="connsiteY15" fmla="*/ 1922228 h 2427055"/>
              <a:gd name="connsiteX16" fmla="*/ 7006159 w 18031602"/>
              <a:gd name="connsiteY16" fmla="*/ 1922228 h 2427055"/>
              <a:gd name="connsiteX17" fmla="*/ 7220443 w 18031602"/>
              <a:gd name="connsiteY17" fmla="*/ 1281486 h 2427055"/>
              <a:gd name="connsiteX18" fmla="*/ 7327585 w 18031602"/>
              <a:gd name="connsiteY18" fmla="*/ 698993 h 2427055"/>
              <a:gd name="connsiteX19" fmla="*/ 7545561 w 18031602"/>
              <a:gd name="connsiteY19" fmla="*/ 401781 h 2427055"/>
              <a:gd name="connsiteX20" fmla="*/ 7919634 w 18031602"/>
              <a:gd name="connsiteY20" fmla="*/ 376843 h 2427055"/>
              <a:gd name="connsiteX21" fmla="*/ 8152390 w 18031602"/>
              <a:gd name="connsiteY21" fmla="*/ 518160 h 2427055"/>
              <a:gd name="connsiteX22" fmla="*/ 8202266 w 18031602"/>
              <a:gd name="connsiteY22" fmla="*/ 692727 h 2427055"/>
              <a:gd name="connsiteX23" fmla="*/ 8343583 w 18031602"/>
              <a:gd name="connsiteY23" fmla="*/ 742603 h 2427055"/>
              <a:gd name="connsiteX24" fmla="*/ 8800783 w 18031602"/>
              <a:gd name="connsiteY24" fmla="*/ 293716 h 2427055"/>
              <a:gd name="connsiteX25" fmla="*/ 8942099 w 18031602"/>
              <a:gd name="connsiteY25" fmla="*/ 94211 h 2427055"/>
              <a:gd name="connsiteX26" fmla="*/ 9116666 w 18031602"/>
              <a:gd name="connsiteY26" fmla="*/ 27709 h 2427055"/>
              <a:gd name="connsiteX27" fmla="*/ 9474114 w 18031602"/>
              <a:gd name="connsiteY27" fmla="*/ 260465 h 2427055"/>
              <a:gd name="connsiteX28" fmla="*/ 9590492 w 18031602"/>
              <a:gd name="connsiteY28" fmla="*/ 326967 h 2427055"/>
              <a:gd name="connsiteX29" fmla="*/ 9814935 w 18031602"/>
              <a:gd name="connsiteY29" fmla="*/ 285403 h 2427055"/>
              <a:gd name="connsiteX30" fmla="*/ 10213946 w 18031602"/>
              <a:gd name="connsiteY30" fmla="*/ 177338 h 2427055"/>
              <a:gd name="connsiteX31" fmla="*/ 10430077 w 18031602"/>
              <a:gd name="connsiteY31" fmla="*/ 243840 h 2427055"/>
              <a:gd name="connsiteX32" fmla="*/ 10463328 w 18031602"/>
              <a:gd name="connsiteY32" fmla="*/ 435032 h 2427055"/>
              <a:gd name="connsiteX33" fmla="*/ 10612957 w 18031602"/>
              <a:gd name="connsiteY33" fmla="*/ 559723 h 2427055"/>
              <a:gd name="connsiteX34" fmla="*/ 10945466 w 18031602"/>
              <a:gd name="connsiteY34" fmla="*/ 701040 h 2427055"/>
              <a:gd name="connsiteX35" fmla="*/ 11236412 w 18031602"/>
              <a:gd name="connsiteY35" fmla="*/ 734291 h 2427055"/>
              <a:gd name="connsiteX36" fmla="*/ 11502419 w 18031602"/>
              <a:gd name="connsiteY36" fmla="*/ 568036 h 2427055"/>
              <a:gd name="connsiteX37" fmla="*/ 11535670 w 18031602"/>
              <a:gd name="connsiteY37" fmla="*/ 435032 h 2427055"/>
              <a:gd name="connsiteX38" fmla="*/ 11602172 w 18031602"/>
              <a:gd name="connsiteY38" fmla="*/ 260465 h 2427055"/>
              <a:gd name="connsiteX39" fmla="*/ 11710237 w 18031602"/>
              <a:gd name="connsiteY39" fmla="*/ 210589 h 2427055"/>
              <a:gd name="connsiteX40" fmla="*/ 11951306 w 18031602"/>
              <a:gd name="connsiteY40" fmla="*/ 410094 h 2427055"/>
              <a:gd name="connsiteX41" fmla="*/ 12433444 w 18031602"/>
              <a:gd name="connsiteY41" fmla="*/ 518160 h 2427055"/>
              <a:gd name="connsiteX42" fmla="*/ 12799204 w 18031602"/>
              <a:gd name="connsiteY42" fmla="*/ 509847 h 2427055"/>
              <a:gd name="connsiteX43" fmla="*/ 13322906 w 18031602"/>
              <a:gd name="connsiteY43" fmla="*/ 676101 h 2427055"/>
              <a:gd name="connsiteX44" fmla="*/ 13730230 w 18031602"/>
              <a:gd name="connsiteY44" fmla="*/ 850669 h 2427055"/>
              <a:gd name="connsiteX45" fmla="*/ 14021176 w 18031602"/>
              <a:gd name="connsiteY45" fmla="*/ 750915 h 2427055"/>
              <a:gd name="connsiteX46" fmla="*/ 14403561 w 18031602"/>
              <a:gd name="connsiteY46" fmla="*/ 667789 h 2427055"/>
              <a:gd name="connsiteX47" fmla="*/ 14736070 w 18031602"/>
              <a:gd name="connsiteY47" fmla="*/ 634538 h 2427055"/>
              <a:gd name="connsiteX48" fmla="*/ 14885067 w 18031602"/>
              <a:gd name="connsiteY48" fmla="*/ 957642 h 2427055"/>
              <a:gd name="connsiteX49" fmla="*/ 14979733 w 18031602"/>
              <a:gd name="connsiteY49" fmla="*/ 1377446 h 2427055"/>
              <a:gd name="connsiteX50" fmla="*/ 15358395 w 18031602"/>
              <a:gd name="connsiteY50" fmla="*/ 1377446 h 2427055"/>
              <a:gd name="connsiteX51" fmla="*/ 15559030 w 18031602"/>
              <a:gd name="connsiteY51" fmla="*/ 1233054 h 2427055"/>
              <a:gd name="connsiteX52" fmla="*/ 15827740 w 18031602"/>
              <a:gd name="connsiteY52" fmla="*/ 1086729 h 2427055"/>
              <a:gd name="connsiteX53" fmla="*/ 16683714 w 18031602"/>
              <a:gd name="connsiteY53" fmla="*/ 852691 h 2427055"/>
              <a:gd name="connsiteX54" fmla="*/ 16998542 w 18031602"/>
              <a:gd name="connsiteY54" fmla="*/ 1107553 h 2427055"/>
              <a:gd name="connsiteX55" fmla="*/ 17251707 w 18031602"/>
              <a:gd name="connsiteY55" fmla="*/ 1062593 h 2427055"/>
              <a:gd name="connsiteX56" fmla="*/ 17346371 w 18031602"/>
              <a:gd name="connsiteY56" fmla="*/ 1272495 h 2427055"/>
              <a:gd name="connsiteX57" fmla="*/ 17725033 w 18031602"/>
              <a:gd name="connsiteY57" fmla="*/ 1167544 h 2427055"/>
              <a:gd name="connsiteX58" fmla="*/ 18031602 w 18031602"/>
              <a:gd name="connsiteY58" fmla="*/ 1167544 h 2427055"/>
              <a:gd name="connsiteX0" fmla="*/ 0 w 18031602"/>
              <a:gd name="connsiteY0" fmla="*/ 327936 h 2427055"/>
              <a:gd name="connsiteX1" fmla="*/ 1063892 w 18031602"/>
              <a:gd name="connsiteY1" fmla="*/ 327936 h 2427055"/>
              <a:gd name="connsiteX2" fmla="*/ 1442554 w 18031602"/>
              <a:gd name="connsiteY2" fmla="*/ 222985 h 2427055"/>
              <a:gd name="connsiteX3" fmla="*/ 1726551 w 18031602"/>
              <a:gd name="connsiteY3" fmla="*/ 432887 h 2427055"/>
              <a:gd name="connsiteX4" fmla="*/ 2573259 w 18031602"/>
              <a:gd name="connsiteY4" fmla="*/ 503666 h 2427055"/>
              <a:gd name="connsiteX5" fmla="*/ 3051869 w 18031602"/>
              <a:gd name="connsiteY5" fmla="*/ 747740 h 2427055"/>
              <a:gd name="connsiteX6" fmla="*/ 3255703 w 18031602"/>
              <a:gd name="connsiteY6" fmla="*/ 711902 h 2427055"/>
              <a:gd name="connsiteX7" fmla="*/ 3577619 w 18031602"/>
              <a:gd name="connsiteY7" fmla="*/ 640742 h 2427055"/>
              <a:gd name="connsiteX8" fmla="*/ 3900233 w 18031602"/>
              <a:gd name="connsiteY8" fmla="*/ 780959 h 2427055"/>
              <a:gd name="connsiteX9" fmla="*/ 4434754 w 18031602"/>
              <a:gd name="connsiteY9" fmla="*/ 990238 h 2427055"/>
              <a:gd name="connsiteX10" fmla="*/ 5184747 w 18031602"/>
              <a:gd name="connsiteY10" fmla="*/ 349496 h 2427055"/>
              <a:gd name="connsiteX11" fmla="*/ 5613312 w 18031602"/>
              <a:gd name="connsiteY11" fmla="*/ 582493 h 2427055"/>
              <a:gd name="connsiteX12" fmla="*/ 6068566 w 18031602"/>
              <a:gd name="connsiteY12" fmla="*/ 1108767 h 2427055"/>
              <a:gd name="connsiteX13" fmla="*/ 6202596 w 18031602"/>
              <a:gd name="connsiteY13" fmla="*/ 1514483 h 2427055"/>
              <a:gd name="connsiteX14" fmla="*/ 6309737 w 18031602"/>
              <a:gd name="connsiteY14" fmla="*/ 2271724 h 2427055"/>
              <a:gd name="connsiteX15" fmla="*/ 6524021 w 18031602"/>
              <a:gd name="connsiteY15" fmla="*/ 1922228 h 2427055"/>
              <a:gd name="connsiteX16" fmla="*/ 7006159 w 18031602"/>
              <a:gd name="connsiteY16" fmla="*/ 1922228 h 2427055"/>
              <a:gd name="connsiteX17" fmla="*/ 7220443 w 18031602"/>
              <a:gd name="connsiteY17" fmla="*/ 1281486 h 2427055"/>
              <a:gd name="connsiteX18" fmla="*/ 7327585 w 18031602"/>
              <a:gd name="connsiteY18" fmla="*/ 698993 h 2427055"/>
              <a:gd name="connsiteX19" fmla="*/ 7545561 w 18031602"/>
              <a:gd name="connsiteY19" fmla="*/ 401781 h 2427055"/>
              <a:gd name="connsiteX20" fmla="*/ 7919634 w 18031602"/>
              <a:gd name="connsiteY20" fmla="*/ 376843 h 2427055"/>
              <a:gd name="connsiteX21" fmla="*/ 8152390 w 18031602"/>
              <a:gd name="connsiteY21" fmla="*/ 518160 h 2427055"/>
              <a:gd name="connsiteX22" fmla="*/ 8202266 w 18031602"/>
              <a:gd name="connsiteY22" fmla="*/ 692727 h 2427055"/>
              <a:gd name="connsiteX23" fmla="*/ 8343583 w 18031602"/>
              <a:gd name="connsiteY23" fmla="*/ 742603 h 2427055"/>
              <a:gd name="connsiteX24" fmla="*/ 8800783 w 18031602"/>
              <a:gd name="connsiteY24" fmla="*/ 293716 h 2427055"/>
              <a:gd name="connsiteX25" fmla="*/ 8942099 w 18031602"/>
              <a:gd name="connsiteY25" fmla="*/ 94211 h 2427055"/>
              <a:gd name="connsiteX26" fmla="*/ 9116666 w 18031602"/>
              <a:gd name="connsiteY26" fmla="*/ 27709 h 2427055"/>
              <a:gd name="connsiteX27" fmla="*/ 9474114 w 18031602"/>
              <a:gd name="connsiteY27" fmla="*/ 260465 h 2427055"/>
              <a:gd name="connsiteX28" fmla="*/ 9590492 w 18031602"/>
              <a:gd name="connsiteY28" fmla="*/ 326967 h 2427055"/>
              <a:gd name="connsiteX29" fmla="*/ 9814935 w 18031602"/>
              <a:gd name="connsiteY29" fmla="*/ 285403 h 2427055"/>
              <a:gd name="connsiteX30" fmla="*/ 10213946 w 18031602"/>
              <a:gd name="connsiteY30" fmla="*/ 177338 h 2427055"/>
              <a:gd name="connsiteX31" fmla="*/ 10430077 w 18031602"/>
              <a:gd name="connsiteY31" fmla="*/ 243840 h 2427055"/>
              <a:gd name="connsiteX32" fmla="*/ 10463328 w 18031602"/>
              <a:gd name="connsiteY32" fmla="*/ 435032 h 2427055"/>
              <a:gd name="connsiteX33" fmla="*/ 10612957 w 18031602"/>
              <a:gd name="connsiteY33" fmla="*/ 559723 h 2427055"/>
              <a:gd name="connsiteX34" fmla="*/ 10945466 w 18031602"/>
              <a:gd name="connsiteY34" fmla="*/ 701040 h 2427055"/>
              <a:gd name="connsiteX35" fmla="*/ 11236412 w 18031602"/>
              <a:gd name="connsiteY35" fmla="*/ 734291 h 2427055"/>
              <a:gd name="connsiteX36" fmla="*/ 11502419 w 18031602"/>
              <a:gd name="connsiteY36" fmla="*/ 568036 h 2427055"/>
              <a:gd name="connsiteX37" fmla="*/ 11535670 w 18031602"/>
              <a:gd name="connsiteY37" fmla="*/ 435032 h 2427055"/>
              <a:gd name="connsiteX38" fmla="*/ 11602172 w 18031602"/>
              <a:gd name="connsiteY38" fmla="*/ 260465 h 2427055"/>
              <a:gd name="connsiteX39" fmla="*/ 11710237 w 18031602"/>
              <a:gd name="connsiteY39" fmla="*/ 210589 h 2427055"/>
              <a:gd name="connsiteX40" fmla="*/ 11951306 w 18031602"/>
              <a:gd name="connsiteY40" fmla="*/ 410094 h 2427055"/>
              <a:gd name="connsiteX41" fmla="*/ 12433444 w 18031602"/>
              <a:gd name="connsiteY41" fmla="*/ 518160 h 2427055"/>
              <a:gd name="connsiteX42" fmla="*/ 12799204 w 18031602"/>
              <a:gd name="connsiteY42" fmla="*/ 509847 h 2427055"/>
              <a:gd name="connsiteX43" fmla="*/ 13322906 w 18031602"/>
              <a:gd name="connsiteY43" fmla="*/ 676101 h 2427055"/>
              <a:gd name="connsiteX44" fmla="*/ 13730230 w 18031602"/>
              <a:gd name="connsiteY44" fmla="*/ 850669 h 2427055"/>
              <a:gd name="connsiteX45" fmla="*/ 14021176 w 18031602"/>
              <a:gd name="connsiteY45" fmla="*/ 750915 h 2427055"/>
              <a:gd name="connsiteX46" fmla="*/ 14403561 w 18031602"/>
              <a:gd name="connsiteY46" fmla="*/ 667789 h 2427055"/>
              <a:gd name="connsiteX47" fmla="*/ 14736070 w 18031602"/>
              <a:gd name="connsiteY47" fmla="*/ 634538 h 2427055"/>
              <a:gd name="connsiteX48" fmla="*/ 14885067 w 18031602"/>
              <a:gd name="connsiteY48" fmla="*/ 957642 h 2427055"/>
              <a:gd name="connsiteX49" fmla="*/ 14979733 w 18031602"/>
              <a:gd name="connsiteY49" fmla="*/ 1377446 h 2427055"/>
              <a:gd name="connsiteX50" fmla="*/ 15358395 w 18031602"/>
              <a:gd name="connsiteY50" fmla="*/ 1377446 h 2427055"/>
              <a:gd name="connsiteX51" fmla="*/ 15559030 w 18031602"/>
              <a:gd name="connsiteY51" fmla="*/ 1233054 h 2427055"/>
              <a:gd name="connsiteX52" fmla="*/ 15827740 w 18031602"/>
              <a:gd name="connsiteY52" fmla="*/ 1086729 h 2427055"/>
              <a:gd name="connsiteX53" fmla="*/ 16683714 w 18031602"/>
              <a:gd name="connsiteY53" fmla="*/ 852691 h 2427055"/>
              <a:gd name="connsiteX54" fmla="*/ 16998542 w 18031602"/>
              <a:gd name="connsiteY54" fmla="*/ 1107553 h 2427055"/>
              <a:gd name="connsiteX55" fmla="*/ 17251707 w 18031602"/>
              <a:gd name="connsiteY55" fmla="*/ 1062593 h 2427055"/>
              <a:gd name="connsiteX56" fmla="*/ 17346371 w 18031602"/>
              <a:gd name="connsiteY56" fmla="*/ 1272495 h 2427055"/>
              <a:gd name="connsiteX57" fmla="*/ 17725033 w 18031602"/>
              <a:gd name="connsiteY57" fmla="*/ 1167544 h 2427055"/>
              <a:gd name="connsiteX58" fmla="*/ 18031602 w 18031602"/>
              <a:gd name="connsiteY58" fmla="*/ 1167544 h 2427055"/>
              <a:gd name="connsiteX0" fmla="*/ 0 w 18031602"/>
              <a:gd name="connsiteY0" fmla="*/ 327936 h 2427055"/>
              <a:gd name="connsiteX1" fmla="*/ 1063892 w 18031602"/>
              <a:gd name="connsiteY1" fmla="*/ 327936 h 2427055"/>
              <a:gd name="connsiteX2" fmla="*/ 1442554 w 18031602"/>
              <a:gd name="connsiteY2" fmla="*/ 222985 h 2427055"/>
              <a:gd name="connsiteX3" fmla="*/ 1726551 w 18031602"/>
              <a:gd name="connsiteY3" fmla="*/ 432887 h 2427055"/>
              <a:gd name="connsiteX4" fmla="*/ 2573259 w 18031602"/>
              <a:gd name="connsiteY4" fmla="*/ 503666 h 2427055"/>
              <a:gd name="connsiteX5" fmla="*/ 3051869 w 18031602"/>
              <a:gd name="connsiteY5" fmla="*/ 747740 h 2427055"/>
              <a:gd name="connsiteX6" fmla="*/ 3255703 w 18031602"/>
              <a:gd name="connsiteY6" fmla="*/ 711902 h 2427055"/>
              <a:gd name="connsiteX7" fmla="*/ 3577619 w 18031602"/>
              <a:gd name="connsiteY7" fmla="*/ 640742 h 2427055"/>
              <a:gd name="connsiteX8" fmla="*/ 3900233 w 18031602"/>
              <a:gd name="connsiteY8" fmla="*/ 780959 h 2427055"/>
              <a:gd name="connsiteX9" fmla="*/ 4434754 w 18031602"/>
              <a:gd name="connsiteY9" fmla="*/ 990238 h 2427055"/>
              <a:gd name="connsiteX10" fmla="*/ 5184747 w 18031602"/>
              <a:gd name="connsiteY10" fmla="*/ 349496 h 2427055"/>
              <a:gd name="connsiteX11" fmla="*/ 5613312 w 18031602"/>
              <a:gd name="connsiteY11" fmla="*/ 582493 h 2427055"/>
              <a:gd name="connsiteX12" fmla="*/ 6068566 w 18031602"/>
              <a:gd name="connsiteY12" fmla="*/ 1108767 h 2427055"/>
              <a:gd name="connsiteX13" fmla="*/ 6202596 w 18031602"/>
              <a:gd name="connsiteY13" fmla="*/ 1514483 h 2427055"/>
              <a:gd name="connsiteX14" fmla="*/ 6309737 w 18031602"/>
              <a:gd name="connsiteY14" fmla="*/ 2271724 h 2427055"/>
              <a:gd name="connsiteX15" fmla="*/ 6524021 w 18031602"/>
              <a:gd name="connsiteY15" fmla="*/ 1922228 h 2427055"/>
              <a:gd name="connsiteX16" fmla="*/ 7006159 w 18031602"/>
              <a:gd name="connsiteY16" fmla="*/ 1922228 h 2427055"/>
              <a:gd name="connsiteX17" fmla="*/ 7220443 w 18031602"/>
              <a:gd name="connsiteY17" fmla="*/ 1281486 h 2427055"/>
              <a:gd name="connsiteX18" fmla="*/ 7327585 w 18031602"/>
              <a:gd name="connsiteY18" fmla="*/ 698993 h 2427055"/>
              <a:gd name="connsiteX19" fmla="*/ 7545561 w 18031602"/>
              <a:gd name="connsiteY19" fmla="*/ 401781 h 2427055"/>
              <a:gd name="connsiteX20" fmla="*/ 7919634 w 18031602"/>
              <a:gd name="connsiteY20" fmla="*/ 376843 h 2427055"/>
              <a:gd name="connsiteX21" fmla="*/ 8152390 w 18031602"/>
              <a:gd name="connsiteY21" fmla="*/ 518160 h 2427055"/>
              <a:gd name="connsiteX22" fmla="*/ 8202266 w 18031602"/>
              <a:gd name="connsiteY22" fmla="*/ 692727 h 2427055"/>
              <a:gd name="connsiteX23" fmla="*/ 8343583 w 18031602"/>
              <a:gd name="connsiteY23" fmla="*/ 742603 h 2427055"/>
              <a:gd name="connsiteX24" fmla="*/ 8800783 w 18031602"/>
              <a:gd name="connsiteY24" fmla="*/ 293716 h 2427055"/>
              <a:gd name="connsiteX25" fmla="*/ 8942099 w 18031602"/>
              <a:gd name="connsiteY25" fmla="*/ 94211 h 2427055"/>
              <a:gd name="connsiteX26" fmla="*/ 9116666 w 18031602"/>
              <a:gd name="connsiteY26" fmla="*/ 27709 h 2427055"/>
              <a:gd name="connsiteX27" fmla="*/ 9474114 w 18031602"/>
              <a:gd name="connsiteY27" fmla="*/ 260465 h 2427055"/>
              <a:gd name="connsiteX28" fmla="*/ 9590492 w 18031602"/>
              <a:gd name="connsiteY28" fmla="*/ 326967 h 2427055"/>
              <a:gd name="connsiteX29" fmla="*/ 9814935 w 18031602"/>
              <a:gd name="connsiteY29" fmla="*/ 285403 h 2427055"/>
              <a:gd name="connsiteX30" fmla="*/ 10213946 w 18031602"/>
              <a:gd name="connsiteY30" fmla="*/ 177338 h 2427055"/>
              <a:gd name="connsiteX31" fmla="*/ 10430077 w 18031602"/>
              <a:gd name="connsiteY31" fmla="*/ 243840 h 2427055"/>
              <a:gd name="connsiteX32" fmla="*/ 10463328 w 18031602"/>
              <a:gd name="connsiteY32" fmla="*/ 435032 h 2427055"/>
              <a:gd name="connsiteX33" fmla="*/ 10612957 w 18031602"/>
              <a:gd name="connsiteY33" fmla="*/ 559723 h 2427055"/>
              <a:gd name="connsiteX34" fmla="*/ 10945466 w 18031602"/>
              <a:gd name="connsiteY34" fmla="*/ 701040 h 2427055"/>
              <a:gd name="connsiteX35" fmla="*/ 11236412 w 18031602"/>
              <a:gd name="connsiteY35" fmla="*/ 734291 h 2427055"/>
              <a:gd name="connsiteX36" fmla="*/ 11502419 w 18031602"/>
              <a:gd name="connsiteY36" fmla="*/ 568036 h 2427055"/>
              <a:gd name="connsiteX37" fmla="*/ 11535670 w 18031602"/>
              <a:gd name="connsiteY37" fmla="*/ 435032 h 2427055"/>
              <a:gd name="connsiteX38" fmla="*/ 11602172 w 18031602"/>
              <a:gd name="connsiteY38" fmla="*/ 260465 h 2427055"/>
              <a:gd name="connsiteX39" fmla="*/ 11710237 w 18031602"/>
              <a:gd name="connsiteY39" fmla="*/ 210589 h 2427055"/>
              <a:gd name="connsiteX40" fmla="*/ 11951306 w 18031602"/>
              <a:gd name="connsiteY40" fmla="*/ 410094 h 2427055"/>
              <a:gd name="connsiteX41" fmla="*/ 12433444 w 18031602"/>
              <a:gd name="connsiteY41" fmla="*/ 518160 h 2427055"/>
              <a:gd name="connsiteX42" fmla="*/ 12799204 w 18031602"/>
              <a:gd name="connsiteY42" fmla="*/ 509847 h 2427055"/>
              <a:gd name="connsiteX43" fmla="*/ 13322906 w 18031602"/>
              <a:gd name="connsiteY43" fmla="*/ 676101 h 2427055"/>
              <a:gd name="connsiteX44" fmla="*/ 13730230 w 18031602"/>
              <a:gd name="connsiteY44" fmla="*/ 850669 h 2427055"/>
              <a:gd name="connsiteX45" fmla="*/ 14021176 w 18031602"/>
              <a:gd name="connsiteY45" fmla="*/ 750915 h 2427055"/>
              <a:gd name="connsiteX46" fmla="*/ 14403561 w 18031602"/>
              <a:gd name="connsiteY46" fmla="*/ 667789 h 2427055"/>
              <a:gd name="connsiteX47" fmla="*/ 14736070 w 18031602"/>
              <a:gd name="connsiteY47" fmla="*/ 634538 h 2427055"/>
              <a:gd name="connsiteX48" fmla="*/ 14885067 w 18031602"/>
              <a:gd name="connsiteY48" fmla="*/ 957642 h 2427055"/>
              <a:gd name="connsiteX49" fmla="*/ 14979733 w 18031602"/>
              <a:gd name="connsiteY49" fmla="*/ 1377446 h 2427055"/>
              <a:gd name="connsiteX50" fmla="*/ 15358395 w 18031602"/>
              <a:gd name="connsiteY50" fmla="*/ 1377446 h 2427055"/>
              <a:gd name="connsiteX51" fmla="*/ 15559030 w 18031602"/>
              <a:gd name="connsiteY51" fmla="*/ 1233054 h 2427055"/>
              <a:gd name="connsiteX52" fmla="*/ 15827740 w 18031602"/>
              <a:gd name="connsiteY52" fmla="*/ 1086729 h 2427055"/>
              <a:gd name="connsiteX53" fmla="*/ 16683714 w 18031602"/>
              <a:gd name="connsiteY53" fmla="*/ 852691 h 2427055"/>
              <a:gd name="connsiteX54" fmla="*/ 16998542 w 18031602"/>
              <a:gd name="connsiteY54" fmla="*/ 1107553 h 2427055"/>
              <a:gd name="connsiteX55" fmla="*/ 17251707 w 18031602"/>
              <a:gd name="connsiteY55" fmla="*/ 1062593 h 2427055"/>
              <a:gd name="connsiteX56" fmla="*/ 17346371 w 18031602"/>
              <a:gd name="connsiteY56" fmla="*/ 1272495 h 2427055"/>
              <a:gd name="connsiteX57" fmla="*/ 17725033 w 18031602"/>
              <a:gd name="connsiteY57" fmla="*/ 1167544 h 2427055"/>
              <a:gd name="connsiteX58" fmla="*/ 18031602 w 18031602"/>
              <a:gd name="connsiteY58" fmla="*/ 1167544 h 2427055"/>
              <a:gd name="connsiteX0" fmla="*/ 0 w 18031602"/>
              <a:gd name="connsiteY0" fmla="*/ 327936 h 2427055"/>
              <a:gd name="connsiteX1" fmla="*/ 463312 w 18031602"/>
              <a:gd name="connsiteY1" fmla="*/ 309311 h 2427055"/>
              <a:gd name="connsiteX2" fmla="*/ 1063892 w 18031602"/>
              <a:gd name="connsiteY2" fmla="*/ 327936 h 2427055"/>
              <a:gd name="connsiteX3" fmla="*/ 1442554 w 18031602"/>
              <a:gd name="connsiteY3" fmla="*/ 222985 h 2427055"/>
              <a:gd name="connsiteX4" fmla="*/ 1726551 w 18031602"/>
              <a:gd name="connsiteY4" fmla="*/ 432887 h 2427055"/>
              <a:gd name="connsiteX5" fmla="*/ 2573259 w 18031602"/>
              <a:gd name="connsiteY5" fmla="*/ 503666 h 2427055"/>
              <a:gd name="connsiteX6" fmla="*/ 3051869 w 18031602"/>
              <a:gd name="connsiteY6" fmla="*/ 747740 h 2427055"/>
              <a:gd name="connsiteX7" fmla="*/ 3255703 w 18031602"/>
              <a:gd name="connsiteY7" fmla="*/ 711902 h 2427055"/>
              <a:gd name="connsiteX8" fmla="*/ 3577619 w 18031602"/>
              <a:gd name="connsiteY8" fmla="*/ 640742 h 2427055"/>
              <a:gd name="connsiteX9" fmla="*/ 3900233 w 18031602"/>
              <a:gd name="connsiteY9" fmla="*/ 780959 h 2427055"/>
              <a:gd name="connsiteX10" fmla="*/ 4434754 w 18031602"/>
              <a:gd name="connsiteY10" fmla="*/ 990238 h 2427055"/>
              <a:gd name="connsiteX11" fmla="*/ 5184747 w 18031602"/>
              <a:gd name="connsiteY11" fmla="*/ 349496 h 2427055"/>
              <a:gd name="connsiteX12" fmla="*/ 5613312 w 18031602"/>
              <a:gd name="connsiteY12" fmla="*/ 582493 h 2427055"/>
              <a:gd name="connsiteX13" fmla="*/ 6068566 w 18031602"/>
              <a:gd name="connsiteY13" fmla="*/ 1108767 h 2427055"/>
              <a:gd name="connsiteX14" fmla="*/ 6202596 w 18031602"/>
              <a:gd name="connsiteY14" fmla="*/ 1514483 h 2427055"/>
              <a:gd name="connsiteX15" fmla="*/ 6309737 w 18031602"/>
              <a:gd name="connsiteY15" fmla="*/ 2271724 h 2427055"/>
              <a:gd name="connsiteX16" fmla="*/ 6524021 w 18031602"/>
              <a:gd name="connsiteY16" fmla="*/ 1922228 h 2427055"/>
              <a:gd name="connsiteX17" fmla="*/ 7006159 w 18031602"/>
              <a:gd name="connsiteY17" fmla="*/ 1922228 h 2427055"/>
              <a:gd name="connsiteX18" fmla="*/ 7220443 w 18031602"/>
              <a:gd name="connsiteY18" fmla="*/ 1281486 h 2427055"/>
              <a:gd name="connsiteX19" fmla="*/ 7327585 w 18031602"/>
              <a:gd name="connsiteY19" fmla="*/ 698993 h 2427055"/>
              <a:gd name="connsiteX20" fmla="*/ 7545561 w 18031602"/>
              <a:gd name="connsiteY20" fmla="*/ 401781 h 2427055"/>
              <a:gd name="connsiteX21" fmla="*/ 7919634 w 18031602"/>
              <a:gd name="connsiteY21" fmla="*/ 376843 h 2427055"/>
              <a:gd name="connsiteX22" fmla="*/ 8152390 w 18031602"/>
              <a:gd name="connsiteY22" fmla="*/ 518160 h 2427055"/>
              <a:gd name="connsiteX23" fmla="*/ 8202266 w 18031602"/>
              <a:gd name="connsiteY23" fmla="*/ 692727 h 2427055"/>
              <a:gd name="connsiteX24" fmla="*/ 8343583 w 18031602"/>
              <a:gd name="connsiteY24" fmla="*/ 742603 h 2427055"/>
              <a:gd name="connsiteX25" fmla="*/ 8800783 w 18031602"/>
              <a:gd name="connsiteY25" fmla="*/ 293716 h 2427055"/>
              <a:gd name="connsiteX26" fmla="*/ 8942099 w 18031602"/>
              <a:gd name="connsiteY26" fmla="*/ 94211 h 2427055"/>
              <a:gd name="connsiteX27" fmla="*/ 9116666 w 18031602"/>
              <a:gd name="connsiteY27" fmla="*/ 27709 h 2427055"/>
              <a:gd name="connsiteX28" fmla="*/ 9474114 w 18031602"/>
              <a:gd name="connsiteY28" fmla="*/ 260465 h 2427055"/>
              <a:gd name="connsiteX29" fmla="*/ 9590492 w 18031602"/>
              <a:gd name="connsiteY29" fmla="*/ 326967 h 2427055"/>
              <a:gd name="connsiteX30" fmla="*/ 9814935 w 18031602"/>
              <a:gd name="connsiteY30" fmla="*/ 285403 h 2427055"/>
              <a:gd name="connsiteX31" fmla="*/ 10213946 w 18031602"/>
              <a:gd name="connsiteY31" fmla="*/ 177338 h 2427055"/>
              <a:gd name="connsiteX32" fmla="*/ 10430077 w 18031602"/>
              <a:gd name="connsiteY32" fmla="*/ 243840 h 2427055"/>
              <a:gd name="connsiteX33" fmla="*/ 10463328 w 18031602"/>
              <a:gd name="connsiteY33" fmla="*/ 435032 h 2427055"/>
              <a:gd name="connsiteX34" fmla="*/ 10612957 w 18031602"/>
              <a:gd name="connsiteY34" fmla="*/ 559723 h 2427055"/>
              <a:gd name="connsiteX35" fmla="*/ 10945466 w 18031602"/>
              <a:gd name="connsiteY35" fmla="*/ 701040 h 2427055"/>
              <a:gd name="connsiteX36" fmla="*/ 11236412 w 18031602"/>
              <a:gd name="connsiteY36" fmla="*/ 734291 h 2427055"/>
              <a:gd name="connsiteX37" fmla="*/ 11502419 w 18031602"/>
              <a:gd name="connsiteY37" fmla="*/ 568036 h 2427055"/>
              <a:gd name="connsiteX38" fmla="*/ 11535670 w 18031602"/>
              <a:gd name="connsiteY38" fmla="*/ 435032 h 2427055"/>
              <a:gd name="connsiteX39" fmla="*/ 11602172 w 18031602"/>
              <a:gd name="connsiteY39" fmla="*/ 260465 h 2427055"/>
              <a:gd name="connsiteX40" fmla="*/ 11710237 w 18031602"/>
              <a:gd name="connsiteY40" fmla="*/ 210589 h 2427055"/>
              <a:gd name="connsiteX41" fmla="*/ 11951306 w 18031602"/>
              <a:gd name="connsiteY41" fmla="*/ 410094 h 2427055"/>
              <a:gd name="connsiteX42" fmla="*/ 12433444 w 18031602"/>
              <a:gd name="connsiteY42" fmla="*/ 518160 h 2427055"/>
              <a:gd name="connsiteX43" fmla="*/ 12799204 w 18031602"/>
              <a:gd name="connsiteY43" fmla="*/ 509847 h 2427055"/>
              <a:gd name="connsiteX44" fmla="*/ 13322906 w 18031602"/>
              <a:gd name="connsiteY44" fmla="*/ 676101 h 2427055"/>
              <a:gd name="connsiteX45" fmla="*/ 13730230 w 18031602"/>
              <a:gd name="connsiteY45" fmla="*/ 850669 h 2427055"/>
              <a:gd name="connsiteX46" fmla="*/ 14021176 w 18031602"/>
              <a:gd name="connsiteY46" fmla="*/ 750915 h 2427055"/>
              <a:gd name="connsiteX47" fmla="*/ 14403561 w 18031602"/>
              <a:gd name="connsiteY47" fmla="*/ 667789 h 2427055"/>
              <a:gd name="connsiteX48" fmla="*/ 14736070 w 18031602"/>
              <a:gd name="connsiteY48" fmla="*/ 634538 h 2427055"/>
              <a:gd name="connsiteX49" fmla="*/ 14885067 w 18031602"/>
              <a:gd name="connsiteY49" fmla="*/ 957642 h 2427055"/>
              <a:gd name="connsiteX50" fmla="*/ 14979733 w 18031602"/>
              <a:gd name="connsiteY50" fmla="*/ 1377446 h 2427055"/>
              <a:gd name="connsiteX51" fmla="*/ 15358395 w 18031602"/>
              <a:gd name="connsiteY51" fmla="*/ 1377446 h 2427055"/>
              <a:gd name="connsiteX52" fmla="*/ 15559030 w 18031602"/>
              <a:gd name="connsiteY52" fmla="*/ 1233054 h 2427055"/>
              <a:gd name="connsiteX53" fmla="*/ 15827740 w 18031602"/>
              <a:gd name="connsiteY53" fmla="*/ 1086729 h 2427055"/>
              <a:gd name="connsiteX54" fmla="*/ 16683714 w 18031602"/>
              <a:gd name="connsiteY54" fmla="*/ 852691 h 2427055"/>
              <a:gd name="connsiteX55" fmla="*/ 16998542 w 18031602"/>
              <a:gd name="connsiteY55" fmla="*/ 1107553 h 2427055"/>
              <a:gd name="connsiteX56" fmla="*/ 17251707 w 18031602"/>
              <a:gd name="connsiteY56" fmla="*/ 1062593 h 2427055"/>
              <a:gd name="connsiteX57" fmla="*/ 17346371 w 18031602"/>
              <a:gd name="connsiteY57" fmla="*/ 1272495 h 2427055"/>
              <a:gd name="connsiteX58" fmla="*/ 17725033 w 18031602"/>
              <a:gd name="connsiteY58" fmla="*/ 1167544 h 2427055"/>
              <a:gd name="connsiteX59" fmla="*/ 18031602 w 18031602"/>
              <a:gd name="connsiteY59" fmla="*/ 1167544 h 2427055"/>
              <a:gd name="connsiteX0" fmla="*/ 0 w 18031602"/>
              <a:gd name="connsiteY0" fmla="*/ 327936 h 2427055"/>
              <a:gd name="connsiteX1" fmla="*/ 495899 w 18031602"/>
              <a:gd name="connsiteY1" fmla="*/ 432887 h 2427055"/>
              <a:gd name="connsiteX2" fmla="*/ 1063892 w 18031602"/>
              <a:gd name="connsiteY2" fmla="*/ 327936 h 2427055"/>
              <a:gd name="connsiteX3" fmla="*/ 1442554 w 18031602"/>
              <a:gd name="connsiteY3" fmla="*/ 222985 h 2427055"/>
              <a:gd name="connsiteX4" fmla="*/ 1726551 w 18031602"/>
              <a:gd name="connsiteY4" fmla="*/ 432887 h 2427055"/>
              <a:gd name="connsiteX5" fmla="*/ 2573259 w 18031602"/>
              <a:gd name="connsiteY5" fmla="*/ 503666 h 2427055"/>
              <a:gd name="connsiteX6" fmla="*/ 3051869 w 18031602"/>
              <a:gd name="connsiteY6" fmla="*/ 747740 h 2427055"/>
              <a:gd name="connsiteX7" fmla="*/ 3255703 w 18031602"/>
              <a:gd name="connsiteY7" fmla="*/ 711902 h 2427055"/>
              <a:gd name="connsiteX8" fmla="*/ 3577619 w 18031602"/>
              <a:gd name="connsiteY8" fmla="*/ 640742 h 2427055"/>
              <a:gd name="connsiteX9" fmla="*/ 3900233 w 18031602"/>
              <a:gd name="connsiteY9" fmla="*/ 780959 h 2427055"/>
              <a:gd name="connsiteX10" fmla="*/ 4434754 w 18031602"/>
              <a:gd name="connsiteY10" fmla="*/ 990238 h 2427055"/>
              <a:gd name="connsiteX11" fmla="*/ 5184747 w 18031602"/>
              <a:gd name="connsiteY11" fmla="*/ 349496 h 2427055"/>
              <a:gd name="connsiteX12" fmla="*/ 5613312 w 18031602"/>
              <a:gd name="connsiteY12" fmla="*/ 582493 h 2427055"/>
              <a:gd name="connsiteX13" fmla="*/ 6068566 w 18031602"/>
              <a:gd name="connsiteY13" fmla="*/ 1108767 h 2427055"/>
              <a:gd name="connsiteX14" fmla="*/ 6202596 w 18031602"/>
              <a:gd name="connsiteY14" fmla="*/ 1514483 h 2427055"/>
              <a:gd name="connsiteX15" fmla="*/ 6309737 w 18031602"/>
              <a:gd name="connsiteY15" fmla="*/ 2271724 h 2427055"/>
              <a:gd name="connsiteX16" fmla="*/ 6524021 w 18031602"/>
              <a:gd name="connsiteY16" fmla="*/ 1922228 h 2427055"/>
              <a:gd name="connsiteX17" fmla="*/ 7006159 w 18031602"/>
              <a:gd name="connsiteY17" fmla="*/ 1922228 h 2427055"/>
              <a:gd name="connsiteX18" fmla="*/ 7220443 w 18031602"/>
              <a:gd name="connsiteY18" fmla="*/ 1281486 h 2427055"/>
              <a:gd name="connsiteX19" fmla="*/ 7327585 w 18031602"/>
              <a:gd name="connsiteY19" fmla="*/ 698993 h 2427055"/>
              <a:gd name="connsiteX20" fmla="*/ 7545561 w 18031602"/>
              <a:gd name="connsiteY20" fmla="*/ 401781 h 2427055"/>
              <a:gd name="connsiteX21" fmla="*/ 7919634 w 18031602"/>
              <a:gd name="connsiteY21" fmla="*/ 376843 h 2427055"/>
              <a:gd name="connsiteX22" fmla="*/ 8152390 w 18031602"/>
              <a:gd name="connsiteY22" fmla="*/ 518160 h 2427055"/>
              <a:gd name="connsiteX23" fmla="*/ 8202266 w 18031602"/>
              <a:gd name="connsiteY23" fmla="*/ 692727 h 2427055"/>
              <a:gd name="connsiteX24" fmla="*/ 8343583 w 18031602"/>
              <a:gd name="connsiteY24" fmla="*/ 742603 h 2427055"/>
              <a:gd name="connsiteX25" fmla="*/ 8800783 w 18031602"/>
              <a:gd name="connsiteY25" fmla="*/ 293716 h 2427055"/>
              <a:gd name="connsiteX26" fmla="*/ 8942099 w 18031602"/>
              <a:gd name="connsiteY26" fmla="*/ 94211 h 2427055"/>
              <a:gd name="connsiteX27" fmla="*/ 9116666 w 18031602"/>
              <a:gd name="connsiteY27" fmla="*/ 27709 h 2427055"/>
              <a:gd name="connsiteX28" fmla="*/ 9474114 w 18031602"/>
              <a:gd name="connsiteY28" fmla="*/ 260465 h 2427055"/>
              <a:gd name="connsiteX29" fmla="*/ 9590492 w 18031602"/>
              <a:gd name="connsiteY29" fmla="*/ 326967 h 2427055"/>
              <a:gd name="connsiteX30" fmla="*/ 9814935 w 18031602"/>
              <a:gd name="connsiteY30" fmla="*/ 285403 h 2427055"/>
              <a:gd name="connsiteX31" fmla="*/ 10213946 w 18031602"/>
              <a:gd name="connsiteY31" fmla="*/ 177338 h 2427055"/>
              <a:gd name="connsiteX32" fmla="*/ 10430077 w 18031602"/>
              <a:gd name="connsiteY32" fmla="*/ 243840 h 2427055"/>
              <a:gd name="connsiteX33" fmla="*/ 10463328 w 18031602"/>
              <a:gd name="connsiteY33" fmla="*/ 435032 h 2427055"/>
              <a:gd name="connsiteX34" fmla="*/ 10612957 w 18031602"/>
              <a:gd name="connsiteY34" fmla="*/ 559723 h 2427055"/>
              <a:gd name="connsiteX35" fmla="*/ 10945466 w 18031602"/>
              <a:gd name="connsiteY35" fmla="*/ 701040 h 2427055"/>
              <a:gd name="connsiteX36" fmla="*/ 11236412 w 18031602"/>
              <a:gd name="connsiteY36" fmla="*/ 734291 h 2427055"/>
              <a:gd name="connsiteX37" fmla="*/ 11502419 w 18031602"/>
              <a:gd name="connsiteY37" fmla="*/ 568036 h 2427055"/>
              <a:gd name="connsiteX38" fmla="*/ 11535670 w 18031602"/>
              <a:gd name="connsiteY38" fmla="*/ 435032 h 2427055"/>
              <a:gd name="connsiteX39" fmla="*/ 11602172 w 18031602"/>
              <a:gd name="connsiteY39" fmla="*/ 260465 h 2427055"/>
              <a:gd name="connsiteX40" fmla="*/ 11710237 w 18031602"/>
              <a:gd name="connsiteY40" fmla="*/ 210589 h 2427055"/>
              <a:gd name="connsiteX41" fmla="*/ 11951306 w 18031602"/>
              <a:gd name="connsiteY41" fmla="*/ 410094 h 2427055"/>
              <a:gd name="connsiteX42" fmla="*/ 12433444 w 18031602"/>
              <a:gd name="connsiteY42" fmla="*/ 518160 h 2427055"/>
              <a:gd name="connsiteX43" fmla="*/ 12799204 w 18031602"/>
              <a:gd name="connsiteY43" fmla="*/ 509847 h 2427055"/>
              <a:gd name="connsiteX44" fmla="*/ 13322906 w 18031602"/>
              <a:gd name="connsiteY44" fmla="*/ 676101 h 2427055"/>
              <a:gd name="connsiteX45" fmla="*/ 13730230 w 18031602"/>
              <a:gd name="connsiteY45" fmla="*/ 850669 h 2427055"/>
              <a:gd name="connsiteX46" fmla="*/ 14021176 w 18031602"/>
              <a:gd name="connsiteY46" fmla="*/ 750915 h 2427055"/>
              <a:gd name="connsiteX47" fmla="*/ 14403561 w 18031602"/>
              <a:gd name="connsiteY47" fmla="*/ 667789 h 2427055"/>
              <a:gd name="connsiteX48" fmla="*/ 14736070 w 18031602"/>
              <a:gd name="connsiteY48" fmla="*/ 634538 h 2427055"/>
              <a:gd name="connsiteX49" fmla="*/ 14885067 w 18031602"/>
              <a:gd name="connsiteY49" fmla="*/ 957642 h 2427055"/>
              <a:gd name="connsiteX50" fmla="*/ 14979733 w 18031602"/>
              <a:gd name="connsiteY50" fmla="*/ 1377446 h 2427055"/>
              <a:gd name="connsiteX51" fmla="*/ 15358395 w 18031602"/>
              <a:gd name="connsiteY51" fmla="*/ 1377446 h 2427055"/>
              <a:gd name="connsiteX52" fmla="*/ 15559030 w 18031602"/>
              <a:gd name="connsiteY52" fmla="*/ 1233054 h 2427055"/>
              <a:gd name="connsiteX53" fmla="*/ 15827740 w 18031602"/>
              <a:gd name="connsiteY53" fmla="*/ 1086729 h 2427055"/>
              <a:gd name="connsiteX54" fmla="*/ 16683714 w 18031602"/>
              <a:gd name="connsiteY54" fmla="*/ 852691 h 2427055"/>
              <a:gd name="connsiteX55" fmla="*/ 16998542 w 18031602"/>
              <a:gd name="connsiteY55" fmla="*/ 1107553 h 2427055"/>
              <a:gd name="connsiteX56" fmla="*/ 17251707 w 18031602"/>
              <a:gd name="connsiteY56" fmla="*/ 1062593 h 2427055"/>
              <a:gd name="connsiteX57" fmla="*/ 17346371 w 18031602"/>
              <a:gd name="connsiteY57" fmla="*/ 1272495 h 2427055"/>
              <a:gd name="connsiteX58" fmla="*/ 17725033 w 18031602"/>
              <a:gd name="connsiteY58" fmla="*/ 1167544 h 2427055"/>
              <a:gd name="connsiteX59" fmla="*/ 18031602 w 18031602"/>
              <a:gd name="connsiteY59" fmla="*/ 1167544 h 2427055"/>
              <a:gd name="connsiteX0" fmla="*/ 0 w 18031602"/>
              <a:gd name="connsiteY0" fmla="*/ 327936 h 2427055"/>
              <a:gd name="connsiteX1" fmla="*/ 495899 w 18031602"/>
              <a:gd name="connsiteY1" fmla="*/ 432887 h 2427055"/>
              <a:gd name="connsiteX2" fmla="*/ 1063892 w 18031602"/>
              <a:gd name="connsiteY2" fmla="*/ 327936 h 2427055"/>
              <a:gd name="connsiteX3" fmla="*/ 1442554 w 18031602"/>
              <a:gd name="connsiteY3" fmla="*/ 222985 h 2427055"/>
              <a:gd name="connsiteX4" fmla="*/ 1726551 w 18031602"/>
              <a:gd name="connsiteY4" fmla="*/ 432887 h 2427055"/>
              <a:gd name="connsiteX5" fmla="*/ 2573259 w 18031602"/>
              <a:gd name="connsiteY5" fmla="*/ 503666 h 2427055"/>
              <a:gd name="connsiteX6" fmla="*/ 3051869 w 18031602"/>
              <a:gd name="connsiteY6" fmla="*/ 747740 h 2427055"/>
              <a:gd name="connsiteX7" fmla="*/ 3255703 w 18031602"/>
              <a:gd name="connsiteY7" fmla="*/ 711902 h 2427055"/>
              <a:gd name="connsiteX8" fmla="*/ 3577619 w 18031602"/>
              <a:gd name="connsiteY8" fmla="*/ 640742 h 2427055"/>
              <a:gd name="connsiteX9" fmla="*/ 3900233 w 18031602"/>
              <a:gd name="connsiteY9" fmla="*/ 780959 h 2427055"/>
              <a:gd name="connsiteX10" fmla="*/ 4434754 w 18031602"/>
              <a:gd name="connsiteY10" fmla="*/ 990238 h 2427055"/>
              <a:gd name="connsiteX11" fmla="*/ 5184747 w 18031602"/>
              <a:gd name="connsiteY11" fmla="*/ 349496 h 2427055"/>
              <a:gd name="connsiteX12" fmla="*/ 5613312 w 18031602"/>
              <a:gd name="connsiteY12" fmla="*/ 582493 h 2427055"/>
              <a:gd name="connsiteX13" fmla="*/ 6068566 w 18031602"/>
              <a:gd name="connsiteY13" fmla="*/ 1108767 h 2427055"/>
              <a:gd name="connsiteX14" fmla="*/ 6202596 w 18031602"/>
              <a:gd name="connsiteY14" fmla="*/ 1514483 h 2427055"/>
              <a:gd name="connsiteX15" fmla="*/ 6309737 w 18031602"/>
              <a:gd name="connsiteY15" fmla="*/ 2271724 h 2427055"/>
              <a:gd name="connsiteX16" fmla="*/ 6524021 w 18031602"/>
              <a:gd name="connsiteY16" fmla="*/ 1922228 h 2427055"/>
              <a:gd name="connsiteX17" fmla="*/ 7006159 w 18031602"/>
              <a:gd name="connsiteY17" fmla="*/ 1922228 h 2427055"/>
              <a:gd name="connsiteX18" fmla="*/ 7220443 w 18031602"/>
              <a:gd name="connsiteY18" fmla="*/ 1281486 h 2427055"/>
              <a:gd name="connsiteX19" fmla="*/ 7327585 w 18031602"/>
              <a:gd name="connsiteY19" fmla="*/ 698993 h 2427055"/>
              <a:gd name="connsiteX20" fmla="*/ 7545561 w 18031602"/>
              <a:gd name="connsiteY20" fmla="*/ 401781 h 2427055"/>
              <a:gd name="connsiteX21" fmla="*/ 7919634 w 18031602"/>
              <a:gd name="connsiteY21" fmla="*/ 376843 h 2427055"/>
              <a:gd name="connsiteX22" fmla="*/ 8152390 w 18031602"/>
              <a:gd name="connsiteY22" fmla="*/ 518160 h 2427055"/>
              <a:gd name="connsiteX23" fmla="*/ 8202266 w 18031602"/>
              <a:gd name="connsiteY23" fmla="*/ 692727 h 2427055"/>
              <a:gd name="connsiteX24" fmla="*/ 8343583 w 18031602"/>
              <a:gd name="connsiteY24" fmla="*/ 742603 h 2427055"/>
              <a:gd name="connsiteX25" fmla="*/ 8800783 w 18031602"/>
              <a:gd name="connsiteY25" fmla="*/ 293716 h 2427055"/>
              <a:gd name="connsiteX26" fmla="*/ 8942099 w 18031602"/>
              <a:gd name="connsiteY26" fmla="*/ 94211 h 2427055"/>
              <a:gd name="connsiteX27" fmla="*/ 9116666 w 18031602"/>
              <a:gd name="connsiteY27" fmla="*/ 27709 h 2427055"/>
              <a:gd name="connsiteX28" fmla="*/ 9474114 w 18031602"/>
              <a:gd name="connsiteY28" fmla="*/ 260465 h 2427055"/>
              <a:gd name="connsiteX29" fmla="*/ 9590492 w 18031602"/>
              <a:gd name="connsiteY29" fmla="*/ 326967 h 2427055"/>
              <a:gd name="connsiteX30" fmla="*/ 9814935 w 18031602"/>
              <a:gd name="connsiteY30" fmla="*/ 285403 h 2427055"/>
              <a:gd name="connsiteX31" fmla="*/ 10213946 w 18031602"/>
              <a:gd name="connsiteY31" fmla="*/ 177338 h 2427055"/>
              <a:gd name="connsiteX32" fmla="*/ 10430077 w 18031602"/>
              <a:gd name="connsiteY32" fmla="*/ 243840 h 2427055"/>
              <a:gd name="connsiteX33" fmla="*/ 10463328 w 18031602"/>
              <a:gd name="connsiteY33" fmla="*/ 435032 h 2427055"/>
              <a:gd name="connsiteX34" fmla="*/ 10612957 w 18031602"/>
              <a:gd name="connsiteY34" fmla="*/ 559723 h 2427055"/>
              <a:gd name="connsiteX35" fmla="*/ 10945466 w 18031602"/>
              <a:gd name="connsiteY35" fmla="*/ 701040 h 2427055"/>
              <a:gd name="connsiteX36" fmla="*/ 11236412 w 18031602"/>
              <a:gd name="connsiteY36" fmla="*/ 734291 h 2427055"/>
              <a:gd name="connsiteX37" fmla="*/ 11502419 w 18031602"/>
              <a:gd name="connsiteY37" fmla="*/ 568036 h 2427055"/>
              <a:gd name="connsiteX38" fmla="*/ 11535670 w 18031602"/>
              <a:gd name="connsiteY38" fmla="*/ 435032 h 2427055"/>
              <a:gd name="connsiteX39" fmla="*/ 11602172 w 18031602"/>
              <a:gd name="connsiteY39" fmla="*/ 260465 h 2427055"/>
              <a:gd name="connsiteX40" fmla="*/ 11710237 w 18031602"/>
              <a:gd name="connsiteY40" fmla="*/ 210589 h 2427055"/>
              <a:gd name="connsiteX41" fmla="*/ 11951306 w 18031602"/>
              <a:gd name="connsiteY41" fmla="*/ 410094 h 2427055"/>
              <a:gd name="connsiteX42" fmla="*/ 12433444 w 18031602"/>
              <a:gd name="connsiteY42" fmla="*/ 518160 h 2427055"/>
              <a:gd name="connsiteX43" fmla="*/ 12799204 w 18031602"/>
              <a:gd name="connsiteY43" fmla="*/ 509847 h 2427055"/>
              <a:gd name="connsiteX44" fmla="*/ 13322906 w 18031602"/>
              <a:gd name="connsiteY44" fmla="*/ 676101 h 2427055"/>
              <a:gd name="connsiteX45" fmla="*/ 13730230 w 18031602"/>
              <a:gd name="connsiteY45" fmla="*/ 850669 h 2427055"/>
              <a:gd name="connsiteX46" fmla="*/ 14021176 w 18031602"/>
              <a:gd name="connsiteY46" fmla="*/ 750915 h 2427055"/>
              <a:gd name="connsiteX47" fmla="*/ 14403561 w 18031602"/>
              <a:gd name="connsiteY47" fmla="*/ 667789 h 2427055"/>
              <a:gd name="connsiteX48" fmla="*/ 14736070 w 18031602"/>
              <a:gd name="connsiteY48" fmla="*/ 634538 h 2427055"/>
              <a:gd name="connsiteX49" fmla="*/ 14885067 w 18031602"/>
              <a:gd name="connsiteY49" fmla="*/ 957642 h 2427055"/>
              <a:gd name="connsiteX50" fmla="*/ 14979733 w 18031602"/>
              <a:gd name="connsiteY50" fmla="*/ 1377446 h 2427055"/>
              <a:gd name="connsiteX51" fmla="*/ 15358395 w 18031602"/>
              <a:gd name="connsiteY51" fmla="*/ 1377446 h 2427055"/>
              <a:gd name="connsiteX52" fmla="*/ 15559030 w 18031602"/>
              <a:gd name="connsiteY52" fmla="*/ 1233054 h 2427055"/>
              <a:gd name="connsiteX53" fmla="*/ 15827740 w 18031602"/>
              <a:gd name="connsiteY53" fmla="*/ 1086729 h 2427055"/>
              <a:gd name="connsiteX54" fmla="*/ 16683714 w 18031602"/>
              <a:gd name="connsiteY54" fmla="*/ 852691 h 2427055"/>
              <a:gd name="connsiteX55" fmla="*/ 16998542 w 18031602"/>
              <a:gd name="connsiteY55" fmla="*/ 1107553 h 2427055"/>
              <a:gd name="connsiteX56" fmla="*/ 17251707 w 18031602"/>
              <a:gd name="connsiteY56" fmla="*/ 1062593 h 2427055"/>
              <a:gd name="connsiteX57" fmla="*/ 17346371 w 18031602"/>
              <a:gd name="connsiteY57" fmla="*/ 1272495 h 2427055"/>
              <a:gd name="connsiteX58" fmla="*/ 17725033 w 18031602"/>
              <a:gd name="connsiteY58" fmla="*/ 1167544 h 2427055"/>
              <a:gd name="connsiteX59" fmla="*/ 18031602 w 18031602"/>
              <a:gd name="connsiteY59" fmla="*/ 1167544 h 2427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8031602" h="2427055">
                <a:moveTo>
                  <a:pt x="0" y="327936"/>
                </a:moveTo>
                <a:cubicBezTo>
                  <a:pt x="77219" y="324832"/>
                  <a:pt x="318584" y="432887"/>
                  <a:pt x="495899" y="432887"/>
                </a:cubicBezTo>
                <a:cubicBezTo>
                  <a:pt x="733040" y="253781"/>
                  <a:pt x="900685" y="342324"/>
                  <a:pt x="1063892" y="327936"/>
                </a:cubicBezTo>
                <a:lnTo>
                  <a:pt x="1442554" y="222985"/>
                </a:lnTo>
                <a:lnTo>
                  <a:pt x="1726551" y="432887"/>
                </a:lnTo>
                <a:lnTo>
                  <a:pt x="2573259" y="503666"/>
                </a:lnTo>
                <a:lnTo>
                  <a:pt x="3051869" y="747740"/>
                </a:lnTo>
                <a:cubicBezTo>
                  <a:pt x="3196285" y="794243"/>
                  <a:pt x="3168078" y="729735"/>
                  <a:pt x="3255703" y="711902"/>
                </a:cubicBezTo>
                <a:cubicBezTo>
                  <a:pt x="3343328" y="694069"/>
                  <a:pt x="3470197" y="629233"/>
                  <a:pt x="3577619" y="640742"/>
                </a:cubicBezTo>
                <a:cubicBezTo>
                  <a:pt x="3703235" y="654403"/>
                  <a:pt x="3757377" y="722710"/>
                  <a:pt x="3900233" y="780959"/>
                </a:cubicBezTo>
                <a:cubicBezTo>
                  <a:pt x="4043089" y="839208"/>
                  <a:pt x="4220668" y="1062149"/>
                  <a:pt x="4434754" y="990238"/>
                </a:cubicBezTo>
                <a:cubicBezTo>
                  <a:pt x="4648840" y="918328"/>
                  <a:pt x="4988321" y="417454"/>
                  <a:pt x="5184747" y="349496"/>
                </a:cubicBezTo>
                <a:cubicBezTo>
                  <a:pt x="5381173" y="281538"/>
                  <a:pt x="5466009" y="455948"/>
                  <a:pt x="5613312" y="582493"/>
                </a:cubicBezTo>
                <a:cubicBezTo>
                  <a:pt x="5760615" y="709038"/>
                  <a:pt x="6114589" y="970615"/>
                  <a:pt x="6068566" y="1108767"/>
                </a:cubicBezTo>
                <a:cubicBezTo>
                  <a:pt x="6086423" y="1167016"/>
                  <a:pt x="6134956" y="1527091"/>
                  <a:pt x="6202596" y="1514483"/>
                </a:cubicBezTo>
                <a:cubicBezTo>
                  <a:pt x="6290374" y="1435708"/>
                  <a:pt x="6193667" y="2427055"/>
                  <a:pt x="6309737" y="2271724"/>
                </a:cubicBezTo>
                <a:cubicBezTo>
                  <a:pt x="6356971" y="2304969"/>
                  <a:pt x="6425808" y="2203766"/>
                  <a:pt x="6524021" y="1922228"/>
                </a:cubicBezTo>
                <a:cubicBezTo>
                  <a:pt x="6586252" y="1764125"/>
                  <a:pt x="6890089" y="2029018"/>
                  <a:pt x="7006159" y="1922228"/>
                </a:cubicBezTo>
                <a:cubicBezTo>
                  <a:pt x="7122229" y="1815438"/>
                  <a:pt x="7166872" y="1485359"/>
                  <a:pt x="7220443" y="1281486"/>
                </a:cubicBezTo>
                <a:cubicBezTo>
                  <a:pt x="7274014" y="1077614"/>
                  <a:pt x="7273399" y="845611"/>
                  <a:pt x="7327585" y="698993"/>
                </a:cubicBezTo>
                <a:cubicBezTo>
                  <a:pt x="7381771" y="552376"/>
                  <a:pt x="7446886" y="455473"/>
                  <a:pt x="7545561" y="401781"/>
                </a:cubicBezTo>
                <a:cubicBezTo>
                  <a:pt x="7644236" y="348089"/>
                  <a:pt x="7818496" y="357447"/>
                  <a:pt x="7919634" y="376843"/>
                </a:cubicBezTo>
                <a:cubicBezTo>
                  <a:pt x="8020772" y="396239"/>
                  <a:pt x="8105285" y="465513"/>
                  <a:pt x="8152390" y="518160"/>
                </a:cubicBezTo>
                <a:cubicBezTo>
                  <a:pt x="8199495" y="570807"/>
                  <a:pt x="8170401" y="655320"/>
                  <a:pt x="8202266" y="692727"/>
                </a:cubicBezTo>
                <a:cubicBezTo>
                  <a:pt x="8234132" y="730134"/>
                  <a:pt x="8243830" y="809105"/>
                  <a:pt x="8343583" y="742603"/>
                </a:cubicBezTo>
                <a:cubicBezTo>
                  <a:pt x="8443336" y="676101"/>
                  <a:pt x="8701030" y="401781"/>
                  <a:pt x="8800783" y="293716"/>
                </a:cubicBezTo>
                <a:cubicBezTo>
                  <a:pt x="8900536" y="185651"/>
                  <a:pt x="8889452" y="138545"/>
                  <a:pt x="8942099" y="94211"/>
                </a:cubicBezTo>
                <a:cubicBezTo>
                  <a:pt x="8994746" y="49877"/>
                  <a:pt x="9027997" y="0"/>
                  <a:pt x="9116666" y="27709"/>
                </a:cubicBezTo>
                <a:cubicBezTo>
                  <a:pt x="9205335" y="55418"/>
                  <a:pt x="9395143" y="210589"/>
                  <a:pt x="9474114" y="260465"/>
                </a:cubicBezTo>
                <a:cubicBezTo>
                  <a:pt x="9553085" y="310341"/>
                  <a:pt x="9533689" y="322811"/>
                  <a:pt x="9590492" y="326967"/>
                </a:cubicBezTo>
                <a:cubicBezTo>
                  <a:pt x="9647296" y="331123"/>
                  <a:pt x="9711026" y="310341"/>
                  <a:pt x="9814935" y="285403"/>
                </a:cubicBezTo>
                <a:cubicBezTo>
                  <a:pt x="9918844" y="260465"/>
                  <a:pt x="10111422" y="184265"/>
                  <a:pt x="10213946" y="177338"/>
                </a:cubicBezTo>
                <a:cubicBezTo>
                  <a:pt x="10316470" y="170411"/>
                  <a:pt x="10388513" y="200891"/>
                  <a:pt x="10430077" y="243840"/>
                </a:cubicBezTo>
                <a:cubicBezTo>
                  <a:pt x="10471641" y="286789"/>
                  <a:pt x="10432848" y="382385"/>
                  <a:pt x="10463328" y="435032"/>
                </a:cubicBezTo>
                <a:cubicBezTo>
                  <a:pt x="10493808" y="487679"/>
                  <a:pt x="10532601" y="515388"/>
                  <a:pt x="10612957" y="559723"/>
                </a:cubicBezTo>
                <a:cubicBezTo>
                  <a:pt x="10693313" y="604058"/>
                  <a:pt x="10841557" y="671945"/>
                  <a:pt x="10945466" y="701040"/>
                </a:cubicBezTo>
                <a:cubicBezTo>
                  <a:pt x="11049375" y="730135"/>
                  <a:pt x="11143587" y="756458"/>
                  <a:pt x="11236412" y="734291"/>
                </a:cubicBezTo>
                <a:cubicBezTo>
                  <a:pt x="11329237" y="712124"/>
                  <a:pt x="11452543" y="617913"/>
                  <a:pt x="11502419" y="568036"/>
                </a:cubicBezTo>
                <a:cubicBezTo>
                  <a:pt x="11552295" y="518160"/>
                  <a:pt x="11519045" y="486294"/>
                  <a:pt x="11535670" y="435032"/>
                </a:cubicBezTo>
                <a:cubicBezTo>
                  <a:pt x="11552296" y="383770"/>
                  <a:pt x="11573078" y="297872"/>
                  <a:pt x="11602172" y="260465"/>
                </a:cubicBezTo>
                <a:cubicBezTo>
                  <a:pt x="11631266" y="223058"/>
                  <a:pt x="11652048" y="185651"/>
                  <a:pt x="11710237" y="210589"/>
                </a:cubicBezTo>
                <a:cubicBezTo>
                  <a:pt x="11768426" y="235527"/>
                  <a:pt x="11830772" y="358832"/>
                  <a:pt x="11951306" y="410094"/>
                </a:cubicBezTo>
                <a:cubicBezTo>
                  <a:pt x="12071840" y="461356"/>
                  <a:pt x="12292128" y="501535"/>
                  <a:pt x="12433444" y="518160"/>
                </a:cubicBezTo>
                <a:cubicBezTo>
                  <a:pt x="12574760" y="534785"/>
                  <a:pt x="12650960" y="483523"/>
                  <a:pt x="12799204" y="509847"/>
                </a:cubicBezTo>
                <a:cubicBezTo>
                  <a:pt x="12947448" y="536171"/>
                  <a:pt x="13167735" y="619297"/>
                  <a:pt x="13322906" y="676101"/>
                </a:cubicBezTo>
                <a:cubicBezTo>
                  <a:pt x="13478077" y="732905"/>
                  <a:pt x="13613852" y="838200"/>
                  <a:pt x="13730230" y="850669"/>
                </a:cubicBezTo>
                <a:cubicBezTo>
                  <a:pt x="13846608" y="863138"/>
                  <a:pt x="13908954" y="781395"/>
                  <a:pt x="14021176" y="750915"/>
                </a:cubicBezTo>
                <a:cubicBezTo>
                  <a:pt x="14133398" y="720435"/>
                  <a:pt x="14284412" y="687185"/>
                  <a:pt x="14403561" y="667789"/>
                </a:cubicBezTo>
                <a:cubicBezTo>
                  <a:pt x="14522710" y="648393"/>
                  <a:pt x="14655819" y="586229"/>
                  <a:pt x="14736070" y="634538"/>
                </a:cubicBezTo>
                <a:cubicBezTo>
                  <a:pt x="14816321" y="682847"/>
                  <a:pt x="14844457" y="833824"/>
                  <a:pt x="14885067" y="957642"/>
                </a:cubicBezTo>
                <a:cubicBezTo>
                  <a:pt x="14925677" y="1081460"/>
                  <a:pt x="14900845" y="1307479"/>
                  <a:pt x="14979733" y="1377446"/>
                </a:cubicBezTo>
                <a:cubicBezTo>
                  <a:pt x="15058621" y="1447413"/>
                  <a:pt x="15261846" y="1401511"/>
                  <a:pt x="15358395" y="1377446"/>
                </a:cubicBezTo>
                <a:cubicBezTo>
                  <a:pt x="15454944" y="1353381"/>
                  <a:pt x="15480806" y="1281507"/>
                  <a:pt x="15559030" y="1233054"/>
                </a:cubicBezTo>
                <a:cubicBezTo>
                  <a:pt x="15637254" y="1184601"/>
                  <a:pt x="15640293" y="1150123"/>
                  <a:pt x="15827740" y="1086729"/>
                </a:cubicBezTo>
                <a:cubicBezTo>
                  <a:pt x="16015187" y="1023335"/>
                  <a:pt x="16488580" y="849220"/>
                  <a:pt x="16683714" y="852691"/>
                </a:cubicBezTo>
                <a:lnTo>
                  <a:pt x="16998542" y="1107553"/>
                </a:lnTo>
                <a:lnTo>
                  <a:pt x="17251707" y="1062593"/>
                </a:lnTo>
                <a:lnTo>
                  <a:pt x="17346371" y="1272495"/>
                </a:lnTo>
                <a:lnTo>
                  <a:pt x="17725033" y="1167544"/>
                </a:lnTo>
                <a:lnTo>
                  <a:pt x="18031602" y="1167544"/>
                </a:lnTo>
              </a:path>
            </a:pathLst>
          </a:custGeom>
          <a:ln w="50800">
            <a:solidFill>
              <a:schemeClr val="accent6">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r>
              <a:rPr lang="en-US" dirty="0"/>
              <a:t> </a:t>
            </a:r>
          </a:p>
        </p:txBody>
      </p:sp>
      <p:sp>
        <p:nvSpPr>
          <p:cNvPr id="47" name="Rectangle 46"/>
          <p:cNvSpPr/>
          <p:nvPr/>
        </p:nvSpPr>
        <p:spPr>
          <a:xfrm rot="960145">
            <a:off x="2919378" y="1881703"/>
            <a:ext cx="532846" cy="204983"/>
          </a:xfrm>
          <a:prstGeom prst="rect">
            <a:avLst/>
          </a:prstGeom>
        </p:spPr>
        <p:txBody>
          <a:bodyPr wrap="none" lIns="109728" tIns="54864" rIns="109728" bIns="54864">
            <a:spAutoFit/>
          </a:bodyPr>
          <a:lstStyle/>
          <a:p>
            <a:pPr algn="ctr"/>
            <a:r>
              <a:rPr lang="en-US" sz="1200" b="1" spc="-6" dirty="0">
                <a:solidFill>
                  <a:schemeClr val="bg1"/>
                </a:solidFill>
                <a:cs typeface="Arial"/>
              </a:rPr>
              <a:t>Rail Line</a:t>
            </a:r>
            <a:endParaRPr lang="en-US" sz="1200" b="1" dirty="0">
              <a:solidFill>
                <a:schemeClr val="bg1"/>
              </a:solidFill>
            </a:endParaRPr>
          </a:p>
        </p:txBody>
      </p:sp>
      <p:sp>
        <p:nvSpPr>
          <p:cNvPr id="48" name="Rectangle 47"/>
          <p:cNvSpPr/>
          <p:nvPr/>
        </p:nvSpPr>
        <p:spPr>
          <a:xfrm rot="1514954">
            <a:off x="1294453" y="2029542"/>
            <a:ext cx="1028998" cy="204983"/>
          </a:xfrm>
          <a:prstGeom prst="rect">
            <a:avLst/>
          </a:prstGeom>
        </p:spPr>
        <p:txBody>
          <a:bodyPr wrap="none" lIns="109728" tIns="54864" rIns="109728" bIns="54864">
            <a:spAutoFit/>
          </a:bodyPr>
          <a:lstStyle/>
          <a:p>
            <a:pPr algn="ctr"/>
            <a:r>
              <a:rPr lang="en-US" sz="1200" b="1" spc="-6" dirty="0">
                <a:solidFill>
                  <a:schemeClr val="bg1"/>
                </a:solidFill>
                <a:cs typeface="Arial"/>
              </a:rPr>
              <a:t>Glenwood Highway</a:t>
            </a:r>
            <a:endParaRPr lang="en-US" sz="1200" b="1" dirty="0">
              <a:solidFill>
                <a:schemeClr val="bg1"/>
              </a:solidFill>
            </a:endParaRPr>
          </a:p>
        </p:txBody>
      </p:sp>
      <p:sp>
        <p:nvSpPr>
          <p:cNvPr id="50" name="Freeform 49"/>
          <p:cNvSpPr/>
          <p:nvPr/>
        </p:nvSpPr>
        <p:spPr>
          <a:xfrm>
            <a:off x="6827026" y="938249"/>
            <a:ext cx="344697" cy="642440"/>
          </a:xfrm>
          <a:custGeom>
            <a:avLst/>
            <a:gdLst>
              <a:gd name="connsiteX0" fmla="*/ 23552 w 191192"/>
              <a:gd name="connsiteY0" fmla="*/ 167640 h 595745"/>
              <a:gd name="connsiteX1" fmla="*/ 15240 w 191192"/>
              <a:gd name="connsiteY1" fmla="*/ 433647 h 595745"/>
              <a:gd name="connsiteX2" fmla="*/ 114992 w 191192"/>
              <a:gd name="connsiteY2" fmla="*/ 591589 h 595745"/>
              <a:gd name="connsiteX3" fmla="*/ 139931 w 191192"/>
              <a:gd name="connsiteY3" fmla="*/ 458585 h 595745"/>
              <a:gd name="connsiteX4" fmla="*/ 164869 w 191192"/>
              <a:gd name="connsiteY4" fmla="*/ 126076 h 595745"/>
              <a:gd name="connsiteX5" fmla="*/ 181494 w 191192"/>
              <a:gd name="connsiteY5" fmla="*/ 26323 h 595745"/>
              <a:gd name="connsiteX6" fmla="*/ 106680 w 191192"/>
              <a:gd name="connsiteY6" fmla="*/ 1385 h 595745"/>
              <a:gd name="connsiteX7" fmla="*/ 48491 w 191192"/>
              <a:gd name="connsiteY7" fmla="*/ 18011 h 595745"/>
              <a:gd name="connsiteX0" fmla="*/ 23552 w 191192"/>
              <a:gd name="connsiteY0" fmla="*/ 167640 h 595745"/>
              <a:gd name="connsiteX1" fmla="*/ 15240 w 191192"/>
              <a:gd name="connsiteY1" fmla="*/ 433647 h 595745"/>
              <a:gd name="connsiteX2" fmla="*/ 114992 w 191192"/>
              <a:gd name="connsiteY2" fmla="*/ 591589 h 595745"/>
              <a:gd name="connsiteX3" fmla="*/ 139931 w 191192"/>
              <a:gd name="connsiteY3" fmla="*/ 458585 h 595745"/>
              <a:gd name="connsiteX4" fmla="*/ 164869 w 191192"/>
              <a:gd name="connsiteY4" fmla="*/ 126076 h 595745"/>
              <a:gd name="connsiteX5" fmla="*/ 181494 w 191192"/>
              <a:gd name="connsiteY5" fmla="*/ 26323 h 595745"/>
              <a:gd name="connsiteX6" fmla="*/ 106680 w 191192"/>
              <a:gd name="connsiteY6" fmla="*/ 1385 h 595745"/>
              <a:gd name="connsiteX7" fmla="*/ 48491 w 191192"/>
              <a:gd name="connsiteY7" fmla="*/ 18011 h 595745"/>
              <a:gd name="connsiteX8" fmla="*/ 23552 w 191192"/>
              <a:gd name="connsiteY8" fmla="*/ 167640 h 595745"/>
              <a:gd name="connsiteX0" fmla="*/ 23552 w 406279"/>
              <a:gd name="connsiteY0" fmla="*/ 167640 h 646558"/>
              <a:gd name="connsiteX1" fmla="*/ 15240 w 406279"/>
              <a:gd name="connsiteY1" fmla="*/ 433647 h 646558"/>
              <a:gd name="connsiteX2" fmla="*/ 114992 w 406279"/>
              <a:gd name="connsiteY2" fmla="*/ 591589 h 646558"/>
              <a:gd name="connsiteX3" fmla="*/ 397966 w 406279"/>
              <a:gd name="connsiteY3" fmla="*/ 568972 h 646558"/>
              <a:gd name="connsiteX4" fmla="*/ 164869 w 406279"/>
              <a:gd name="connsiteY4" fmla="*/ 126076 h 646558"/>
              <a:gd name="connsiteX5" fmla="*/ 181494 w 406279"/>
              <a:gd name="connsiteY5" fmla="*/ 26323 h 646558"/>
              <a:gd name="connsiteX6" fmla="*/ 106680 w 406279"/>
              <a:gd name="connsiteY6" fmla="*/ 1385 h 646558"/>
              <a:gd name="connsiteX7" fmla="*/ 48491 w 406279"/>
              <a:gd name="connsiteY7" fmla="*/ 18011 h 646558"/>
              <a:gd name="connsiteX8" fmla="*/ 23552 w 406279"/>
              <a:gd name="connsiteY8" fmla="*/ 167640 h 646558"/>
              <a:gd name="connsiteX0" fmla="*/ 23552 w 419525"/>
              <a:gd name="connsiteY0" fmla="*/ 167640 h 649552"/>
              <a:gd name="connsiteX1" fmla="*/ 15240 w 419525"/>
              <a:gd name="connsiteY1" fmla="*/ 433647 h 649552"/>
              <a:gd name="connsiteX2" fmla="*/ 114992 w 419525"/>
              <a:gd name="connsiteY2" fmla="*/ 591589 h 649552"/>
              <a:gd name="connsiteX3" fmla="*/ 397966 w 419525"/>
              <a:gd name="connsiteY3" fmla="*/ 568972 h 649552"/>
              <a:gd name="connsiteX4" fmla="*/ 244346 w 419525"/>
              <a:gd name="connsiteY4" fmla="*/ 108111 h 649552"/>
              <a:gd name="connsiteX5" fmla="*/ 181494 w 419525"/>
              <a:gd name="connsiteY5" fmla="*/ 26323 h 649552"/>
              <a:gd name="connsiteX6" fmla="*/ 106680 w 419525"/>
              <a:gd name="connsiteY6" fmla="*/ 1385 h 649552"/>
              <a:gd name="connsiteX7" fmla="*/ 48491 w 419525"/>
              <a:gd name="connsiteY7" fmla="*/ 18011 h 649552"/>
              <a:gd name="connsiteX8" fmla="*/ 23552 w 419525"/>
              <a:gd name="connsiteY8" fmla="*/ 167640 h 649552"/>
              <a:gd name="connsiteX0" fmla="*/ 23552 w 419525"/>
              <a:gd name="connsiteY0" fmla="*/ 167640 h 649552"/>
              <a:gd name="connsiteX1" fmla="*/ 15240 w 419525"/>
              <a:gd name="connsiteY1" fmla="*/ 433647 h 649552"/>
              <a:gd name="connsiteX2" fmla="*/ 114992 w 419525"/>
              <a:gd name="connsiteY2" fmla="*/ 591589 h 649552"/>
              <a:gd name="connsiteX3" fmla="*/ 397966 w 419525"/>
              <a:gd name="connsiteY3" fmla="*/ 568972 h 649552"/>
              <a:gd name="connsiteX4" fmla="*/ 244346 w 419525"/>
              <a:gd name="connsiteY4" fmla="*/ 108111 h 649552"/>
              <a:gd name="connsiteX5" fmla="*/ 181494 w 419525"/>
              <a:gd name="connsiteY5" fmla="*/ 26323 h 649552"/>
              <a:gd name="connsiteX6" fmla="*/ 106680 w 419525"/>
              <a:gd name="connsiteY6" fmla="*/ 1385 h 649552"/>
              <a:gd name="connsiteX7" fmla="*/ 48491 w 419525"/>
              <a:gd name="connsiteY7" fmla="*/ 18011 h 649552"/>
              <a:gd name="connsiteX8" fmla="*/ 23552 w 419525"/>
              <a:gd name="connsiteY8" fmla="*/ 167640 h 649552"/>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44346 w 432602"/>
              <a:gd name="connsiteY5" fmla="*/ 108111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44346 w 432602"/>
              <a:gd name="connsiteY5" fmla="*/ 108111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82750 w 432602"/>
              <a:gd name="connsiteY5" fmla="*/ 146517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32602"/>
              <a:gd name="connsiteY0" fmla="*/ 167640 h 614143"/>
              <a:gd name="connsiteX1" fmla="*/ 15240 w 432602"/>
              <a:gd name="connsiteY1" fmla="*/ 433647 h 614143"/>
              <a:gd name="connsiteX2" fmla="*/ 114992 w 432602"/>
              <a:gd name="connsiteY2" fmla="*/ 591589 h 614143"/>
              <a:gd name="connsiteX3" fmla="*/ 397966 w 432602"/>
              <a:gd name="connsiteY3" fmla="*/ 568972 h 614143"/>
              <a:gd name="connsiteX4" fmla="*/ 322811 w 432602"/>
              <a:gd name="connsiteY4" fmla="*/ 358831 h 614143"/>
              <a:gd name="connsiteX5" fmla="*/ 282750 w 432602"/>
              <a:gd name="connsiteY5" fmla="*/ 146517 h 614143"/>
              <a:gd name="connsiteX6" fmla="*/ 181494 w 432602"/>
              <a:gd name="connsiteY6" fmla="*/ 26323 h 614143"/>
              <a:gd name="connsiteX7" fmla="*/ 106680 w 432602"/>
              <a:gd name="connsiteY7" fmla="*/ 1385 h 614143"/>
              <a:gd name="connsiteX8" fmla="*/ 48491 w 432602"/>
              <a:gd name="connsiteY8" fmla="*/ 18011 h 614143"/>
              <a:gd name="connsiteX9" fmla="*/ 23552 w 432602"/>
              <a:gd name="connsiteY9" fmla="*/ 167640 h 614143"/>
              <a:gd name="connsiteX0" fmla="*/ 23552 w 406081"/>
              <a:gd name="connsiteY0" fmla="*/ 167640 h 619892"/>
              <a:gd name="connsiteX1" fmla="*/ 15240 w 406081"/>
              <a:gd name="connsiteY1" fmla="*/ 433647 h 619892"/>
              <a:gd name="connsiteX2" fmla="*/ 114992 w 406081"/>
              <a:gd name="connsiteY2" fmla="*/ 591589 h 619892"/>
              <a:gd name="connsiteX3" fmla="*/ 274121 w 406081"/>
              <a:gd name="connsiteY3" fmla="*/ 603464 h 619892"/>
              <a:gd name="connsiteX4" fmla="*/ 397966 w 406081"/>
              <a:gd name="connsiteY4" fmla="*/ 568972 h 619892"/>
              <a:gd name="connsiteX5" fmla="*/ 322811 w 406081"/>
              <a:gd name="connsiteY5" fmla="*/ 358831 h 619892"/>
              <a:gd name="connsiteX6" fmla="*/ 282750 w 406081"/>
              <a:gd name="connsiteY6" fmla="*/ 146517 h 619892"/>
              <a:gd name="connsiteX7" fmla="*/ 181494 w 406081"/>
              <a:gd name="connsiteY7" fmla="*/ 26323 h 619892"/>
              <a:gd name="connsiteX8" fmla="*/ 106680 w 406081"/>
              <a:gd name="connsiteY8" fmla="*/ 1385 h 619892"/>
              <a:gd name="connsiteX9" fmla="*/ 48491 w 406081"/>
              <a:gd name="connsiteY9" fmla="*/ 18011 h 619892"/>
              <a:gd name="connsiteX10" fmla="*/ 23552 w 406081"/>
              <a:gd name="connsiteY10" fmla="*/ 167640 h 619892"/>
              <a:gd name="connsiteX0" fmla="*/ 23552 w 406081"/>
              <a:gd name="connsiteY0" fmla="*/ 167640 h 771687"/>
              <a:gd name="connsiteX1" fmla="*/ 15240 w 406081"/>
              <a:gd name="connsiteY1" fmla="*/ 433647 h 771687"/>
              <a:gd name="connsiteX2" fmla="*/ 114992 w 406081"/>
              <a:gd name="connsiteY2" fmla="*/ 591589 h 771687"/>
              <a:gd name="connsiteX3" fmla="*/ 274121 w 406081"/>
              <a:gd name="connsiteY3" fmla="*/ 603464 h 771687"/>
              <a:gd name="connsiteX4" fmla="*/ 397966 w 406081"/>
              <a:gd name="connsiteY4" fmla="*/ 568972 h 771687"/>
              <a:gd name="connsiteX5" fmla="*/ 322811 w 406081"/>
              <a:gd name="connsiteY5" fmla="*/ 358831 h 771687"/>
              <a:gd name="connsiteX6" fmla="*/ 282750 w 406081"/>
              <a:gd name="connsiteY6" fmla="*/ 146517 h 771687"/>
              <a:gd name="connsiteX7" fmla="*/ 181494 w 406081"/>
              <a:gd name="connsiteY7" fmla="*/ 26323 h 771687"/>
              <a:gd name="connsiteX8" fmla="*/ 106680 w 406081"/>
              <a:gd name="connsiteY8" fmla="*/ 1385 h 771687"/>
              <a:gd name="connsiteX9" fmla="*/ 48491 w 406081"/>
              <a:gd name="connsiteY9" fmla="*/ 18011 h 771687"/>
              <a:gd name="connsiteX10" fmla="*/ 23552 w 406081"/>
              <a:gd name="connsiteY10" fmla="*/ 167640 h 771687"/>
              <a:gd name="connsiteX0" fmla="*/ 23552 w 406081"/>
              <a:gd name="connsiteY0" fmla="*/ 167640 h 771687"/>
              <a:gd name="connsiteX1" fmla="*/ 15240 w 406081"/>
              <a:gd name="connsiteY1" fmla="*/ 433647 h 771687"/>
              <a:gd name="connsiteX2" fmla="*/ 114992 w 406081"/>
              <a:gd name="connsiteY2" fmla="*/ 591589 h 771687"/>
              <a:gd name="connsiteX3" fmla="*/ 274121 w 406081"/>
              <a:gd name="connsiteY3" fmla="*/ 603464 h 771687"/>
              <a:gd name="connsiteX4" fmla="*/ 397966 w 406081"/>
              <a:gd name="connsiteY4" fmla="*/ 568972 h 771687"/>
              <a:gd name="connsiteX5" fmla="*/ 322811 w 406081"/>
              <a:gd name="connsiteY5" fmla="*/ 358831 h 771687"/>
              <a:gd name="connsiteX6" fmla="*/ 282750 w 406081"/>
              <a:gd name="connsiteY6" fmla="*/ 146517 h 771687"/>
              <a:gd name="connsiteX7" fmla="*/ 181494 w 406081"/>
              <a:gd name="connsiteY7" fmla="*/ 26323 h 771687"/>
              <a:gd name="connsiteX8" fmla="*/ 106680 w 406081"/>
              <a:gd name="connsiteY8" fmla="*/ 1385 h 771687"/>
              <a:gd name="connsiteX9" fmla="*/ 48491 w 406081"/>
              <a:gd name="connsiteY9" fmla="*/ 18011 h 771687"/>
              <a:gd name="connsiteX10" fmla="*/ 23552 w 406081"/>
              <a:gd name="connsiteY10" fmla="*/ 167640 h 77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081" h="771687">
                <a:moveTo>
                  <a:pt x="23552" y="167640"/>
                </a:moveTo>
                <a:cubicBezTo>
                  <a:pt x="11776" y="265314"/>
                  <a:pt x="0" y="362989"/>
                  <a:pt x="15240" y="433647"/>
                </a:cubicBezTo>
                <a:cubicBezTo>
                  <a:pt x="30480" y="504305"/>
                  <a:pt x="71845" y="563286"/>
                  <a:pt x="114992" y="591589"/>
                </a:cubicBezTo>
                <a:cubicBezTo>
                  <a:pt x="102165" y="673368"/>
                  <a:pt x="298043" y="771687"/>
                  <a:pt x="274121" y="603464"/>
                </a:cubicBezTo>
                <a:cubicBezTo>
                  <a:pt x="321283" y="599695"/>
                  <a:pt x="389851" y="609744"/>
                  <a:pt x="397966" y="568972"/>
                </a:cubicBezTo>
                <a:cubicBezTo>
                  <a:pt x="406081" y="528200"/>
                  <a:pt x="348414" y="435641"/>
                  <a:pt x="322811" y="358831"/>
                </a:cubicBezTo>
                <a:cubicBezTo>
                  <a:pt x="264688" y="292827"/>
                  <a:pt x="224434" y="248911"/>
                  <a:pt x="282750" y="146517"/>
                </a:cubicBezTo>
                <a:cubicBezTo>
                  <a:pt x="246671" y="56076"/>
                  <a:pt x="210839" y="50512"/>
                  <a:pt x="181494" y="26323"/>
                </a:cubicBezTo>
                <a:cubicBezTo>
                  <a:pt x="152149" y="2134"/>
                  <a:pt x="128847" y="2770"/>
                  <a:pt x="106680" y="1385"/>
                </a:cubicBezTo>
                <a:cubicBezTo>
                  <a:pt x="84513" y="0"/>
                  <a:pt x="66502" y="9005"/>
                  <a:pt x="48491" y="18011"/>
                </a:cubicBezTo>
                <a:lnTo>
                  <a:pt x="23552" y="167640"/>
                </a:lnTo>
                <a:close/>
              </a:path>
            </a:pathLst>
          </a:custGeom>
          <a:ln w="25400">
            <a:solidFill>
              <a:schemeClr val="accent2">
                <a:lumMod val="40000"/>
                <a:lumOff val="60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51" name="Rectangle 50"/>
          <p:cNvSpPr/>
          <p:nvPr/>
        </p:nvSpPr>
        <p:spPr>
          <a:xfrm rot="865016">
            <a:off x="9635278" y="3170659"/>
            <a:ext cx="957653" cy="194307"/>
          </a:xfrm>
          <a:prstGeom prst="rect">
            <a:avLst/>
          </a:prstGeom>
        </p:spPr>
        <p:txBody>
          <a:bodyPr wrap="none" lIns="109728" tIns="54864" rIns="109728" bIns="54864">
            <a:spAutoFit/>
          </a:bodyPr>
          <a:lstStyle/>
          <a:p>
            <a:pPr algn="ctr"/>
            <a:r>
              <a:rPr lang="en-US" sz="1100" b="1" spc="-6" dirty="0">
                <a:solidFill>
                  <a:schemeClr val="bg1"/>
                </a:solidFill>
                <a:cs typeface="Arial"/>
              </a:rPr>
              <a:t>Glenwood Highway</a:t>
            </a:r>
            <a:endParaRPr lang="en-US" sz="1100" b="1" dirty="0">
              <a:solidFill>
                <a:schemeClr val="bg1"/>
              </a:solidFill>
            </a:endParaRPr>
          </a:p>
        </p:txBody>
      </p:sp>
      <p:sp>
        <p:nvSpPr>
          <p:cNvPr id="52" name="Rectangle 51"/>
          <p:cNvSpPr/>
          <p:nvPr/>
        </p:nvSpPr>
        <p:spPr>
          <a:xfrm>
            <a:off x="7907583" y="2444197"/>
            <a:ext cx="520373" cy="429182"/>
          </a:xfrm>
          <a:prstGeom prst="rect">
            <a:avLst/>
          </a:prstGeom>
        </p:spPr>
        <p:txBody>
          <a:bodyPr wrap="none" lIns="109728" tIns="54864" rIns="109728" bIns="54864">
            <a:spAutoFit/>
          </a:bodyPr>
          <a:lstStyle/>
          <a:p>
            <a:pPr algn="ctr"/>
            <a:r>
              <a:rPr lang="en-US" sz="1100" b="1" spc="-6" dirty="0">
                <a:solidFill>
                  <a:schemeClr val="bg1"/>
                </a:solidFill>
                <a:cs typeface="Arial"/>
              </a:rPr>
              <a:t>Railroad </a:t>
            </a:r>
          </a:p>
          <a:p>
            <a:pPr algn="ctr"/>
            <a:r>
              <a:rPr lang="en-US" sz="1100" b="1" spc="-6" dirty="0">
                <a:solidFill>
                  <a:schemeClr val="bg1"/>
                </a:solidFill>
                <a:cs typeface="Arial"/>
              </a:rPr>
              <a:t>Tunnel </a:t>
            </a:r>
          </a:p>
          <a:p>
            <a:pPr algn="ctr"/>
            <a:r>
              <a:rPr lang="en-US" sz="1100" b="1" spc="-6" dirty="0">
                <a:solidFill>
                  <a:schemeClr val="bg1"/>
                </a:solidFill>
                <a:cs typeface="Arial"/>
              </a:rPr>
              <a:t>Portal</a:t>
            </a:r>
            <a:endParaRPr lang="en-US" sz="1100" b="1" dirty="0">
              <a:solidFill>
                <a:schemeClr val="bg1"/>
              </a:solidFill>
            </a:endParaRPr>
          </a:p>
        </p:txBody>
      </p:sp>
      <p:cxnSp>
        <p:nvCxnSpPr>
          <p:cNvPr id="53" name="Straight Arrow Connector 52"/>
          <p:cNvCxnSpPr/>
          <p:nvPr/>
        </p:nvCxnSpPr>
        <p:spPr>
          <a:xfrm flipH="1">
            <a:off x="7360431" y="2777302"/>
            <a:ext cx="580421" cy="552984"/>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rot="245795">
            <a:off x="5868282" y="2831803"/>
            <a:ext cx="876647" cy="183630"/>
          </a:xfrm>
          <a:prstGeom prst="rect">
            <a:avLst/>
          </a:prstGeom>
        </p:spPr>
        <p:txBody>
          <a:bodyPr wrap="none" lIns="109728" tIns="54864" rIns="109728" bIns="54864">
            <a:spAutoFit/>
          </a:bodyPr>
          <a:lstStyle/>
          <a:p>
            <a:pPr algn="ctr"/>
            <a:r>
              <a:rPr lang="en-US" sz="1000" spc="-6" dirty="0">
                <a:cs typeface="Arial"/>
              </a:rPr>
              <a:t>Railroad Switchyard</a:t>
            </a:r>
            <a:endParaRPr lang="en-US" sz="1000" dirty="0"/>
          </a:p>
        </p:txBody>
      </p:sp>
      <p:sp>
        <p:nvSpPr>
          <p:cNvPr id="55" name="Rectangle 54"/>
          <p:cNvSpPr/>
          <p:nvPr/>
        </p:nvSpPr>
        <p:spPr>
          <a:xfrm>
            <a:off x="5223652" y="3330286"/>
            <a:ext cx="753284" cy="280077"/>
          </a:xfrm>
          <a:prstGeom prst="rect">
            <a:avLst/>
          </a:prstGeom>
        </p:spPr>
        <p:txBody>
          <a:bodyPr wrap="none" lIns="109728" tIns="54864" rIns="109728" bIns="54864">
            <a:spAutoFit/>
          </a:bodyPr>
          <a:lstStyle/>
          <a:p>
            <a:pPr algn="ctr"/>
            <a:r>
              <a:rPr lang="en-US" sz="1100" b="1" spc="-6" dirty="0">
                <a:cs typeface="Arial"/>
              </a:rPr>
              <a:t>Hay Field</a:t>
            </a:r>
            <a:endParaRPr lang="en-US" sz="1100" b="1" dirty="0"/>
          </a:p>
        </p:txBody>
      </p:sp>
      <p:sp>
        <p:nvSpPr>
          <p:cNvPr id="59" name="Rectangle 58"/>
          <p:cNvSpPr/>
          <p:nvPr/>
        </p:nvSpPr>
        <p:spPr>
          <a:xfrm>
            <a:off x="6475386" y="3319804"/>
            <a:ext cx="912045" cy="449354"/>
          </a:xfrm>
          <a:prstGeom prst="rect">
            <a:avLst/>
          </a:prstGeom>
        </p:spPr>
        <p:txBody>
          <a:bodyPr wrap="none" lIns="109728" tIns="54864" rIns="109728" bIns="54864">
            <a:spAutoFit/>
          </a:bodyPr>
          <a:lstStyle/>
          <a:p>
            <a:pPr algn="ctr"/>
            <a:r>
              <a:rPr lang="en-US" sz="1100" b="1" spc="-6" dirty="0">
                <a:cs typeface="Arial"/>
              </a:rPr>
              <a:t>Conference </a:t>
            </a:r>
          </a:p>
          <a:p>
            <a:pPr algn="ctr"/>
            <a:r>
              <a:rPr lang="en-US" sz="1100" b="1" spc="-6" dirty="0">
                <a:cs typeface="Arial"/>
              </a:rPr>
              <a:t>Center</a:t>
            </a:r>
            <a:endParaRPr lang="en-US" sz="1100" b="1" dirty="0"/>
          </a:p>
        </p:txBody>
      </p:sp>
      <p:cxnSp>
        <p:nvCxnSpPr>
          <p:cNvPr id="60" name="Straight Arrow Connector 59"/>
          <p:cNvCxnSpPr/>
          <p:nvPr/>
        </p:nvCxnSpPr>
        <p:spPr>
          <a:xfrm flipH="1" flipV="1">
            <a:off x="6219447" y="3202397"/>
            <a:ext cx="303879" cy="163512"/>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2298761" y="255131"/>
            <a:ext cx="658642" cy="280077"/>
          </a:xfrm>
          <a:prstGeom prst="rect">
            <a:avLst/>
          </a:prstGeom>
        </p:spPr>
        <p:txBody>
          <a:bodyPr wrap="none" lIns="109728" tIns="54864" rIns="109728" bIns="54864">
            <a:spAutoFit/>
          </a:bodyPr>
          <a:lstStyle/>
          <a:p>
            <a:pPr algn="ctr"/>
            <a:r>
              <a:rPr lang="en-US" sz="1100" b="1" spc="-6" dirty="0">
                <a:cs typeface="Arial"/>
              </a:rPr>
              <a:t>Grazing</a:t>
            </a:r>
            <a:endParaRPr lang="en-US" sz="1100" b="1" dirty="0"/>
          </a:p>
        </p:txBody>
      </p:sp>
      <p:sp>
        <p:nvSpPr>
          <p:cNvPr id="63" name="Rectangle 62"/>
          <p:cNvSpPr/>
          <p:nvPr/>
        </p:nvSpPr>
        <p:spPr>
          <a:xfrm>
            <a:off x="5395780" y="2098555"/>
            <a:ext cx="619337" cy="449354"/>
          </a:xfrm>
          <a:prstGeom prst="rect">
            <a:avLst/>
          </a:prstGeom>
        </p:spPr>
        <p:txBody>
          <a:bodyPr wrap="none" lIns="109728" tIns="54864" rIns="109728" bIns="54864">
            <a:spAutoFit/>
          </a:bodyPr>
          <a:lstStyle/>
          <a:p>
            <a:pPr algn="ctr"/>
            <a:r>
              <a:rPr lang="en-US" sz="1100" b="1" spc="-6" dirty="0">
                <a:cs typeface="Arial"/>
              </a:rPr>
              <a:t>Martin</a:t>
            </a:r>
          </a:p>
          <a:p>
            <a:pPr algn="ctr"/>
            <a:r>
              <a:rPr lang="en-US" sz="1100" b="1" spc="-6" dirty="0">
                <a:cs typeface="Arial"/>
              </a:rPr>
              <a:t>home</a:t>
            </a:r>
            <a:endParaRPr lang="en-US" sz="1100" b="1" dirty="0"/>
          </a:p>
        </p:txBody>
      </p:sp>
      <p:sp>
        <p:nvSpPr>
          <p:cNvPr id="64" name="Rectangle 63"/>
          <p:cNvSpPr/>
          <p:nvPr/>
        </p:nvSpPr>
        <p:spPr>
          <a:xfrm>
            <a:off x="3764949" y="3135481"/>
            <a:ext cx="741229" cy="280077"/>
          </a:xfrm>
          <a:prstGeom prst="rect">
            <a:avLst/>
          </a:prstGeom>
        </p:spPr>
        <p:txBody>
          <a:bodyPr wrap="none" lIns="109728" tIns="54864" rIns="109728" bIns="54864">
            <a:spAutoFit/>
          </a:bodyPr>
          <a:lstStyle/>
          <a:p>
            <a:pPr algn="ctr"/>
            <a:r>
              <a:rPr lang="en-US" sz="1100" b="1" spc="-6" dirty="0">
                <a:cs typeface="Arial"/>
              </a:rPr>
              <a:t>Vineyard</a:t>
            </a:r>
            <a:endParaRPr lang="en-US" sz="1100" b="1" dirty="0"/>
          </a:p>
        </p:txBody>
      </p:sp>
      <p:sp>
        <p:nvSpPr>
          <p:cNvPr id="65" name="Rectangle 64"/>
          <p:cNvSpPr/>
          <p:nvPr/>
        </p:nvSpPr>
        <p:spPr>
          <a:xfrm>
            <a:off x="5734250" y="2594914"/>
            <a:ext cx="617345" cy="194307"/>
          </a:xfrm>
          <a:prstGeom prst="rect">
            <a:avLst/>
          </a:prstGeom>
        </p:spPr>
        <p:txBody>
          <a:bodyPr wrap="none" lIns="109728" tIns="54864" rIns="109728" bIns="54864">
            <a:spAutoFit/>
          </a:bodyPr>
          <a:lstStyle/>
          <a:p>
            <a:pPr algn="ctr"/>
            <a:r>
              <a:rPr lang="en-US" sz="1100" b="1" spc="-6" dirty="0">
                <a:solidFill>
                  <a:srgbClr val="00B0F0"/>
                </a:solidFill>
                <a:cs typeface="Arial"/>
              </a:rPr>
              <a:t>Bean Creek</a:t>
            </a:r>
            <a:endParaRPr lang="en-US" sz="1100" b="1" dirty="0">
              <a:solidFill>
                <a:srgbClr val="00B0F0"/>
              </a:solidFill>
            </a:endParaRPr>
          </a:p>
        </p:txBody>
      </p:sp>
      <p:sp>
        <p:nvSpPr>
          <p:cNvPr id="69" name="Rectangle 68"/>
          <p:cNvSpPr/>
          <p:nvPr/>
        </p:nvSpPr>
        <p:spPr>
          <a:xfrm>
            <a:off x="4188379" y="3481123"/>
            <a:ext cx="603307" cy="280077"/>
          </a:xfrm>
          <a:prstGeom prst="rect">
            <a:avLst/>
          </a:prstGeom>
        </p:spPr>
        <p:txBody>
          <a:bodyPr wrap="none" lIns="109728" tIns="54864" rIns="109728" bIns="54864">
            <a:spAutoFit/>
          </a:bodyPr>
          <a:lstStyle/>
          <a:p>
            <a:pPr algn="ctr"/>
            <a:r>
              <a:rPr lang="en-US" sz="1100" b="1" spc="-6" dirty="0">
                <a:cs typeface="Arial"/>
              </a:rPr>
              <a:t>Cabins</a:t>
            </a:r>
            <a:endParaRPr lang="en-US" sz="1100" b="1" dirty="0"/>
          </a:p>
        </p:txBody>
      </p:sp>
      <p:cxnSp>
        <p:nvCxnSpPr>
          <p:cNvPr id="70" name="Straight Connector 69"/>
          <p:cNvCxnSpPr/>
          <p:nvPr/>
        </p:nvCxnSpPr>
        <p:spPr>
          <a:xfrm>
            <a:off x="7507115" y="1032476"/>
            <a:ext cx="162997" cy="159862"/>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H="1">
            <a:off x="7384867" y="1029172"/>
            <a:ext cx="285244" cy="279759"/>
          </a:xfrm>
          <a:prstGeom prst="line">
            <a:avLst/>
          </a:prstGeom>
          <a:ln w="635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7697560" y="844792"/>
            <a:ext cx="1279774" cy="372410"/>
          </a:xfrm>
          <a:prstGeom prst="rect">
            <a:avLst/>
          </a:prstGeom>
        </p:spPr>
        <p:txBody>
          <a:bodyPr wrap="none" lIns="109728" tIns="54864" rIns="109728" bIns="54864">
            <a:spAutoFit/>
          </a:bodyPr>
          <a:lstStyle/>
          <a:p>
            <a:pPr algn="ctr"/>
            <a:r>
              <a:rPr lang="en-US" sz="1700" b="1" spc="-6" dirty="0">
                <a:cs typeface="Arial"/>
              </a:rPr>
              <a:t>Photo point</a:t>
            </a:r>
            <a:endParaRPr lang="en-US" sz="1700" dirty="0"/>
          </a:p>
        </p:txBody>
      </p:sp>
      <p:sp>
        <p:nvSpPr>
          <p:cNvPr id="73" name="Rectangle 72"/>
          <p:cNvSpPr/>
          <p:nvPr/>
        </p:nvSpPr>
        <p:spPr>
          <a:xfrm>
            <a:off x="7734519" y="875631"/>
            <a:ext cx="1279774" cy="372410"/>
          </a:xfrm>
          <a:prstGeom prst="rect">
            <a:avLst/>
          </a:prstGeom>
        </p:spPr>
        <p:txBody>
          <a:bodyPr wrap="none" lIns="109728" tIns="54864" rIns="109728" bIns="54864">
            <a:spAutoFit/>
          </a:bodyPr>
          <a:lstStyle/>
          <a:p>
            <a:pPr algn="ctr"/>
            <a:r>
              <a:rPr lang="en-US" sz="1700" b="1" spc="-6" dirty="0">
                <a:cs typeface="Arial"/>
              </a:rPr>
              <a:t>Photo point</a:t>
            </a:r>
            <a:endParaRPr lang="en-US" sz="1700" dirty="0"/>
          </a:p>
        </p:txBody>
      </p:sp>
      <p:sp>
        <p:nvSpPr>
          <p:cNvPr id="74" name="Rectangle 73"/>
          <p:cNvSpPr/>
          <p:nvPr/>
        </p:nvSpPr>
        <p:spPr>
          <a:xfrm>
            <a:off x="7716040" y="867862"/>
            <a:ext cx="1279774" cy="372410"/>
          </a:xfrm>
          <a:prstGeom prst="rect">
            <a:avLst/>
          </a:prstGeom>
        </p:spPr>
        <p:txBody>
          <a:bodyPr wrap="none" lIns="109728" tIns="54864" rIns="109728" bIns="54864">
            <a:spAutoFit/>
          </a:bodyPr>
          <a:lstStyle/>
          <a:p>
            <a:pPr algn="ctr"/>
            <a:r>
              <a:rPr lang="en-US" sz="1700" b="1" spc="-6" dirty="0">
                <a:solidFill>
                  <a:schemeClr val="bg1"/>
                </a:solidFill>
                <a:cs typeface="Arial"/>
              </a:rPr>
              <a:t>Photo point</a:t>
            </a:r>
            <a:endParaRPr lang="en-US" sz="1700" dirty="0">
              <a:solidFill>
                <a:schemeClr val="bg1"/>
              </a:solidFill>
            </a:endParaRPr>
          </a:p>
        </p:txBody>
      </p:sp>
      <p:sp>
        <p:nvSpPr>
          <p:cNvPr id="75" name="TextBox 74"/>
          <p:cNvSpPr txBox="1"/>
          <p:nvPr/>
        </p:nvSpPr>
        <p:spPr>
          <a:xfrm>
            <a:off x="10183831" y="87265"/>
            <a:ext cx="259891" cy="298933"/>
          </a:xfrm>
          <a:prstGeom prst="rect">
            <a:avLst/>
          </a:prstGeom>
          <a:noFill/>
        </p:spPr>
        <p:txBody>
          <a:bodyPr wrap="none" rtlCol="0">
            <a:spAutoFit/>
          </a:bodyPr>
          <a:lstStyle/>
          <a:p>
            <a:r>
              <a:rPr lang="en-US" b="1" dirty="0">
                <a:solidFill>
                  <a:schemeClr val="bg1"/>
                </a:solidFill>
              </a:rPr>
              <a:t>N</a:t>
            </a:r>
          </a:p>
        </p:txBody>
      </p:sp>
      <p:cxnSp>
        <p:nvCxnSpPr>
          <p:cNvPr id="76" name="Straight Arrow Connector 75"/>
          <p:cNvCxnSpPr/>
          <p:nvPr/>
        </p:nvCxnSpPr>
        <p:spPr>
          <a:xfrm>
            <a:off x="10111369" y="605728"/>
            <a:ext cx="570488" cy="0"/>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207725" y="7707196"/>
            <a:ext cx="3270867" cy="480131"/>
          </a:xfrm>
          <a:prstGeom prst="rect">
            <a:avLst/>
          </a:prstGeom>
        </p:spPr>
        <p:txBody>
          <a:bodyPr wrap="square" lIns="109728" tIns="54864" rIns="109728" bIns="54864">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97" name="Rectangle 96"/>
          <p:cNvSpPr/>
          <p:nvPr/>
        </p:nvSpPr>
        <p:spPr>
          <a:xfrm>
            <a:off x="186556" y="7686434"/>
            <a:ext cx="3292992" cy="480131"/>
          </a:xfrm>
          <a:prstGeom prst="rect">
            <a:avLst/>
          </a:prstGeom>
        </p:spPr>
        <p:txBody>
          <a:bodyPr wrap="square" lIns="109728" tIns="54864" rIns="109728" bIns="54864">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98" name="Rectangle 97"/>
          <p:cNvSpPr/>
          <p:nvPr/>
        </p:nvSpPr>
        <p:spPr>
          <a:xfrm>
            <a:off x="195949" y="7690724"/>
            <a:ext cx="3215032" cy="480131"/>
          </a:xfrm>
          <a:prstGeom prst="rect">
            <a:avLst/>
          </a:prstGeom>
        </p:spPr>
        <p:txBody>
          <a:bodyPr wrap="square" lIns="109728" tIns="54864" rIns="109728" bIns="54864">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cxnSp>
        <p:nvCxnSpPr>
          <p:cNvPr id="104" name="Straight Arrow Connector 103"/>
          <p:cNvCxnSpPr/>
          <p:nvPr/>
        </p:nvCxnSpPr>
        <p:spPr>
          <a:xfrm>
            <a:off x="4564688" y="2328983"/>
            <a:ext cx="115214" cy="633677"/>
          </a:xfrm>
          <a:prstGeom prst="straightConnector1">
            <a:avLst/>
          </a:prstGeom>
          <a:ln w="50800">
            <a:solidFill>
              <a:srgbClr val="FFFF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a:off x="993054" y="2444197"/>
            <a:ext cx="4896596" cy="2822743"/>
          </a:xfrm>
          <a:prstGeom prst="line">
            <a:avLst/>
          </a:prstGeom>
          <a:ln w="25400">
            <a:solidFill>
              <a:srgbClr val="FFFF00"/>
            </a:solidFill>
            <a:prstDash val="lgDashDot"/>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H="1">
            <a:off x="3642976" y="2905053"/>
            <a:ext cx="2822743" cy="5324547"/>
          </a:xfrm>
          <a:prstGeom prst="line">
            <a:avLst/>
          </a:prstGeom>
          <a:ln w="25400">
            <a:solidFill>
              <a:srgbClr val="FFFF00"/>
            </a:solidFill>
            <a:prstDash val="lgDashDot"/>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5947256" y="2386590"/>
            <a:ext cx="576070" cy="51846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3042096" y="3193088"/>
            <a:ext cx="600880" cy="311744"/>
          </a:xfrm>
          <a:prstGeom prst="rect">
            <a:avLst/>
          </a:prstGeom>
        </p:spPr>
        <p:txBody>
          <a:bodyPr wrap="none" lIns="109728" tIns="54864" rIns="109728" bIns="54864">
            <a:spAutoFit/>
          </a:bodyPr>
          <a:lstStyle/>
          <a:p>
            <a:pPr algn="ctr"/>
            <a:r>
              <a:rPr lang="en-US" sz="1100" b="1" spc="-6" dirty="0">
                <a:solidFill>
                  <a:schemeClr val="bg1"/>
                </a:solidFill>
                <a:cs typeface="Arial"/>
              </a:rPr>
              <a:t>Glenwood </a:t>
            </a:r>
          </a:p>
          <a:p>
            <a:pPr algn="ctr"/>
            <a:r>
              <a:rPr lang="en-US" sz="1100" b="1" spc="-6" dirty="0">
                <a:solidFill>
                  <a:schemeClr val="bg1"/>
                </a:solidFill>
                <a:cs typeface="Arial"/>
              </a:rPr>
              <a:t>Hotel</a:t>
            </a:r>
            <a:endParaRPr lang="en-US" sz="1100" b="1" dirty="0">
              <a:solidFill>
                <a:schemeClr val="bg1"/>
              </a:solidFill>
            </a:endParaRPr>
          </a:p>
        </p:txBody>
      </p:sp>
      <p:cxnSp>
        <p:nvCxnSpPr>
          <p:cNvPr id="58" name="Straight Arrow Connector 57"/>
          <p:cNvCxnSpPr/>
          <p:nvPr/>
        </p:nvCxnSpPr>
        <p:spPr>
          <a:xfrm>
            <a:off x="3611479" y="3458177"/>
            <a:ext cx="325997" cy="41421"/>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4365574" y="3070717"/>
            <a:ext cx="1348579" cy="258364"/>
          </a:xfrm>
          <a:prstGeom prst="rect">
            <a:avLst/>
          </a:prstGeom>
        </p:spPr>
        <p:txBody>
          <a:bodyPr wrap="none" lIns="109728" tIns="54864" rIns="109728" bIns="54864">
            <a:spAutoFit/>
          </a:bodyPr>
          <a:lstStyle/>
          <a:p>
            <a:r>
              <a:rPr lang="en-US" sz="1700" b="1" spc="-6" dirty="0">
                <a:cs typeface="Arial"/>
              </a:rPr>
              <a:t>Town of Glenwood</a:t>
            </a:r>
            <a:endParaRPr lang="en-US" sz="1700" dirty="0"/>
          </a:p>
        </p:txBody>
      </p:sp>
      <p:cxnSp>
        <p:nvCxnSpPr>
          <p:cNvPr id="127" name="Straight Arrow Connector 126"/>
          <p:cNvCxnSpPr/>
          <p:nvPr/>
        </p:nvCxnSpPr>
        <p:spPr>
          <a:xfrm>
            <a:off x="4795116" y="2328983"/>
            <a:ext cx="1094533" cy="345642"/>
          </a:xfrm>
          <a:prstGeom prst="straightConnector1">
            <a:avLst/>
          </a:prstGeom>
          <a:ln w="50800">
            <a:solidFill>
              <a:srgbClr val="FFFF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38" name="Rectangle 137"/>
          <p:cNvSpPr/>
          <p:nvPr/>
        </p:nvSpPr>
        <p:spPr>
          <a:xfrm>
            <a:off x="5742091" y="658380"/>
            <a:ext cx="690703" cy="280077"/>
          </a:xfrm>
          <a:prstGeom prst="rect">
            <a:avLst/>
          </a:prstGeom>
        </p:spPr>
        <p:txBody>
          <a:bodyPr wrap="none" lIns="109728" tIns="54864" rIns="109728" bIns="54864">
            <a:spAutoFit/>
          </a:bodyPr>
          <a:lstStyle/>
          <a:p>
            <a:pPr algn="ctr"/>
            <a:r>
              <a:rPr lang="en-US" sz="1100" b="1" spc="-6" dirty="0">
                <a:cs typeface="Arial"/>
              </a:rPr>
              <a:t>Orchard</a:t>
            </a:r>
            <a:endParaRPr lang="en-US" sz="1100" b="1" dirty="0"/>
          </a:p>
        </p:txBody>
      </p:sp>
      <p:sp>
        <p:nvSpPr>
          <p:cNvPr id="139" name="Rectangle 138"/>
          <p:cNvSpPr/>
          <p:nvPr/>
        </p:nvSpPr>
        <p:spPr>
          <a:xfrm>
            <a:off x="7502645" y="370345"/>
            <a:ext cx="690703" cy="280077"/>
          </a:xfrm>
          <a:prstGeom prst="rect">
            <a:avLst/>
          </a:prstGeom>
        </p:spPr>
        <p:txBody>
          <a:bodyPr wrap="none" lIns="109728" tIns="54864" rIns="109728" bIns="54864">
            <a:spAutoFit/>
          </a:bodyPr>
          <a:lstStyle/>
          <a:p>
            <a:pPr algn="ctr"/>
            <a:r>
              <a:rPr lang="en-US" sz="1100" b="1" spc="-6" dirty="0">
                <a:cs typeface="Arial"/>
              </a:rPr>
              <a:t>Orchard</a:t>
            </a:r>
            <a:endParaRPr lang="en-US" sz="1100" b="1" dirty="0"/>
          </a:p>
        </p:txBody>
      </p:sp>
      <p:sp>
        <p:nvSpPr>
          <p:cNvPr id="140" name="Rectangle 139"/>
          <p:cNvSpPr/>
          <p:nvPr/>
        </p:nvSpPr>
        <p:spPr>
          <a:xfrm>
            <a:off x="9403676" y="1069587"/>
            <a:ext cx="690703" cy="280077"/>
          </a:xfrm>
          <a:prstGeom prst="rect">
            <a:avLst/>
          </a:prstGeom>
        </p:spPr>
        <p:txBody>
          <a:bodyPr wrap="none" lIns="109728" tIns="54864" rIns="109728" bIns="54864">
            <a:spAutoFit/>
          </a:bodyPr>
          <a:lstStyle/>
          <a:p>
            <a:pPr algn="ctr"/>
            <a:r>
              <a:rPr lang="en-US" sz="1100" b="1" spc="-6" dirty="0">
                <a:cs typeface="Arial"/>
              </a:rPr>
              <a:t>Orchard</a:t>
            </a:r>
            <a:endParaRPr lang="en-US" sz="1100" b="1" dirty="0"/>
          </a:p>
        </p:txBody>
      </p:sp>
      <p:sp>
        <p:nvSpPr>
          <p:cNvPr id="141" name="Rectangle 140"/>
          <p:cNvSpPr/>
          <p:nvPr/>
        </p:nvSpPr>
        <p:spPr>
          <a:xfrm>
            <a:off x="8654785" y="7513613"/>
            <a:ext cx="741229" cy="280077"/>
          </a:xfrm>
          <a:prstGeom prst="rect">
            <a:avLst/>
          </a:prstGeom>
        </p:spPr>
        <p:txBody>
          <a:bodyPr wrap="none" lIns="109728" tIns="54864" rIns="109728" bIns="54864">
            <a:spAutoFit/>
          </a:bodyPr>
          <a:lstStyle/>
          <a:p>
            <a:pPr algn="ctr"/>
            <a:r>
              <a:rPr lang="en-US" sz="1100" b="1" spc="-6" dirty="0">
                <a:cs typeface="Arial"/>
              </a:rPr>
              <a:t>Vineyard</a:t>
            </a:r>
            <a:endParaRPr lang="en-US" sz="1100" b="1" dirty="0"/>
          </a:p>
        </p:txBody>
      </p:sp>
      <p:sp>
        <p:nvSpPr>
          <p:cNvPr id="143" name="Rectangle 142"/>
          <p:cNvSpPr/>
          <p:nvPr/>
        </p:nvSpPr>
        <p:spPr>
          <a:xfrm>
            <a:off x="0" y="6764722"/>
            <a:ext cx="690703" cy="280077"/>
          </a:xfrm>
          <a:prstGeom prst="rect">
            <a:avLst/>
          </a:prstGeom>
        </p:spPr>
        <p:txBody>
          <a:bodyPr wrap="none" lIns="109728" tIns="54864" rIns="109728" bIns="54864">
            <a:spAutoFit/>
          </a:bodyPr>
          <a:lstStyle/>
          <a:p>
            <a:pPr algn="ctr"/>
            <a:r>
              <a:rPr lang="en-US" sz="1100" b="1" spc="-6" dirty="0">
                <a:solidFill>
                  <a:schemeClr val="bg1"/>
                </a:solidFill>
                <a:cs typeface="Arial"/>
              </a:rPr>
              <a:t>Orchard</a:t>
            </a:r>
            <a:endParaRPr lang="en-US" sz="1100" b="1" dirty="0">
              <a:solidFill>
                <a:schemeClr val="bg1"/>
              </a:solidFill>
            </a:endParaRPr>
          </a:p>
        </p:txBody>
      </p:sp>
      <p:sp>
        <p:nvSpPr>
          <p:cNvPr id="144" name="Rectangle 143"/>
          <p:cNvSpPr/>
          <p:nvPr/>
        </p:nvSpPr>
        <p:spPr>
          <a:xfrm>
            <a:off x="6350505" y="1868127"/>
            <a:ext cx="690703" cy="280077"/>
          </a:xfrm>
          <a:prstGeom prst="rect">
            <a:avLst/>
          </a:prstGeom>
        </p:spPr>
        <p:txBody>
          <a:bodyPr wrap="none" lIns="109728" tIns="54864" rIns="109728" bIns="54864">
            <a:spAutoFit/>
          </a:bodyPr>
          <a:lstStyle/>
          <a:p>
            <a:pPr algn="ctr"/>
            <a:r>
              <a:rPr lang="en-US" sz="1100" b="1" spc="-6" dirty="0">
                <a:solidFill>
                  <a:schemeClr val="bg1"/>
                </a:solidFill>
                <a:cs typeface="Arial"/>
              </a:rPr>
              <a:t>Orchard</a:t>
            </a:r>
            <a:endParaRPr lang="en-US" sz="1100" b="1" dirty="0">
              <a:solidFill>
                <a:schemeClr val="bg1"/>
              </a:solidFill>
            </a:endParaRPr>
          </a:p>
        </p:txBody>
      </p:sp>
      <p:sp>
        <p:nvSpPr>
          <p:cNvPr id="145" name="Rectangle 144"/>
          <p:cNvSpPr/>
          <p:nvPr/>
        </p:nvSpPr>
        <p:spPr>
          <a:xfrm>
            <a:off x="7157003" y="7340792"/>
            <a:ext cx="690703" cy="280077"/>
          </a:xfrm>
          <a:prstGeom prst="rect">
            <a:avLst/>
          </a:prstGeom>
        </p:spPr>
        <p:txBody>
          <a:bodyPr wrap="none" lIns="109728" tIns="54864" rIns="109728" bIns="54864">
            <a:spAutoFit/>
          </a:bodyPr>
          <a:lstStyle/>
          <a:p>
            <a:pPr algn="ctr"/>
            <a:r>
              <a:rPr lang="en-US" sz="1100" b="1" spc="-6" dirty="0">
                <a:solidFill>
                  <a:schemeClr val="bg1"/>
                </a:solidFill>
                <a:cs typeface="Arial"/>
              </a:rPr>
              <a:t>Orchard</a:t>
            </a:r>
            <a:endParaRPr lang="en-US" sz="1100" b="1" dirty="0">
              <a:solidFill>
                <a:schemeClr val="bg1"/>
              </a:solidFill>
            </a:endParaRPr>
          </a:p>
        </p:txBody>
      </p:sp>
      <p:sp>
        <p:nvSpPr>
          <p:cNvPr id="146" name="Rectangle 145"/>
          <p:cNvSpPr/>
          <p:nvPr/>
        </p:nvSpPr>
        <p:spPr>
          <a:xfrm>
            <a:off x="4603041" y="4126302"/>
            <a:ext cx="658642" cy="449354"/>
          </a:xfrm>
          <a:prstGeom prst="rect">
            <a:avLst/>
          </a:prstGeom>
        </p:spPr>
        <p:txBody>
          <a:bodyPr wrap="none" lIns="109728" tIns="54864" rIns="109728" bIns="54864">
            <a:spAutoFit/>
          </a:bodyPr>
          <a:lstStyle/>
          <a:p>
            <a:pPr algn="ctr"/>
            <a:r>
              <a:rPr lang="en-US" sz="1100" b="1" spc="-6" dirty="0">
                <a:cs typeface="Arial"/>
              </a:rPr>
              <a:t>Martin </a:t>
            </a:r>
          </a:p>
          <a:p>
            <a:pPr algn="ctr"/>
            <a:r>
              <a:rPr lang="en-US" sz="1100" b="1" spc="-6" dirty="0">
                <a:cs typeface="Arial"/>
              </a:rPr>
              <a:t>Grazing</a:t>
            </a:r>
            <a:endParaRPr lang="en-US" sz="1100" b="1" dirty="0"/>
          </a:p>
        </p:txBody>
      </p:sp>
      <p:sp>
        <p:nvSpPr>
          <p:cNvPr id="147" name="Rectangle 146"/>
          <p:cNvSpPr/>
          <p:nvPr/>
        </p:nvSpPr>
        <p:spPr>
          <a:xfrm>
            <a:off x="1857159" y="6476687"/>
            <a:ext cx="741229" cy="280077"/>
          </a:xfrm>
          <a:prstGeom prst="rect">
            <a:avLst/>
          </a:prstGeom>
        </p:spPr>
        <p:txBody>
          <a:bodyPr wrap="none" lIns="109728" tIns="54864" rIns="109728" bIns="54864">
            <a:spAutoFit/>
          </a:bodyPr>
          <a:lstStyle/>
          <a:p>
            <a:pPr algn="ctr"/>
            <a:r>
              <a:rPr lang="en-US" sz="1100" b="1" spc="-6" dirty="0">
                <a:cs typeface="Arial"/>
              </a:rPr>
              <a:t>Vineyard</a:t>
            </a:r>
            <a:endParaRPr lang="en-US" sz="1100" b="1" dirty="0"/>
          </a:p>
        </p:txBody>
      </p:sp>
      <p:sp>
        <p:nvSpPr>
          <p:cNvPr id="148" name="Rectangle 147"/>
          <p:cNvSpPr/>
          <p:nvPr/>
        </p:nvSpPr>
        <p:spPr>
          <a:xfrm>
            <a:off x="9461283" y="6879936"/>
            <a:ext cx="741229" cy="280077"/>
          </a:xfrm>
          <a:prstGeom prst="rect">
            <a:avLst/>
          </a:prstGeom>
        </p:spPr>
        <p:txBody>
          <a:bodyPr wrap="none" lIns="109728" tIns="54864" rIns="109728" bIns="54864">
            <a:spAutoFit/>
          </a:bodyPr>
          <a:lstStyle/>
          <a:p>
            <a:pPr algn="ctr"/>
            <a:r>
              <a:rPr lang="en-US" sz="1100" b="1" spc="-6" dirty="0">
                <a:cs typeface="Arial"/>
              </a:rPr>
              <a:t>Vineyard</a:t>
            </a:r>
            <a:endParaRPr lang="en-US" sz="1100" b="1" dirty="0"/>
          </a:p>
        </p:txBody>
      </p:sp>
      <p:sp>
        <p:nvSpPr>
          <p:cNvPr id="105" name="Rectangle 104"/>
          <p:cNvSpPr/>
          <p:nvPr/>
        </p:nvSpPr>
        <p:spPr>
          <a:xfrm>
            <a:off x="3698643" y="1998792"/>
            <a:ext cx="2013500" cy="387798"/>
          </a:xfrm>
          <a:prstGeom prst="rect">
            <a:avLst/>
          </a:prstGeom>
        </p:spPr>
        <p:txBody>
          <a:bodyPr wrap="none" lIns="109728" tIns="54864" rIns="109728" bIns="54864">
            <a:spAutoFit/>
          </a:bodyPr>
          <a:lstStyle/>
          <a:p>
            <a:pPr algn="ctr"/>
            <a:r>
              <a:rPr lang="en-US" sz="1800" b="1" spc="-6" dirty="0">
                <a:cs typeface="Arial"/>
              </a:rPr>
              <a:t>Old Growth Stands</a:t>
            </a:r>
            <a:endParaRPr lang="en-US" sz="1800" b="1" dirty="0"/>
          </a:p>
        </p:txBody>
      </p:sp>
      <p:sp>
        <p:nvSpPr>
          <p:cNvPr id="107" name="Rectangle 106"/>
          <p:cNvSpPr/>
          <p:nvPr/>
        </p:nvSpPr>
        <p:spPr>
          <a:xfrm>
            <a:off x="3685166" y="1985574"/>
            <a:ext cx="2013500" cy="387798"/>
          </a:xfrm>
          <a:prstGeom prst="rect">
            <a:avLst/>
          </a:prstGeom>
        </p:spPr>
        <p:txBody>
          <a:bodyPr wrap="none" lIns="109728" tIns="54864" rIns="109728" bIns="54864">
            <a:spAutoFit/>
          </a:bodyPr>
          <a:lstStyle/>
          <a:p>
            <a:pPr algn="ctr"/>
            <a:r>
              <a:rPr lang="en-US" sz="1800" b="1" spc="-6" dirty="0">
                <a:cs typeface="Arial"/>
              </a:rPr>
              <a:t>Old Growth Stands</a:t>
            </a:r>
            <a:endParaRPr lang="en-US" sz="1800" b="1" dirty="0"/>
          </a:p>
        </p:txBody>
      </p:sp>
      <p:sp>
        <p:nvSpPr>
          <p:cNvPr id="114" name="Rectangle 113"/>
          <p:cNvSpPr/>
          <p:nvPr/>
        </p:nvSpPr>
        <p:spPr>
          <a:xfrm>
            <a:off x="3703328" y="1982915"/>
            <a:ext cx="2013500" cy="387798"/>
          </a:xfrm>
          <a:prstGeom prst="rect">
            <a:avLst/>
          </a:prstGeom>
        </p:spPr>
        <p:txBody>
          <a:bodyPr wrap="none" lIns="109728" tIns="54864" rIns="109728" bIns="54864">
            <a:spAutoFit/>
          </a:bodyPr>
          <a:lstStyle/>
          <a:p>
            <a:pPr algn="ctr"/>
            <a:r>
              <a:rPr lang="en-US" sz="1800" b="1" spc="-6" dirty="0">
                <a:solidFill>
                  <a:srgbClr val="FFFF00"/>
                </a:solidFill>
                <a:cs typeface="Arial"/>
              </a:rPr>
              <a:t>Old Growth Stands</a:t>
            </a:r>
            <a:endParaRPr lang="en-US" sz="1800" b="1" dirty="0">
              <a:solidFill>
                <a:srgbClr val="FFFF00"/>
              </a:solidFill>
            </a:endParaRPr>
          </a:p>
        </p:txBody>
      </p:sp>
      <p:sp>
        <p:nvSpPr>
          <p:cNvPr id="94" name="Freeform 93"/>
          <p:cNvSpPr/>
          <p:nvPr/>
        </p:nvSpPr>
        <p:spPr>
          <a:xfrm>
            <a:off x="2948796" y="3891915"/>
            <a:ext cx="1375554" cy="2421856"/>
          </a:xfrm>
          <a:custGeom>
            <a:avLst/>
            <a:gdLst>
              <a:gd name="connsiteX0" fmla="*/ 213360 w 1497330"/>
              <a:gd name="connsiteY0" fmla="*/ 28575 h 1968500"/>
              <a:gd name="connsiteX1" fmla="*/ 175260 w 1497330"/>
              <a:gd name="connsiteY1" fmla="*/ 588645 h 1968500"/>
              <a:gd name="connsiteX2" fmla="*/ 160020 w 1497330"/>
              <a:gd name="connsiteY2" fmla="*/ 1133475 h 1968500"/>
              <a:gd name="connsiteX3" fmla="*/ 118110 w 1497330"/>
              <a:gd name="connsiteY3" fmla="*/ 1339215 h 1968500"/>
              <a:gd name="connsiteX4" fmla="*/ 868680 w 1497330"/>
              <a:gd name="connsiteY4" fmla="*/ 1891665 h 1968500"/>
              <a:gd name="connsiteX5" fmla="*/ 1272540 w 1497330"/>
              <a:gd name="connsiteY5" fmla="*/ 1800225 h 1968500"/>
              <a:gd name="connsiteX6" fmla="*/ 1223010 w 1497330"/>
              <a:gd name="connsiteY6" fmla="*/ 1708785 h 1968500"/>
              <a:gd name="connsiteX7" fmla="*/ 1177290 w 1497330"/>
              <a:gd name="connsiteY7" fmla="*/ 1396365 h 1968500"/>
              <a:gd name="connsiteX8" fmla="*/ 1192530 w 1497330"/>
              <a:gd name="connsiteY8" fmla="*/ 1263015 h 1968500"/>
              <a:gd name="connsiteX9" fmla="*/ 1466850 w 1497330"/>
              <a:gd name="connsiteY9" fmla="*/ 855345 h 1968500"/>
              <a:gd name="connsiteX10" fmla="*/ 1375410 w 1497330"/>
              <a:gd name="connsiteY10" fmla="*/ 767715 h 1968500"/>
              <a:gd name="connsiteX11" fmla="*/ 1097280 w 1497330"/>
              <a:gd name="connsiteY11" fmla="*/ 691515 h 1968500"/>
              <a:gd name="connsiteX12" fmla="*/ 1062990 w 1497330"/>
              <a:gd name="connsiteY12" fmla="*/ 478155 h 1968500"/>
              <a:gd name="connsiteX13" fmla="*/ 1085850 w 1497330"/>
              <a:gd name="connsiteY13" fmla="*/ 150495 h 1968500"/>
              <a:gd name="connsiteX14" fmla="*/ 918210 w 1497330"/>
              <a:gd name="connsiteY14" fmla="*/ 51435 h 1968500"/>
              <a:gd name="connsiteX15" fmla="*/ 495300 w 1497330"/>
              <a:gd name="connsiteY15" fmla="*/ 13335 h 1968500"/>
              <a:gd name="connsiteX16" fmla="*/ 243840 w 1497330"/>
              <a:gd name="connsiteY16" fmla="*/ 131445 h 1968500"/>
              <a:gd name="connsiteX0" fmla="*/ 182279 w 1497330"/>
              <a:gd name="connsiteY0" fmla="*/ 222885 h 1968500"/>
              <a:gd name="connsiteX1" fmla="*/ 175260 w 1497330"/>
              <a:gd name="connsiteY1" fmla="*/ 588645 h 1968500"/>
              <a:gd name="connsiteX2" fmla="*/ 160020 w 1497330"/>
              <a:gd name="connsiteY2" fmla="*/ 1133475 h 1968500"/>
              <a:gd name="connsiteX3" fmla="*/ 118110 w 1497330"/>
              <a:gd name="connsiteY3" fmla="*/ 1339215 h 1968500"/>
              <a:gd name="connsiteX4" fmla="*/ 868680 w 1497330"/>
              <a:gd name="connsiteY4" fmla="*/ 1891665 h 1968500"/>
              <a:gd name="connsiteX5" fmla="*/ 1272540 w 1497330"/>
              <a:gd name="connsiteY5" fmla="*/ 1800225 h 1968500"/>
              <a:gd name="connsiteX6" fmla="*/ 1223010 w 1497330"/>
              <a:gd name="connsiteY6" fmla="*/ 1708785 h 1968500"/>
              <a:gd name="connsiteX7" fmla="*/ 1177290 w 1497330"/>
              <a:gd name="connsiteY7" fmla="*/ 1396365 h 1968500"/>
              <a:gd name="connsiteX8" fmla="*/ 1192530 w 1497330"/>
              <a:gd name="connsiteY8" fmla="*/ 1263015 h 1968500"/>
              <a:gd name="connsiteX9" fmla="*/ 1466850 w 1497330"/>
              <a:gd name="connsiteY9" fmla="*/ 855345 h 1968500"/>
              <a:gd name="connsiteX10" fmla="*/ 1375410 w 1497330"/>
              <a:gd name="connsiteY10" fmla="*/ 767715 h 1968500"/>
              <a:gd name="connsiteX11" fmla="*/ 1097280 w 1497330"/>
              <a:gd name="connsiteY11" fmla="*/ 691515 h 1968500"/>
              <a:gd name="connsiteX12" fmla="*/ 1062990 w 1497330"/>
              <a:gd name="connsiteY12" fmla="*/ 478155 h 1968500"/>
              <a:gd name="connsiteX13" fmla="*/ 1085850 w 1497330"/>
              <a:gd name="connsiteY13" fmla="*/ 150495 h 1968500"/>
              <a:gd name="connsiteX14" fmla="*/ 918210 w 1497330"/>
              <a:gd name="connsiteY14" fmla="*/ 51435 h 1968500"/>
              <a:gd name="connsiteX15" fmla="*/ 495300 w 1497330"/>
              <a:gd name="connsiteY15" fmla="*/ 13335 h 1968500"/>
              <a:gd name="connsiteX16" fmla="*/ 243840 w 1497330"/>
              <a:gd name="connsiteY16" fmla="*/ 131445 h 1968500"/>
              <a:gd name="connsiteX0" fmla="*/ 182279 w 1497330"/>
              <a:gd name="connsiteY0" fmla="*/ 222885 h 1968500"/>
              <a:gd name="connsiteX1" fmla="*/ 175260 w 1497330"/>
              <a:gd name="connsiteY1" fmla="*/ 588645 h 1968500"/>
              <a:gd name="connsiteX2" fmla="*/ 160020 w 1497330"/>
              <a:gd name="connsiteY2" fmla="*/ 1133475 h 1968500"/>
              <a:gd name="connsiteX3" fmla="*/ 118110 w 1497330"/>
              <a:gd name="connsiteY3" fmla="*/ 1339215 h 1968500"/>
              <a:gd name="connsiteX4" fmla="*/ 868680 w 1497330"/>
              <a:gd name="connsiteY4" fmla="*/ 1891665 h 1968500"/>
              <a:gd name="connsiteX5" fmla="*/ 1272540 w 1497330"/>
              <a:gd name="connsiteY5" fmla="*/ 1800225 h 1968500"/>
              <a:gd name="connsiteX6" fmla="*/ 1223010 w 1497330"/>
              <a:gd name="connsiteY6" fmla="*/ 1708785 h 1968500"/>
              <a:gd name="connsiteX7" fmla="*/ 1177290 w 1497330"/>
              <a:gd name="connsiteY7" fmla="*/ 1396365 h 1968500"/>
              <a:gd name="connsiteX8" fmla="*/ 1192530 w 1497330"/>
              <a:gd name="connsiteY8" fmla="*/ 1263015 h 1968500"/>
              <a:gd name="connsiteX9" fmla="*/ 1466850 w 1497330"/>
              <a:gd name="connsiteY9" fmla="*/ 855345 h 1968500"/>
              <a:gd name="connsiteX10" fmla="*/ 1375410 w 1497330"/>
              <a:gd name="connsiteY10" fmla="*/ 767715 h 1968500"/>
              <a:gd name="connsiteX11" fmla="*/ 1097280 w 1497330"/>
              <a:gd name="connsiteY11" fmla="*/ 691515 h 1968500"/>
              <a:gd name="connsiteX12" fmla="*/ 1062990 w 1497330"/>
              <a:gd name="connsiteY12" fmla="*/ 478155 h 1968500"/>
              <a:gd name="connsiteX13" fmla="*/ 1085850 w 1497330"/>
              <a:gd name="connsiteY13" fmla="*/ 150495 h 1968500"/>
              <a:gd name="connsiteX14" fmla="*/ 918210 w 1497330"/>
              <a:gd name="connsiteY14" fmla="*/ 51435 h 1968500"/>
              <a:gd name="connsiteX15" fmla="*/ 495300 w 1497330"/>
              <a:gd name="connsiteY15" fmla="*/ 13335 h 1968500"/>
              <a:gd name="connsiteX16" fmla="*/ 243840 w 1497330"/>
              <a:gd name="connsiteY16" fmla="*/ 131445 h 1968500"/>
              <a:gd name="connsiteX0" fmla="*/ 182279 w 1497330"/>
              <a:gd name="connsiteY0" fmla="*/ 222885 h 1968500"/>
              <a:gd name="connsiteX1" fmla="*/ 175260 w 1497330"/>
              <a:gd name="connsiteY1" fmla="*/ 588645 h 1968500"/>
              <a:gd name="connsiteX2" fmla="*/ 160020 w 1497330"/>
              <a:gd name="connsiteY2" fmla="*/ 1133475 h 1968500"/>
              <a:gd name="connsiteX3" fmla="*/ 118110 w 1497330"/>
              <a:gd name="connsiteY3" fmla="*/ 1339215 h 1968500"/>
              <a:gd name="connsiteX4" fmla="*/ 868680 w 1497330"/>
              <a:gd name="connsiteY4" fmla="*/ 1891665 h 1968500"/>
              <a:gd name="connsiteX5" fmla="*/ 1272540 w 1497330"/>
              <a:gd name="connsiteY5" fmla="*/ 1800225 h 1968500"/>
              <a:gd name="connsiteX6" fmla="*/ 1223010 w 1497330"/>
              <a:gd name="connsiteY6" fmla="*/ 1708785 h 1968500"/>
              <a:gd name="connsiteX7" fmla="*/ 1177290 w 1497330"/>
              <a:gd name="connsiteY7" fmla="*/ 1396365 h 1968500"/>
              <a:gd name="connsiteX8" fmla="*/ 1192530 w 1497330"/>
              <a:gd name="connsiteY8" fmla="*/ 1263015 h 1968500"/>
              <a:gd name="connsiteX9" fmla="*/ 1466850 w 1497330"/>
              <a:gd name="connsiteY9" fmla="*/ 855345 h 1968500"/>
              <a:gd name="connsiteX10" fmla="*/ 1375410 w 1497330"/>
              <a:gd name="connsiteY10" fmla="*/ 767715 h 1968500"/>
              <a:gd name="connsiteX11" fmla="*/ 1097280 w 1497330"/>
              <a:gd name="connsiteY11" fmla="*/ 691515 h 1968500"/>
              <a:gd name="connsiteX12" fmla="*/ 1062990 w 1497330"/>
              <a:gd name="connsiteY12" fmla="*/ 478155 h 1968500"/>
              <a:gd name="connsiteX13" fmla="*/ 1085850 w 1497330"/>
              <a:gd name="connsiteY13" fmla="*/ 150495 h 1968500"/>
              <a:gd name="connsiteX14" fmla="*/ 918210 w 1497330"/>
              <a:gd name="connsiteY14" fmla="*/ 51435 h 1968500"/>
              <a:gd name="connsiteX15" fmla="*/ 495300 w 1497330"/>
              <a:gd name="connsiteY15" fmla="*/ 13335 h 1968500"/>
              <a:gd name="connsiteX16" fmla="*/ 243840 w 1497330"/>
              <a:gd name="connsiteY16" fmla="*/ 131445 h 1968500"/>
              <a:gd name="connsiteX0" fmla="*/ 182279 w 1497330"/>
              <a:gd name="connsiteY0" fmla="*/ 222885 h 1968500"/>
              <a:gd name="connsiteX1" fmla="*/ 175260 w 1497330"/>
              <a:gd name="connsiteY1" fmla="*/ 588645 h 1968500"/>
              <a:gd name="connsiteX2" fmla="*/ 160020 w 1497330"/>
              <a:gd name="connsiteY2" fmla="*/ 1133475 h 1968500"/>
              <a:gd name="connsiteX3" fmla="*/ 118110 w 1497330"/>
              <a:gd name="connsiteY3" fmla="*/ 1339215 h 1968500"/>
              <a:gd name="connsiteX4" fmla="*/ 868680 w 1497330"/>
              <a:gd name="connsiteY4" fmla="*/ 1891665 h 1968500"/>
              <a:gd name="connsiteX5" fmla="*/ 1272540 w 1497330"/>
              <a:gd name="connsiteY5" fmla="*/ 1800225 h 1968500"/>
              <a:gd name="connsiteX6" fmla="*/ 1223010 w 1497330"/>
              <a:gd name="connsiteY6" fmla="*/ 1708785 h 1968500"/>
              <a:gd name="connsiteX7" fmla="*/ 1177290 w 1497330"/>
              <a:gd name="connsiteY7" fmla="*/ 1396365 h 1968500"/>
              <a:gd name="connsiteX8" fmla="*/ 1192530 w 1497330"/>
              <a:gd name="connsiteY8" fmla="*/ 1263015 h 1968500"/>
              <a:gd name="connsiteX9" fmla="*/ 1466850 w 1497330"/>
              <a:gd name="connsiteY9" fmla="*/ 855345 h 1968500"/>
              <a:gd name="connsiteX10" fmla="*/ 1375410 w 1497330"/>
              <a:gd name="connsiteY10" fmla="*/ 767715 h 1968500"/>
              <a:gd name="connsiteX11" fmla="*/ 1097280 w 1497330"/>
              <a:gd name="connsiteY11" fmla="*/ 691515 h 1968500"/>
              <a:gd name="connsiteX12" fmla="*/ 1062990 w 1497330"/>
              <a:gd name="connsiteY12" fmla="*/ 478155 h 1968500"/>
              <a:gd name="connsiteX13" fmla="*/ 1085850 w 1497330"/>
              <a:gd name="connsiteY13" fmla="*/ 150495 h 1968500"/>
              <a:gd name="connsiteX14" fmla="*/ 918210 w 1497330"/>
              <a:gd name="connsiteY14" fmla="*/ 51435 h 1968500"/>
              <a:gd name="connsiteX15" fmla="*/ 495300 w 1497330"/>
              <a:gd name="connsiteY15" fmla="*/ 13335 h 1968500"/>
              <a:gd name="connsiteX16" fmla="*/ 243840 w 1497330"/>
              <a:gd name="connsiteY16" fmla="*/ 131445 h 1968500"/>
              <a:gd name="connsiteX17" fmla="*/ 182279 w 1497330"/>
              <a:gd name="connsiteY17" fmla="*/ 222885 h 1968500"/>
              <a:gd name="connsiteX0" fmla="*/ 60503 w 1375554"/>
              <a:gd name="connsiteY0" fmla="*/ 222885 h 1943329"/>
              <a:gd name="connsiteX1" fmla="*/ 53484 w 1375554"/>
              <a:gd name="connsiteY1" fmla="*/ 588645 h 1943329"/>
              <a:gd name="connsiteX2" fmla="*/ 38244 w 1375554"/>
              <a:gd name="connsiteY2" fmla="*/ 1133475 h 1943329"/>
              <a:gd name="connsiteX3" fmla="*/ 118110 w 1375554"/>
              <a:gd name="connsiteY3" fmla="*/ 1490239 h 1943329"/>
              <a:gd name="connsiteX4" fmla="*/ 746904 w 1375554"/>
              <a:gd name="connsiteY4" fmla="*/ 1891665 h 1943329"/>
              <a:gd name="connsiteX5" fmla="*/ 1150764 w 1375554"/>
              <a:gd name="connsiteY5" fmla="*/ 1800225 h 1943329"/>
              <a:gd name="connsiteX6" fmla="*/ 1101234 w 1375554"/>
              <a:gd name="connsiteY6" fmla="*/ 1708785 h 1943329"/>
              <a:gd name="connsiteX7" fmla="*/ 1055514 w 1375554"/>
              <a:gd name="connsiteY7" fmla="*/ 1396365 h 1943329"/>
              <a:gd name="connsiteX8" fmla="*/ 1070754 w 1375554"/>
              <a:gd name="connsiteY8" fmla="*/ 1263015 h 1943329"/>
              <a:gd name="connsiteX9" fmla="*/ 1345074 w 1375554"/>
              <a:gd name="connsiteY9" fmla="*/ 855345 h 1943329"/>
              <a:gd name="connsiteX10" fmla="*/ 1253634 w 1375554"/>
              <a:gd name="connsiteY10" fmla="*/ 767715 h 1943329"/>
              <a:gd name="connsiteX11" fmla="*/ 975504 w 1375554"/>
              <a:gd name="connsiteY11" fmla="*/ 691515 h 1943329"/>
              <a:gd name="connsiteX12" fmla="*/ 941214 w 1375554"/>
              <a:gd name="connsiteY12" fmla="*/ 478155 h 1943329"/>
              <a:gd name="connsiteX13" fmla="*/ 964074 w 1375554"/>
              <a:gd name="connsiteY13" fmla="*/ 150495 h 1943329"/>
              <a:gd name="connsiteX14" fmla="*/ 796434 w 1375554"/>
              <a:gd name="connsiteY14" fmla="*/ 51435 h 1943329"/>
              <a:gd name="connsiteX15" fmla="*/ 373524 w 1375554"/>
              <a:gd name="connsiteY15" fmla="*/ 13335 h 1943329"/>
              <a:gd name="connsiteX16" fmla="*/ 122064 w 1375554"/>
              <a:gd name="connsiteY16" fmla="*/ 131445 h 1943329"/>
              <a:gd name="connsiteX17" fmla="*/ 60503 w 1375554"/>
              <a:gd name="connsiteY17" fmla="*/ 222885 h 1943329"/>
              <a:gd name="connsiteX0" fmla="*/ 60503 w 1375554"/>
              <a:gd name="connsiteY0" fmla="*/ 222885 h 2327218"/>
              <a:gd name="connsiteX1" fmla="*/ 53484 w 1375554"/>
              <a:gd name="connsiteY1" fmla="*/ 588645 h 2327218"/>
              <a:gd name="connsiteX2" fmla="*/ 38244 w 1375554"/>
              <a:gd name="connsiteY2" fmla="*/ 1133475 h 2327218"/>
              <a:gd name="connsiteX3" fmla="*/ 118110 w 1375554"/>
              <a:gd name="connsiteY3" fmla="*/ 1490239 h 2327218"/>
              <a:gd name="connsiteX4" fmla="*/ 746904 w 1375554"/>
              <a:gd name="connsiteY4" fmla="*/ 1891665 h 2327218"/>
              <a:gd name="connsiteX5" fmla="*/ 1212643 w 1375554"/>
              <a:gd name="connsiteY5" fmla="*/ 2296738 h 2327218"/>
              <a:gd name="connsiteX6" fmla="*/ 1101234 w 1375554"/>
              <a:gd name="connsiteY6" fmla="*/ 1708785 h 2327218"/>
              <a:gd name="connsiteX7" fmla="*/ 1055514 w 1375554"/>
              <a:gd name="connsiteY7" fmla="*/ 1396365 h 2327218"/>
              <a:gd name="connsiteX8" fmla="*/ 1070754 w 1375554"/>
              <a:gd name="connsiteY8" fmla="*/ 1263015 h 2327218"/>
              <a:gd name="connsiteX9" fmla="*/ 1345074 w 1375554"/>
              <a:gd name="connsiteY9" fmla="*/ 855345 h 2327218"/>
              <a:gd name="connsiteX10" fmla="*/ 1253634 w 1375554"/>
              <a:gd name="connsiteY10" fmla="*/ 767715 h 2327218"/>
              <a:gd name="connsiteX11" fmla="*/ 975504 w 1375554"/>
              <a:gd name="connsiteY11" fmla="*/ 691515 h 2327218"/>
              <a:gd name="connsiteX12" fmla="*/ 941214 w 1375554"/>
              <a:gd name="connsiteY12" fmla="*/ 478155 h 2327218"/>
              <a:gd name="connsiteX13" fmla="*/ 964074 w 1375554"/>
              <a:gd name="connsiteY13" fmla="*/ 150495 h 2327218"/>
              <a:gd name="connsiteX14" fmla="*/ 796434 w 1375554"/>
              <a:gd name="connsiteY14" fmla="*/ 51435 h 2327218"/>
              <a:gd name="connsiteX15" fmla="*/ 373524 w 1375554"/>
              <a:gd name="connsiteY15" fmla="*/ 13335 h 2327218"/>
              <a:gd name="connsiteX16" fmla="*/ 122064 w 1375554"/>
              <a:gd name="connsiteY16" fmla="*/ 131445 h 2327218"/>
              <a:gd name="connsiteX17" fmla="*/ 60503 w 1375554"/>
              <a:gd name="connsiteY17" fmla="*/ 222885 h 2327218"/>
              <a:gd name="connsiteX0" fmla="*/ 60503 w 1375554"/>
              <a:gd name="connsiteY0" fmla="*/ 222885 h 2365530"/>
              <a:gd name="connsiteX1" fmla="*/ 53484 w 1375554"/>
              <a:gd name="connsiteY1" fmla="*/ 588645 h 2365530"/>
              <a:gd name="connsiteX2" fmla="*/ 38244 w 1375554"/>
              <a:gd name="connsiteY2" fmla="*/ 1133475 h 2365530"/>
              <a:gd name="connsiteX3" fmla="*/ 118110 w 1375554"/>
              <a:gd name="connsiteY3" fmla="*/ 1490239 h 2365530"/>
              <a:gd name="connsiteX4" fmla="*/ 746904 w 1375554"/>
              <a:gd name="connsiteY4" fmla="*/ 1891665 h 2365530"/>
              <a:gd name="connsiteX5" fmla="*/ 1007254 w 1375554"/>
              <a:gd name="connsiteY5" fmla="*/ 2121535 h 2365530"/>
              <a:gd name="connsiteX6" fmla="*/ 1212643 w 1375554"/>
              <a:gd name="connsiteY6" fmla="*/ 2296738 h 2365530"/>
              <a:gd name="connsiteX7" fmla="*/ 1101234 w 1375554"/>
              <a:gd name="connsiteY7" fmla="*/ 1708785 h 2365530"/>
              <a:gd name="connsiteX8" fmla="*/ 1055514 w 1375554"/>
              <a:gd name="connsiteY8" fmla="*/ 1396365 h 2365530"/>
              <a:gd name="connsiteX9" fmla="*/ 1070754 w 1375554"/>
              <a:gd name="connsiteY9" fmla="*/ 1263015 h 2365530"/>
              <a:gd name="connsiteX10" fmla="*/ 1345074 w 1375554"/>
              <a:gd name="connsiteY10" fmla="*/ 855345 h 2365530"/>
              <a:gd name="connsiteX11" fmla="*/ 1253634 w 1375554"/>
              <a:gd name="connsiteY11" fmla="*/ 767715 h 2365530"/>
              <a:gd name="connsiteX12" fmla="*/ 975504 w 1375554"/>
              <a:gd name="connsiteY12" fmla="*/ 691515 h 2365530"/>
              <a:gd name="connsiteX13" fmla="*/ 941214 w 1375554"/>
              <a:gd name="connsiteY13" fmla="*/ 478155 h 2365530"/>
              <a:gd name="connsiteX14" fmla="*/ 964074 w 1375554"/>
              <a:gd name="connsiteY14" fmla="*/ 150495 h 2365530"/>
              <a:gd name="connsiteX15" fmla="*/ 796434 w 1375554"/>
              <a:gd name="connsiteY15" fmla="*/ 51435 h 2365530"/>
              <a:gd name="connsiteX16" fmla="*/ 373524 w 1375554"/>
              <a:gd name="connsiteY16" fmla="*/ 13335 h 2365530"/>
              <a:gd name="connsiteX17" fmla="*/ 122064 w 1375554"/>
              <a:gd name="connsiteY17" fmla="*/ 131445 h 2365530"/>
              <a:gd name="connsiteX18" fmla="*/ 60503 w 1375554"/>
              <a:gd name="connsiteY18" fmla="*/ 222885 h 2365530"/>
              <a:gd name="connsiteX0" fmla="*/ 60503 w 1375554"/>
              <a:gd name="connsiteY0" fmla="*/ 222885 h 2421856"/>
              <a:gd name="connsiteX1" fmla="*/ 53484 w 1375554"/>
              <a:gd name="connsiteY1" fmla="*/ 588645 h 2421856"/>
              <a:gd name="connsiteX2" fmla="*/ 38244 w 1375554"/>
              <a:gd name="connsiteY2" fmla="*/ 1133475 h 2421856"/>
              <a:gd name="connsiteX3" fmla="*/ 118110 w 1375554"/>
              <a:gd name="connsiteY3" fmla="*/ 1490239 h 2421856"/>
              <a:gd name="connsiteX4" fmla="*/ 746904 w 1375554"/>
              <a:gd name="connsiteY4" fmla="*/ 1891665 h 2421856"/>
              <a:gd name="connsiteX5" fmla="*/ 982215 w 1375554"/>
              <a:gd name="connsiteY5" fmla="*/ 2354344 h 2421856"/>
              <a:gd name="connsiteX6" fmla="*/ 1212643 w 1375554"/>
              <a:gd name="connsiteY6" fmla="*/ 2296738 h 2421856"/>
              <a:gd name="connsiteX7" fmla="*/ 1101234 w 1375554"/>
              <a:gd name="connsiteY7" fmla="*/ 1708785 h 2421856"/>
              <a:gd name="connsiteX8" fmla="*/ 1055514 w 1375554"/>
              <a:gd name="connsiteY8" fmla="*/ 1396365 h 2421856"/>
              <a:gd name="connsiteX9" fmla="*/ 1070754 w 1375554"/>
              <a:gd name="connsiteY9" fmla="*/ 1263015 h 2421856"/>
              <a:gd name="connsiteX10" fmla="*/ 1345074 w 1375554"/>
              <a:gd name="connsiteY10" fmla="*/ 855345 h 2421856"/>
              <a:gd name="connsiteX11" fmla="*/ 1253634 w 1375554"/>
              <a:gd name="connsiteY11" fmla="*/ 767715 h 2421856"/>
              <a:gd name="connsiteX12" fmla="*/ 975504 w 1375554"/>
              <a:gd name="connsiteY12" fmla="*/ 691515 h 2421856"/>
              <a:gd name="connsiteX13" fmla="*/ 941214 w 1375554"/>
              <a:gd name="connsiteY13" fmla="*/ 478155 h 2421856"/>
              <a:gd name="connsiteX14" fmla="*/ 964074 w 1375554"/>
              <a:gd name="connsiteY14" fmla="*/ 150495 h 2421856"/>
              <a:gd name="connsiteX15" fmla="*/ 796434 w 1375554"/>
              <a:gd name="connsiteY15" fmla="*/ 51435 h 2421856"/>
              <a:gd name="connsiteX16" fmla="*/ 373524 w 1375554"/>
              <a:gd name="connsiteY16" fmla="*/ 13335 h 2421856"/>
              <a:gd name="connsiteX17" fmla="*/ 122064 w 1375554"/>
              <a:gd name="connsiteY17" fmla="*/ 131445 h 2421856"/>
              <a:gd name="connsiteX18" fmla="*/ 60503 w 1375554"/>
              <a:gd name="connsiteY18" fmla="*/ 222885 h 242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75554" h="2421856">
                <a:moveTo>
                  <a:pt x="60503" y="222885"/>
                </a:moveTo>
                <a:cubicBezTo>
                  <a:pt x="45898" y="410845"/>
                  <a:pt x="57194" y="436880"/>
                  <a:pt x="53484" y="588645"/>
                </a:cubicBezTo>
                <a:cubicBezTo>
                  <a:pt x="49774" y="740410"/>
                  <a:pt x="27473" y="983209"/>
                  <a:pt x="38244" y="1133475"/>
                </a:cubicBezTo>
                <a:cubicBezTo>
                  <a:pt x="49015" y="1283741"/>
                  <a:pt x="0" y="1363874"/>
                  <a:pt x="118110" y="1490239"/>
                </a:cubicBezTo>
                <a:cubicBezTo>
                  <a:pt x="236220" y="1616604"/>
                  <a:pt x="602887" y="1747648"/>
                  <a:pt x="746904" y="1891665"/>
                </a:cubicBezTo>
                <a:cubicBezTo>
                  <a:pt x="890921" y="2035682"/>
                  <a:pt x="904592" y="2286832"/>
                  <a:pt x="982215" y="2354344"/>
                </a:cubicBezTo>
                <a:cubicBezTo>
                  <a:pt x="1059838" y="2421856"/>
                  <a:pt x="1192807" y="2404331"/>
                  <a:pt x="1212643" y="2296738"/>
                </a:cubicBezTo>
                <a:cubicBezTo>
                  <a:pt x="1232479" y="2189145"/>
                  <a:pt x="1127422" y="1858847"/>
                  <a:pt x="1101234" y="1708785"/>
                </a:cubicBezTo>
                <a:cubicBezTo>
                  <a:pt x="1075046" y="1558723"/>
                  <a:pt x="1060594" y="1470660"/>
                  <a:pt x="1055514" y="1396365"/>
                </a:cubicBezTo>
                <a:cubicBezTo>
                  <a:pt x="1050434" y="1322070"/>
                  <a:pt x="1022494" y="1353185"/>
                  <a:pt x="1070754" y="1263015"/>
                </a:cubicBezTo>
                <a:cubicBezTo>
                  <a:pt x="1119014" y="1172845"/>
                  <a:pt x="1314594" y="937895"/>
                  <a:pt x="1345074" y="855345"/>
                </a:cubicBezTo>
                <a:cubicBezTo>
                  <a:pt x="1375554" y="772795"/>
                  <a:pt x="1315229" y="795020"/>
                  <a:pt x="1253634" y="767715"/>
                </a:cubicBezTo>
                <a:cubicBezTo>
                  <a:pt x="1192039" y="740410"/>
                  <a:pt x="1027574" y="739775"/>
                  <a:pt x="975504" y="691515"/>
                </a:cubicBezTo>
                <a:cubicBezTo>
                  <a:pt x="923434" y="643255"/>
                  <a:pt x="943119" y="568325"/>
                  <a:pt x="941214" y="478155"/>
                </a:cubicBezTo>
                <a:cubicBezTo>
                  <a:pt x="939309" y="387985"/>
                  <a:pt x="988204" y="221615"/>
                  <a:pt x="964074" y="150495"/>
                </a:cubicBezTo>
                <a:cubicBezTo>
                  <a:pt x="939944" y="79375"/>
                  <a:pt x="894859" y="74295"/>
                  <a:pt x="796434" y="51435"/>
                </a:cubicBezTo>
                <a:cubicBezTo>
                  <a:pt x="698009" y="28575"/>
                  <a:pt x="485919" y="0"/>
                  <a:pt x="373524" y="13335"/>
                </a:cubicBezTo>
                <a:cubicBezTo>
                  <a:pt x="261129" y="26670"/>
                  <a:pt x="191596" y="79057"/>
                  <a:pt x="122064" y="131445"/>
                </a:cubicBezTo>
                <a:lnTo>
                  <a:pt x="60503" y="222885"/>
                </a:lnTo>
                <a:close/>
              </a:path>
            </a:pathLst>
          </a:cu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Rectangle 94"/>
          <p:cNvSpPr/>
          <p:nvPr/>
        </p:nvSpPr>
        <p:spPr>
          <a:xfrm>
            <a:off x="3178856" y="4460442"/>
            <a:ext cx="632161" cy="618631"/>
          </a:xfrm>
          <a:prstGeom prst="rect">
            <a:avLst/>
          </a:prstGeom>
        </p:spPr>
        <p:txBody>
          <a:bodyPr wrap="none" lIns="109728" tIns="54864" rIns="109728" bIns="54864">
            <a:spAutoFit/>
          </a:bodyPr>
          <a:lstStyle/>
          <a:p>
            <a:pPr algn="ctr"/>
            <a:r>
              <a:rPr lang="en-US" sz="1100" b="1" spc="-6" dirty="0">
                <a:solidFill>
                  <a:schemeClr val="bg1"/>
                </a:solidFill>
                <a:cs typeface="Arial"/>
              </a:rPr>
              <a:t>Martin</a:t>
            </a:r>
          </a:p>
          <a:p>
            <a:pPr algn="ctr"/>
            <a:r>
              <a:rPr lang="en-US" sz="1100" b="1" spc="-6" dirty="0">
                <a:solidFill>
                  <a:schemeClr val="bg1"/>
                </a:solidFill>
                <a:cs typeface="Arial"/>
              </a:rPr>
              <a:t>Logged</a:t>
            </a:r>
          </a:p>
          <a:p>
            <a:pPr algn="ctr"/>
            <a:r>
              <a:rPr lang="en-US" sz="1100" b="1" spc="-6" dirty="0">
                <a:solidFill>
                  <a:schemeClr val="bg1"/>
                </a:solidFill>
                <a:cs typeface="Arial"/>
              </a:rPr>
              <a:t>Here</a:t>
            </a:r>
            <a:endParaRPr lang="en-US" sz="1100" b="1" dirty="0">
              <a:solidFill>
                <a:schemeClr val="bg1"/>
              </a:solidFill>
            </a:endParaRPr>
          </a:p>
        </p:txBody>
      </p:sp>
      <p:sp>
        <p:nvSpPr>
          <p:cNvPr id="102" name="Freeform 101"/>
          <p:cNvSpPr/>
          <p:nvPr/>
        </p:nvSpPr>
        <p:spPr>
          <a:xfrm>
            <a:off x="5588635" y="965835"/>
            <a:ext cx="225425" cy="515620"/>
          </a:xfrm>
          <a:custGeom>
            <a:avLst/>
            <a:gdLst>
              <a:gd name="connsiteX0" fmla="*/ 126365 w 225425"/>
              <a:gd name="connsiteY0" fmla="*/ 17145 h 515620"/>
              <a:gd name="connsiteX1" fmla="*/ 19685 w 225425"/>
              <a:gd name="connsiteY1" fmla="*/ 249555 h 515620"/>
              <a:gd name="connsiteX2" fmla="*/ 8255 w 225425"/>
              <a:gd name="connsiteY2" fmla="*/ 382905 h 515620"/>
              <a:gd name="connsiteX3" fmla="*/ 69215 w 225425"/>
              <a:gd name="connsiteY3" fmla="*/ 501015 h 515620"/>
              <a:gd name="connsiteX4" fmla="*/ 187325 w 225425"/>
              <a:gd name="connsiteY4" fmla="*/ 295275 h 515620"/>
              <a:gd name="connsiteX5" fmla="*/ 221615 w 225425"/>
              <a:gd name="connsiteY5" fmla="*/ 158115 h 515620"/>
              <a:gd name="connsiteX6" fmla="*/ 210185 w 225425"/>
              <a:gd name="connsiteY6" fmla="*/ 24765 h 515620"/>
              <a:gd name="connsiteX7" fmla="*/ 175895 w 225425"/>
              <a:gd name="connsiteY7" fmla="*/ 9525 h 515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425" h="515620">
                <a:moveTo>
                  <a:pt x="126365" y="17145"/>
                </a:moveTo>
                <a:cubicBezTo>
                  <a:pt x="82867" y="102870"/>
                  <a:pt x="39370" y="188595"/>
                  <a:pt x="19685" y="249555"/>
                </a:cubicBezTo>
                <a:cubicBezTo>
                  <a:pt x="0" y="310515"/>
                  <a:pt x="0" y="340995"/>
                  <a:pt x="8255" y="382905"/>
                </a:cubicBezTo>
                <a:cubicBezTo>
                  <a:pt x="16510" y="424815"/>
                  <a:pt x="39370" y="515620"/>
                  <a:pt x="69215" y="501015"/>
                </a:cubicBezTo>
                <a:cubicBezTo>
                  <a:pt x="99060" y="486410"/>
                  <a:pt x="161925" y="352425"/>
                  <a:pt x="187325" y="295275"/>
                </a:cubicBezTo>
                <a:cubicBezTo>
                  <a:pt x="212725" y="238125"/>
                  <a:pt x="217805" y="203200"/>
                  <a:pt x="221615" y="158115"/>
                </a:cubicBezTo>
                <a:cubicBezTo>
                  <a:pt x="225425" y="113030"/>
                  <a:pt x="217805" y="49530"/>
                  <a:pt x="210185" y="24765"/>
                </a:cubicBezTo>
                <a:cubicBezTo>
                  <a:pt x="202565" y="0"/>
                  <a:pt x="189230" y="4762"/>
                  <a:pt x="175895" y="9525"/>
                </a:cubicBezTo>
              </a:path>
            </a:pathLst>
          </a:cu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Freeform 102"/>
          <p:cNvSpPr/>
          <p:nvPr/>
        </p:nvSpPr>
        <p:spPr>
          <a:xfrm>
            <a:off x="5313579" y="1117600"/>
            <a:ext cx="230428" cy="234315"/>
          </a:xfrm>
          <a:custGeom>
            <a:avLst/>
            <a:gdLst>
              <a:gd name="connsiteX0" fmla="*/ 120015 w 294640"/>
              <a:gd name="connsiteY0" fmla="*/ 21590 h 234315"/>
              <a:gd name="connsiteX1" fmla="*/ 1905 w 294640"/>
              <a:gd name="connsiteY1" fmla="*/ 128270 h 234315"/>
              <a:gd name="connsiteX2" fmla="*/ 131445 w 294640"/>
              <a:gd name="connsiteY2" fmla="*/ 227330 h 234315"/>
              <a:gd name="connsiteX3" fmla="*/ 260985 w 294640"/>
              <a:gd name="connsiteY3" fmla="*/ 170180 h 234315"/>
              <a:gd name="connsiteX4" fmla="*/ 280035 w 294640"/>
              <a:gd name="connsiteY4" fmla="*/ 48260 h 234315"/>
              <a:gd name="connsiteX5" fmla="*/ 173355 w 294640"/>
              <a:gd name="connsiteY5" fmla="*/ 6350 h 234315"/>
              <a:gd name="connsiteX6" fmla="*/ 120015 w 294640"/>
              <a:gd name="connsiteY6" fmla="*/ 21590 h 23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640" h="234315">
                <a:moveTo>
                  <a:pt x="120015" y="21590"/>
                </a:moveTo>
                <a:cubicBezTo>
                  <a:pt x="91440" y="41910"/>
                  <a:pt x="0" y="93980"/>
                  <a:pt x="1905" y="128270"/>
                </a:cubicBezTo>
                <a:cubicBezTo>
                  <a:pt x="3810" y="162560"/>
                  <a:pt x="88265" y="220345"/>
                  <a:pt x="131445" y="227330"/>
                </a:cubicBezTo>
                <a:cubicBezTo>
                  <a:pt x="174625" y="234315"/>
                  <a:pt x="236220" y="200025"/>
                  <a:pt x="260985" y="170180"/>
                </a:cubicBezTo>
                <a:cubicBezTo>
                  <a:pt x="285750" y="140335"/>
                  <a:pt x="294640" y="75565"/>
                  <a:pt x="280035" y="48260"/>
                </a:cubicBezTo>
                <a:cubicBezTo>
                  <a:pt x="265430" y="20955"/>
                  <a:pt x="197485" y="12700"/>
                  <a:pt x="173355" y="6350"/>
                </a:cubicBezTo>
                <a:cubicBezTo>
                  <a:pt x="149225" y="0"/>
                  <a:pt x="148590" y="1270"/>
                  <a:pt x="120015" y="21590"/>
                </a:cubicBezTo>
                <a:close/>
              </a:path>
            </a:pathLst>
          </a:cu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Freeform 110"/>
          <p:cNvSpPr/>
          <p:nvPr/>
        </p:nvSpPr>
        <p:spPr>
          <a:xfrm>
            <a:off x="4470400" y="648335"/>
            <a:ext cx="519430" cy="1222204"/>
          </a:xfrm>
          <a:custGeom>
            <a:avLst/>
            <a:gdLst>
              <a:gd name="connsiteX0" fmla="*/ 116840 w 519430"/>
              <a:gd name="connsiteY0" fmla="*/ 56515 h 1186180"/>
              <a:gd name="connsiteX1" fmla="*/ 13970 w 519430"/>
              <a:gd name="connsiteY1" fmla="*/ 372745 h 1186180"/>
              <a:gd name="connsiteX2" fmla="*/ 33020 w 519430"/>
              <a:gd name="connsiteY2" fmla="*/ 570865 h 1186180"/>
              <a:gd name="connsiteX3" fmla="*/ 63500 w 519430"/>
              <a:gd name="connsiteY3" fmla="*/ 829945 h 1186180"/>
              <a:gd name="connsiteX4" fmla="*/ 158750 w 519430"/>
              <a:gd name="connsiteY4" fmla="*/ 829945 h 1186180"/>
              <a:gd name="connsiteX5" fmla="*/ 101600 w 519430"/>
              <a:gd name="connsiteY5" fmla="*/ 989965 h 1186180"/>
              <a:gd name="connsiteX6" fmla="*/ 280670 w 519430"/>
              <a:gd name="connsiteY6" fmla="*/ 1176655 h 1186180"/>
              <a:gd name="connsiteX7" fmla="*/ 444500 w 519430"/>
              <a:gd name="connsiteY7" fmla="*/ 932815 h 1186180"/>
              <a:gd name="connsiteX8" fmla="*/ 513080 w 519430"/>
              <a:gd name="connsiteY8" fmla="*/ 612775 h 1186180"/>
              <a:gd name="connsiteX9" fmla="*/ 482600 w 519430"/>
              <a:gd name="connsiteY9" fmla="*/ 311785 h 1186180"/>
              <a:gd name="connsiteX10" fmla="*/ 482600 w 519430"/>
              <a:gd name="connsiteY10" fmla="*/ 136525 h 1186180"/>
              <a:gd name="connsiteX11" fmla="*/ 387350 w 519430"/>
              <a:gd name="connsiteY11" fmla="*/ 33655 h 1186180"/>
              <a:gd name="connsiteX12" fmla="*/ 208280 w 519430"/>
              <a:gd name="connsiteY12" fmla="*/ 33655 h 1186180"/>
              <a:gd name="connsiteX13" fmla="*/ 116840 w 519430"/>
              <a:gd name="connsiteY13" fmla="*/ 56515 h 1186180"/>
              <a:gd name="connsiteX0" fmla="*/ 116840 w 519430"/>
              <a:gd name="connsiteY0" fmla="*/ 56515 h 1219970"/>
              <a:gd name="connsiteX1" fmla="*/ 13970 w 519430"/>
              <a:gd name="connsiteY1" fmla="*/ 372745 h 1219970"/>
              <a:gd name="connsiteX2" fmla="*/ 33020 w 519430"/>
              <a:gd name="connsiteY2" fmla="*/ 570865 h 1219970"/>
              <a:gd name="connsiteX3" fmla="*/ 63500 w 519430"/>
              <a:gd name="connsiteY3" fmla="*/ 829945 h 1219970"/>
              <a:gd name="connsiteX4" fmla="*/ 158750 w 519430"/>
              <a:gd name="connsiteY4" fmla="*/ 829945 h 1219970"/>
              <a:gd name="connsiteX5" fmla="*/ 209502 w 519430"/>
              <a:gd name="connsiteY5" fmla="*/ 1162185 h 1219970"/>
              <a:gd name="connsiteX6" fmla="*/ 280670 w 519430"/>
              <a:gd name="connsiteY6" fmla="*/ 1176655 h 1219970"/>
              <a:gd name="connsiteX7" fmla="*/ 444500 w 519430"/>
              <a:gd name="connsiteY7" fmla="*/ 932815 h 1219970"/>
              <a:gd name="connsiteX8" fmla="*/ 513080 w 519430"/>
              <a:gd name="connsiteY8" fmla="*/ 612775 h 1219970"/>
              <a:gd name="connsiteX9" fmla="*/ 482600 w 519430"/>
              <a:gd name="connsiteY9" fmla="*/ 311785 h 1219970"/>
              <a:gd name="connsiteX10" fmla="*/ 482600 w 519430"/>
              <a:gd name="connsiteY10" fmla="*/ 136525 h 1219970"/>
              <a:gd name="connsiteX11" fmla="*/ 387350 w 519430"/>
              <a:gd name="connsiteY11" fmla="*/ 33655 h 1219970"/>
              <a:gd name="connsiteX12" fmla="*/ 208280 w 519430"/>
              <a:gd name="connsiteY12" fmla="*/ 33655 h 1219970"/>
              <a:gd name="connsiteX13" fmla="*/ 116840 w 519430"/>
              <a:gd name="connsiteY13" fmla="*/ 56515 h 1219970"/>
              <a:gd name="connsiteX0" fmla="*/ 116840 w 519430"/>
              <a:gd name="connsiteY0" fmla="*/ 56515 h 1222204"/>
              <a:gd name="connsiteX1" fmla="*/ 13970 w 519430"/>
              <a:gd name="connsiteY1" fmla="*/ 372745 h 1222204"/>
              <a:gd name="connsiteX2" fmla="*/ 33020 w 519430"/>
              <a:gd name="connsiteY2" fmla="*/ 570865 h 1222204"/>
              <a:gd name="connsiteX3" fmla="*/ 63500 w 519430"/>
              <a:gd name="connsiteY3" fmla="*/ 829945 h 1222204"/>
              <a:gd name="connsiteX4" fmla="*/ 267109 w 519430"/>
              <a:gd name="connsiteY4" fmla="*/ 816543 h 1222204"/>
              <a:gd name="connsiteX5" fmla="*/ 209502 w 519430"/>
              <a:gd name="connsiteY5" fmla="*/ 1162185 h 1222204"/>
              <a:gd name="connsiteX6" fmla="*/ 280670 w 519430"/>
              <a:gd name="connsiteY6" fmla="*/ 1176655 h 1222204"/>
              <a:gd name="connsiteX7" fmla="*/ 444500 w 519430"/>
              <a:gd name="connsiteY7" fmla="*/ 932815 h 1222204"/>
              <a:gd name="connsiteX8" fmla="*/ 513080 w 519430"/>
              <a:gd name="connsiteY8" fmla="*/ 612775 h 1222204"/>
              <a:gd name="connsiteX9" fmla="*/ 482600 w 519430"/>
              <a:gd name="connsiteY9" fmla="*/ 311785 h 1222204"/>
              <a:gd name="connsiteX10" fmla="*/ 482600 w 519430"/>
              <a:gd name="connsiteY10" fmla="*/ 136525 h 1222204"/>
              <a:gd name="connsiteX11" fmla="*/ 387350 w 519430"/>
              <a:gd name="connsiteY11" fmla="*/ 33655 h 1222204"/>
              <a:gd name="connsiteX12" fmla="*/ 208280 w 519430"/>
              <a:gd name="connsiteY12" fmla="*/ 33655 h 1222204"/>
              <a:gd name="connsiteX13" fmla="*/ 116840 w 519430"/>
              <a:gd name="connsiteY13" fmla="*/ 56515 h 1222204"/>
              <a:gd name="connsiteX0" fmla="*/ 116840 w 519430"/>
              <a:gd name="connsiteY0" fmla="*/ 56515 h 1222204"/>
              <a:gd name="connsiteX1" fmla="*/ 13970 w 519430"/>
              <a:gd name="connsiteY1" fmla="*/ 372745 h 1222204"/>
              <a:gd name="connsiteX2" fmla="*/ 33020 w 519430"/>
              <a:gd name="connsiteY2" fmla="*/ 570865 h 1222204"/>
              <a:gd name="connsiteX3" fmla="*/ 63500 w 519430"/>
              <a:gd name="connsiteY3" fmla="*/ 829945 h 1222204"/>
              <a:gd name="connsiteX4" fmla="*/ 267109 w 519430"/>
              <a:gd name="connsiteY4" fmla="*/ 816543 h 1222204"/>
              <a:gd name="connsiteX5" fmla="*/ 151895 w 519430"/>
              <a:gd name="connsiteY5" fmla="*/ 1162185 h 1222204"/>
              <a:gd name="connsiteX6" fmla="*/ 280670 w 519430"/>
              <a:gd name="connsiteY6" fmla="*/ 1176655 h 1222204"/>
              <a:gd name="connsiteX7" fmla="*/ 444500 w 519430"/>
              <a:gd name="connsiteY7" fmla="*/ 932815 h 1222204"/>
              <a:gd name="connsiteX8" fmla="*/ 513080 w 519430"/>
              <a:gd name="connsiteY8" fmla="*/ 612775 h 1222204"/>
              <a:gd name="connsiteX9" fmla="*/ 482600 w 519430"/>
              <a:gd name="connsiteY9" fmla="*/ 311785 h 1222204"/>
              <a:gd name="connsiteX10" fmla="*/ 482600 w 519430"/>
              <a:gd name="connsiteY10" fmla="*/ 136525 h 1222204"/>
              <a:gd name="connsiteX11" fmla="*/ 387350 w 519430"/>
              <a:gd name="connsiteY11" fmla="*/ 33655 h 1222204"/>
              <a:gd name="connsiteX12" fmla="*/ 208280 w 519430"/>
              <a:gd name="connsiteY12" fmla="*/ 33655 h 1222204"/>
              <a:gd name="connsiteX13" fmla="*/ 116840 w 519430"/>
              <a:gd name="connsiteY13" fmla="*/ 56515 h 12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9430" h="1222204">
                <a:moveTo>
                  <a:pt x="116840" y="56515"/>
                </a:moveTo>
                <a:cubicBezTo>
                  <a:pt x="84455" y="113030"/>
                  <a:pt x="27940" y="287020"/>
                  <a:pt x="13970" y="372745"/>
                </a:cubicBezTo>
                <a:cubicBezTo>
                  <a:pt x="0" y="458470"/>
                  <a:pt x="24765" y="494665"/>
                  <a:pt x="33020" y="570865"/>
                </a:cubicBezTo>
                <a:cubicBezTo>
                  <a:pt x="41275" y="647065"/>
                  <a:pt x="24485" y="788999"/>
                  <a:pt x="63500" y="829945"/>
                </a:cubicBezTo>
                <a:cubicBezTo>
                  <a:pt x="102515" y="870891"/>
                  <a:pt x="252377" y="761170"/>
                  <a:pt x="267109" y="816543"/>
                </a:cubicBezTo>
                <a:cubicBezTo>
                  <a:pt x="281841" y="871916"/>
                  <a:pt x="149635" y="1102166"/>
                  <a:pt x="151895" y="1162185"/>
                </a:cubicBezTo>
                <a:cubicBezTo>
                  <a:pt x="154155" y="1222204"/>
                  <a:pt x="231903" y="1214883"/>
                  <a:pt x="280670" y="1176655"/>
                </a:cubicBezTo>
                <a:cubicBezTo>
                  <a:pt x="329437" y="1138427"/>
                  <a:pt x="405765" y="1026795"/>
                  <a:pt x="444500" y="932815"/>
                </a:cubicBezTo>
                <a:cubicBezTo>
                  <a:pt x="483235" y="838835"/>
                  <a:pt x="506730" y="716280"/>
                  <a:pt x="513080" y="612775"/>
                </a:cubicBezTo>
                <a:cubicBezTo>
                  <a:pt x="519430" y="509270"/>
                  <a:pt x="487680" y="391160"/>
                  <a:pt x="482600" y="311785"/>
                </a:cubicBezTo>
                <a:cubicBezTo>
                  <a:pt x="477520" y="232410"/>
                  <a:pt x="498475" y="182880"/>
                  <a:pt x="482600" y="136525"/>
                </a:cubicBezTo>
                <a:cubicBezTo>
                  <a:pt x="466725" y="90170"/>
                  <a:pt x="433070" y="50800"/>
                  <a:pt x="387350" y="33655"/>
                </a:cubicBezTo>
                <a:cubicBezTo>
                  <a:pt x="341630" y="16510"/>
                  <a:pt x="257810" y="29210"/>
                  <a:pt x="208280" y="33655"/>
                </a:cubicBezTo>
                <a:cubicBezTo>
                  <a:pt x="158750" y="38100"/>
                  <a:pt x="149225" y="0"/>
                  <a:pt x="116840" y="56515"/>
                </a:cubicBezTo>
                <a:close/>
              </a:path>
            </a:pathLst>
          </a:cu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a:t> </a:t>
            </a:r>
          </a:p>
        </p:txBody>
      </p:sp>
      <p:sp>
        <p:nvSpPr>
          <p:cNvPr id="115" name="Rectangle 114"/>
          <p:cNvSpPr/>
          <p:nvPr/>
        </p:nvSpPr>
        <p:spPr>
          <a:xfrm>
            <a:off x="4969453" y="1292057"/>
            <a:ext cx="632161" cy="618631"/>
          </a:xfrm>
          <a:prstGeom prst="rect">
            <a:avLst/>
          </a:prstGeom>
        </p:spPr>
        <p:txBody>
          <a:bodyPr wrap="none" lIns="109728" tIns="54864" rIns="109728" bIns="54864">
            <a:spAutoFit/>
          </a:bodyPr>
          <a:lstStyle/>
          <a:p>
            <a:pPr algn="ctr"/>
            <a:r>
              <a:rPr lang="en-US" sz="1100" b="1" spc="-6" dirty="0">
                <a:solidFill>
                  <a:schemeClr val="bg1"/>
                </a:solidFill>
                <a:cs typeface="Arial"/>
              </a:rPr>
              <a:t>Martin</a:t>
            </a:r>
          </a:p>
          <a:p>
            <a:pPr algn="ctr"/>
            <a:r>
              <a:rPr lang="en-US" sz="1100" b="1" spc="-6" dirty="0">
                <a:solidFill>
                  <a:schemeClr val="bg1"/>
                </a:solidFill>
                <a:cs typeface="Arial"/>
              </a:rPr>
              <a:t>Logged</a:t>
            </a:r>
          </a:p>
          <a:p>
            <a:pPr algn="ctr"/>
            <a:r>
              <a:rPr lang="en-US" sz="1100" b="1" spc="-6" dirty="0">
                <a:solidFill>
                  <a:schemeClr val="bg1"/>
                </a:solidFill>
                <a:cs typeface="Arial"/>
              </a:rPr>
              <a:t>Here</a:t>
            </a:r>
            <a:endParaRPr lang="en-US" sz="1100" b="1" dirty="0">
              <a:solidFill>
                <a:schemeClr val="bg1"/>
              </a:solidFill>
            </a:endParaRPr>
          </a:p>
        </p:txBody>
      </p:sp>
      <p:cxnSp>
        <p:nvCxnSpPr>
          <p:cNvPr id="77" name="Straight Connector 76"/>
          <p:cNvCxnSpPr/>
          <p:nvPr/>
        </p:nvCxnSpPr>
        <p:spPr>
          <a:xfrm>
            <a:off x="935447" y="6995150"/>
            <a:ext cx="7604124" cy="460856"/>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H="1">
            <a:off x="877840" y="6995150"/>
            <a:ext cx="57607" cy="633677"/>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2836478" y="3653944"/>
            <a:ext cx="230428" cy="3398813"/>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 y="6649508"/>
            <a:ext cx="474590" cy="0"/>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8539571" y="7340793"/>
            <a:ext cx="2433229" cy="115213"/>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G:\Land Technical\Maps\Aerial Photos\1956 cja-1956_2r-75.jpg"/>
          <p:cNvPicPr>
            <a:picLocks noChangeAspect="1" noChangeArrowheads="1"/>
          </p:cNvPicPr>
          <p:nvPr/>
        </p:nvPicPr>
        <p:blipFill>
          <a:blip r:embed="rId3" cstate="print">
            <a:lum bright="-3000" contrast="22000"/>
          </a:blip>
          <a:srcRect l="23226" t="13346" r="18802" b="42261"/>
          <a:stretch>
            <a:fillRect/>
          </a:stretch>
        </p:blipFill>
        <p:spPr bwMode="auto">
          <a:xfrm rot="180000">
            <a:off x="-217174" y="-217111"/>
            <a:ext cx="11379549" cy="8663656"/>
          </a:xfrm>
          <a:prstGeom prst="rect">
            <a:avLst/>
          </a:prstGeom>
          <a:noFill/>
        </p:spPr>
      </p:pic>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4" name="Rectangle 23"/>
          <p:cNvSpPr/>
          <p:nvPr/>
        </p:nvSpPr>
        <p:spPr>
          <a:xfrm>
            <a:off x="274320" y="7680960"/>
            <a:ext cx="1914754"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June 1956</a:t>
            </a:r>
          </a:p>
        </p:txBody>
      </p:sp>
      <p:grpSp>
        <p:nvGrpSpPr>
          <p:cNvPr id="10" name="Group 40"/>
          <p:cNvGrpSpPr/>
          <p:nvPr/>
        </p:nvGrpSpPr>
        <p:grpSpPr>
          <a:xfrm>
            <a:off x="5045863" y="485559"/>
            <a:ext cx="1592678" cy="1139686"/>
            <a:chOff x="306179" y="321412"/>
            <a:chExt cx="8342292" cy="5105988"/>
          </a:xfrm>
        </p:grpSpPr>
        <p:grpSp>
          <p:nvGrpSpPr>
            <p:cNvPr id="11" name="Group 17"/>
            <p:cNvGrpSpPr/>
            <p:nvPr/>
          </p:nvGrpSpPr>
          <p:grpSpPr>
            <a:xfrm rot="21598344">
              <a:off x="306179" y="2016782"/>
              <a:ext cx="8342292" cy="3410618"/>
              <a:chOff x="232237" y="1662370"/>
              <a:chExt cx="8372288" cy="3112004"/>
            </a:xfrm>
          </p:grpSpPr>
          <p:cxnSp>
            <p:nvCxnSpPr>
              <p:cNvPr id="13" name="Straight Connector 12"/>
              <p:cNvCxnSpPr/>
              <p:nvPr/>
            </p:nvCxnSpPr>
            <p:spPr>
              <a:xfrm rot="1656" flipH="1">
                <a:off x="232237" y="4772517"/>
                <a:ext cx="5475171" cy="185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nvGrpSpPr>
              <p:cNvPr id="15" name="Group 90"/>
              <p:cNvGrpSpPr/>
              <p:nvPr/>
            </p:nvGrpSpPr>
            <p:grpSpPr>
              <a:xfrm>
                <a:off x="233001" y="1662370"/>
                <a:ext cx="8371524" cy="3110806"/>
                <a:chOff x="233001" y="1662370"/>
                <a:chExt cx="8371524" cy="3110806"/>
              </a:xfrm>
            </p:grpSpPr>
            <p:cxnSp>
              <p:nvCxnSpPr>
                <p:cNvPr id="16" name="Straight Connector 18"/>
                <p:cNvCxnSpPr>
                  <a:stCxn id="12" idx="0"/>
                </p:cNvCxnSpPr>
                <p:nvPr/>
              </p:nvCxnSpPr>
              <p:spPr>
                <a:xfrm rot="1656" flipH="1">
                  <a:off x="233001" y="1827750"/>
                  <a:ext cx="2067" cy="294542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450905" y="1662370"/>
                  <a:ext cx="153620" cy="2304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7798021" y="2123230"/>
                  <a:ext cx="768099" cy="26883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56" flipH="1">
                  <a:off x="7481467" y="2391995"/>
                  <a:ext cx="316368" cy="7005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56" flipH="1">
                  <a:off x="6633268" y="3092268"/>
                  <a:ext cx="847948" cy="2452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1656" flipH="1">
                  <a:off x="5708058" y="3337067"/>
                  <a:ext cx="423975" cy="42051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707958" y="3736216"/>
                  <a:ext cx="0" cy="103693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8566120" y="1892800"/>
                  <a:ext cx="38405" cy="2304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132143" y="3337380"/>
                  <a:ext cx="499263"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12" name="Freeform 11"/>
            <p:cNvSpPr/>
            <p:nvPr/>
          </p:nvSpPr>
          <p:spPr>
            <a:xfrm rot="21594514">
              <a:off x="307573" y="321412"/>
              <a:ext cx="8180562" cy="1906817"/>
            </a:xfrm>
            <a:custGeom>
              <a:avLst/>
              <a:gdLst>
                <a:gd name="connsiteX0" fmla="*/ 0 w 8187266"/>
                <a:gd name="connsiteY0" fmla="*/ 1931810 h 1933221"/>
                <a:gd name="connsiteX1" fmla="*/ 177800 w 8187266"/>
                <a:gd name="connsiteY1" fmla="*/ 1906410 h 1933221"/>
                <a:gd name="connsiteX2" fmla="*/ 406400 w 8187266"/>
                <a:gd name="connsiteY2" fmla="*/ 1770944 h 1933221"/>
                <a:gd name="connsiteX3" fmla="*/ 1049866 w 8187266"/>
                <a:gd name="connsiteY3" fmla="*/ 1152877 h 1933221"/>
                <a:gd name="connsiteX4" fmla="*/ 1405466 w 8187266"/>
                <a:gd name="connsiteY4" fmla="*/ 661810 h 1933221"/>
                <a:gd name="connsiteX5" fmla="*/ 1744133 w 8187266"/>
                <a:gd name="connsiteY5" fmla="*/ 196144 h 1933221"/>
                <a:gd name="connsiteX6" fmla="*/ 2032000 w 8187266"/>
                <a:gd name="connsiteY6" fmla="*/ 18344 h 1933221"/>
                <a:gd name="connsiteX7" fmla="*/ 2353733 w 8187266"/>
                <a:gd name="connsiteY7" fmla="*/ 86077 h 1933221"/>
                <a:gd name="connsiteX8" fmla="*/ 2641600 w 8187266"/>
                <a:gd name="connsiteY8" fmla="*/ 204610 h 1933221"/>
                <a:gd name="connsiteX9" fmla="*/ 2997200 w 8187266"/>
                <a:gd name="connsiteY9" fmla="*/ 534810 h 1933221"/>
                <a:gd name="connsiteX10" fmla="*/ 3183466 w 8187266"/>
                <a:gd name="connsiteY10" fmla="*/ 754944 h 1933221"/>
                <a:gd name="connsiteX11" fmla="*/ 3386666 w 8187266"/>
                <a:gd name="connsiteY11" fmla="*/ 856544 h 1933221"/>
                <a:gd name="connsiteX12" fmla="*/ 3725333 w 8187266"/>
                <a:gd name="connsiteY12" fmla="*/ 738010 h 1933221"/>
                <a:gd name="connsiteX13" fmla="*/ 4478866 w 8187266"/>
                <a:gd name="connsiteY13" fmla="*/ 365477 h 1933221"/>
                <a:gd name="connsiteX14" fmla="*/ 4902200 w 8187266"/>
                <a:gd name="connsiteY14" fmla="*/ 280810 h 1933221"/>
                <a:gd name="connsiteX15" fmla="*/ 5266266 w 8187266"/>
                <a:gd name="connsiteY15" fmla="*/ 314677 h 1933221"/>
                <a:gd name="connsiteX16" fmla="*/ 5596466 w 8187266"/>
                <a:gd name="connsiteY16" fmla="*/ 551744 h 1933221"/>
                <a:gd name="connsiteX17" fmla="*/ 5748866 w 8187266"/>
                <a:gd name="connsiteY17" fmla="*/ 848077 h 1933221"/>
                <a:gd name="connsiteX18" fmla="*/ 6002866 w 8187266"/>
                <a:gd name="connsiteY18" fmla="*/ 1093610 h 1933221"/>
                <a:gd name="connsiteX19" fmla="*/ 6587066 w 8187266"/>
                <a:gd name="connsiteY19" fmla="*/ 1457677 h 1933221"/>
                <a:gd name="connsiteX20" fmla="*/ 7382933 w 8187266"/>
                <a:gd name="connsiteY20" fmla="*/ 1754010 h 1933221"/>
                <a:gd name="connsiteX21" fmla="*/ 7789333 w 8187266"/>
                <a:gd name="connsiteY21" fmla="*/ 1737077 h 1933221"/>
                <a:gd name="connsiteX22" fmla="*/ 8111066 w 8187266"/>
                <a:gd name="connsiteY22" fmla="*/ 1601610 h 1933221"/>
                <a:gd name="connsiteX23" fmla="*/ 8187266 w 8187266"/>
                <a:gd name="connsiteY23" fmla="*/ 1584677 h 193322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78866 w 8187266"/>
                <a:gd name="connsiteY13" fmla="*/ 372017 h 1939761"/>
                <a:gd name="connsiteX14" fmla="*/ 4902200 w 8187266"/>
                <a:gd name="connsiteY14" fmla="*/ 287350 h 1939761"/>
                <a:gd name="connsiteX15" fmla="*/ 5266266 w 8187266"/>
                <a:gd name="connsiteY15" fmla="*/ 321217 h 1939761"/>
                <a:gd name="connsiteX16" fmla="*/ 5596466 w 8187266"/>
                <a:gd name="connsiteY16" fmla="*/ 558284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78866 w 8187266"/>
                <a:gd name="connsiteY13" fmla="*/ 372017 h 1939761"/>
                <a:gd name="connsiteX14" fmla="*/ 4902200 w 8187266"/>
                <a:gd name="connsiteY14" fmla="*/ 287350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02200 w 8187266"/>
                <a:gd name="connsiteY14" fmla="*/ 287350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11008 w 8187266"/>
                <a:gd name="connsiteY14" fmla="*/ 322217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11008 w 8187266"/>
                <a:gd name="connsiteY14" fmla="*/ 322217 h 1939761"/>
                <a:gd name="connsiteX15" fmla="*/ 5218248 w 8187266"/>
                <a:gd name="connsiteY15" fmla="*/ 322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50148 w 8187266"/>
                <a:gd name="connsiteY13" fmla="*/ 514242 h 1939761"/>
                <a:gd name="connsiteX14" fmla="*/ 4911008 w 8187266"/>
                <a:gd name="connsiteY14" fmla="*/ 322217 h 1939761"/>
                <a:gd name="connsiteX15" fmla="*/ 5218248 w 8187266"/>
                <a:gd name="connsiteY15" fmla="*/ 322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91948"/>
                <a:gd name="connsiteY0" fmla="*/ 1866112 h 1927721"/>
                <a:gd name="connsiteX1" fmla="*/ 182482 w 8191948"/>
                <a:gd name="connsiteY1" fmla="*/ 1912950 h 1927721"/>
                <a:gd name="connsiteX2" fmla="*/ 411082 w 8191948"/>
                <a:gd name="connsiteY2" fmla="*/ 1777484 h 1927721"/>
                <a:gd name="connsiteX3" fmla="*/ 1054548 w 8191948"/>
                <a:gd name="connsiteY3" fmla="*/ 1159417 h 1927721"/>
                <a:gd name="connsiteX4" fmla="*/ 1410148 w 8191948"/>
                <a:gd name="connsiteY4" fmla="*/ 668350 h 1927721"/>
                <a:gd name="connsiteX5" fmla="*/ 1748815 w 8191948"/>
                <a:gd name="connsiteY5" fmla="*/ 202684 h 1927721"/>
                <a:gd name="connsiteX6" fmla="*/ 2036682 w 8191948"/>
                <a:gd name="connsiteY6" fmla="*/ 24884 h 1927721"/>
                <a:gd name="connsiteX7" fmla="*/ 2304150 w 8191948"/>
                <a:gd name="connsiteY7" fmla="*/ 53382 h 1927721"/>
                <a:gd name="connsiteX8" fmla="*/ 2646282 w 8191948"/>
                <a:gd name="connsiteY8" fmla="*/ 211150 h 1927721"/>
                <a:gd name="connsiteX9" fmla="*/ 3001882 w 8191948"/>
                <a:gd name="connsiteY9" fmla="*/ 541350 h 1927721"/>
                <a:gd name="connsiteX10" fmla="*/ 3188148 w 8191948"/>
                <a:gd name="connsiteY10" fmla="*/ 761484 h 1927721"/>
                <a:gd name="connsiteX11" fmla="*/ 3391348 w 8191948"/>
                <a:gd name="connsiteY11" fmla="*/ 863084 h 1927721"/>
                <a:gd name="connsiteX12" fmla="*/ 3730015 w 8191948"/>
                <a:gd name="connsiteY12" fmla="*/ 744550 h 1927721"/>
                <a:gd name="connsiteX13" fmla="*/ 4454830 w 8191948"/>
                <a:gd name="connsiteY13" fmla="*/ 514242 h 1927721"/>
                <a:gd name="connsiteX14" fmla="*/ 4915690 w 8191948"/>
                <a:gd name="connsiteY14" fmla="*/ 322217 h 1927721"/>
                <a:gd name="connsiteX15" fmla="*/ 5222930 w 8191948"/>
                <a:gd name="connsiteY15" fmla="*/ 322217 h 1927721"/>
                <a:gd name="connsiteX16" fmla="*/ 5568575 w 8191948"/>
                <a:gd name="connsiteY16" fmla="*/ 629457 h 1927721"/>
                <a:gd name="connsiteX17" fmla="*/ 5753548 w 8191948"/>
                <a:gd name="connsiteY17" fmla="*/ 854617 h 1927721"/>
                <a:gd name="connsiteX18" fmla="*/ 6007548 w 8191948"/>
                <a:gd name="connsiteY18" fmla="*/ 1100150 h 1927721"/>
                <a:gd name="connsiteX19" fmla="*/ 6591748 w 8191948"/>
                <a:gd name="connsiteY19" fmla="*/ 1464217 h 1927721"/>
                <a:gd name="connsiteX20" fmla="*/ 7387615 w 8191948"/>
                <a:gd name="connsiteY20" fmla="*/ 1760550 h 1927721"/>
                <a:gd name="connsiteX21" fmla="*/ 7794015 w 8191948"/>
                <a:gd name="connsiteY21" fmla="*/ 1743617 h 1927721"/>
                <a:gd name="connsiteX22" fmla="*/ 8115748 w 8191948"/>
                <a:gd name="connsiteY22" fmla="*/ 1608150 h 1927721"/>
                <a:gd name="connsiteX23" fmla="*/ 8191948 w 8191948"/>
                <a:gd name="connsiteY23" fmla="*/ 1591217 h 1927721"/>
                <a:gd name="connsiteX0" fmla="*/ 0 w 8191948"/>
                <a:gd name="connsiteY0" fmla="*/ 1866112 h 1889094"/>
                <a:gd name="connsiteX1" fmla="*/ 186051 w 8191948"/>
                <a:gd name="connsiteY1" fmla="*/ 1829078 h 1889094"/>
                <a:gd name="connsiteX2" fmla="*/ 411082 w 8191948"/>
                <a:gd name="connsiteY2" fmla="*/ 1777484 h 1889094"/>
                <a:gd name="connsiteX3" fmla="*/ 1054548 w 8191948"/>
                <a:gd name="connsiteY3" fmla="*/ 1159417 h 1889094"/>
                <a:gd name="connsiteX4" fmla="*/ 1410148 w 8191948"/>
                <a:gd name="connsiteY4" fmla="*/ 668350 h 1889094"/>
                <a:gd name="connsiteX5" fmla="*/ 1748815 w 8191948"/>
                <a:gd name="connsiteY5" fmla="*/ 202684 h 1889094"/>
                <a:gd name="connsiteX6" fmla="*/ 2036682 w 8191948"/>
                <a:gd name="connsiteY6" fmla="*/ 24884 h 1889094"/>
                <a:gd name="connsiteX7" fmla="*/ 2304150 w 8191948"/>
                <a:gd name="connsiteY7" fmla="*/ 53382 h 1889094"/>
                <a:gd name="connsiteX8" fmla="*/ 2646282 w 8191948"/>
                <a:gd name="connsiteY8" fmla="*/ 211150 h 1889094"/>
                <a:gd name="connsiteX9" fmla="*/ 3001882 w 8191948"/>
                <a:gd name="connsiteY9" fmla="*/ 541350 h 1889094"/>
                <a:gd name="connsiteX10" fmla="*/ 3188148 w 8191948"/>
                <a:gd name="connsiteY10" fmla="*/ 761484 h 1889094"/>
                <a:gd name="connsiteX11" fmla="*/ 3391348 w 8191948"/>
                <a:gd name="connsiteY11" fmla="*/ 863084 h 1889094"/>
                <a:gd name="connsiteX12" fmla="*/ 3730015 w 8191948"/>
                <a:gd name="connsiteY12" fmla="*/ 744550 h 1889094"/>
                <a:gd name="connsiteX13" fmla="*/ 4454830 w 8191948"/>
                <a:gd name="connsiteY13" fmla="*/ 514242 h 1889094"/>
                <a:gd name="connsiteX14" fmla="*/ 4915690 w 8191948"/>
                <a:gd name="connsiteY14" fmla="*/ 322217 h 1889094"/>
                <a:gd name="connsiteX15" fmla="*/ 5222930 w 8191948"/>
                <a:gd name="connsiteY15" fmla="*/ 322217 h 1889094"/>
                <a:gd name="connsiteX16" fmla="*/ 5568575 w 8191948"/>
                <a:gd name="connsiteY16" fmla="*/ 629457 h 1889094"/>
                <a:gd name="connsiteX17" fmla="*/ 5753548 w 8191948"/>
                <a:gd name="connsiteY17" fmla="*/ 854617 h 1889094"/>
                <a:gd name="connsiteX18" fmla="*/ 6007548 w 8191948"/>
                <a:gd name="connsiteY18" fmla="*/ 1100150 h 1889094"/>
                <a:gd name="connsiteX19" fmla="*/ 6591748 w 8191948"/>
                <a:gd name="connsiteY19" fmla="*/ 1464217 h 1889094"/>
                <a:gd name="connsiteX20" fmla="*/ 7387615 w 8191948"/>
                <a:gd name="connsiteY20" fmla="*/ 1760550 h 1889094"/>
                <a:gd name="connsiteX21" fmla="*/ 7794015 w 8191948"/>
                <a:gd name="connsiteY21" fmla="*/ 1743617 h 1889094"/>
                <a:gd name="connsiteX22" fmla="*/ 8115748 w 8191948"/>
                <a:gd name="connsiteY22" fmla="*/ 1608150 h 1889094"/>
                <a:gd name="connsiteX23" fmla="*/ 8191948 w 8191948"/>
                <a:gd name="connsiteY23" fmla="*/ 1591217 h 1889094"/>
                <a:gd name="connsiteX0" fmla="*/ 0 w 8191948"/>
                <a:gd name="connsiteY0" fmla="*/ 1866112 h 1866817"/>
                <a:gd name="connsiteX1" fmla="*/ 186051 w 8191948"/>
                <a:gd name="connsiteY1" fmla="*/ 1829078 h 1866817"/>
                <a:gd name="connsiteX2" fmla="*/ 520943 w 8191948"/>
                <a:gd name="connsiteY2" fmla="*/ 1643912 h 1866817"/>
                <a:gd name="connsiteX3" fmla="*/ 1054548 w 8191948"/>
                <a:gd name="connsiteY3" fmla="*/ 1159417 h 1866817"/>
                <a:gd name="connsiteX4" fmla="*/ 1410148 w 8191948"/>
                <a:gd name="connsiteY4" fmla="*/ 668350 h 1866817"/>
                <a:gd name="connsiteX5" fmla="*/ 1748815 w 8191948"/>
                <a:gd name="connsiteY5" fmla="*/ 202684 h 1866817"/>
                <a:gd name="connsiteX6" fmla="*/ 2036682 w 8191948"/>
                <a:gd name="connsiteY6" fmla="*/ 24884 h 1866817"/>
                <a:gd name="connsiteX7" fmla="*/ 2304150 w 8191948"/>
                <a:gd name="connsiteY7" fmla="*/ 53382 h 1866817"/>
                <a:gd name="connsiteX8" fmla="*/ 2646282 w 8191948"/>
                <a:gd name="connsiteY8" fmla="*/ 211150 h 1866817"/>
                <a:gd name="connsiteX9" fmla="*/ 3001882 w 8191948"/>
                <a:gd name="connsiteY9" fmla="*/ 541350 h 1866817"/>
                <a:gd name="connsiteX10" fmla="*/ 3188148 w 8191948"/>
                <a:gd name="connsiteY10" fmla="*/ 761484 h 1866817"/>
                <a:gd name="connsiteX11" fmla="*/ 3391348 w 8191948"/>
                <a:gd name="connsiteY11" fmla="*/ 863084 h 1866817"/>
                <a:gd name="connsiteX12" fmla="*/ 3730015 w 8191948"/>
                <a:gd name="connsiteY12" fmla="*/ 744550 h 1866817"/>
                <a:gd name="connsiteX13" fmla="*/ 4454830 w 8191948"/>
                <a:gd name="connsiteY13" fmla="*/ 514242 h 1866817"/>
                <a:gd name="connsiteX14" fmla="*/ 4915690 w 8191948"/>
                <a:gd name="connsiteY14" fmla="*/ 322217 h 1866817"/>
                <a:gd name="connsiteX15" fmla="*/ 5222930 w 8191948"/>
                <a:gd name="connsiteY15" fmla="*/ 322217 h 1866817"/>
                <a:gd name="connsiteX16" fmla="*/ 5568575 w 8191948"/>
                <a:gd name="connsiteY16" fmla="*/ 629457 h 1866817"/>
                <a:gd name="connsiteX17" fmla="*/ 5753548 w 8191948"/>
                <a:gd name="connsiteY17" fmla="*/ 854617 h 1866817"/>
                <a:gd name="connsiteX18" fmla="*/ 6007548 w 8191948"/>
                <a:gd name="connsiteY18" fmla="*/ 1100150 h 1866817"/>
                <a:gd name="connsiteX19" fmla="*/ 6591748 w 8191948"/>
                <a:gd name="connsiteY19" fmla="*/ 1464217 h 1866817"/>
                <a:gd name="connsiteX20" fmla="*/ 7387615 w 8191948"/>
                <a:gd name="connsiteY20" fmla="*/ 1760550 h 1866817"/>
                <a:gd name="connsiteX21" fmla="*/ 7794015 w 8191948"/>
                <a:gd name="connsiteY21" fmla="*/ 1743617 h 1866817"/>
                <a:gd name="connsiteX22" fmla="*/ 8115748 w 8191948"/>
                <a:gd name="connsiteY22" fmla="*/ 1608150 h 1866817"/>
                <a:gd name="connsiteX23" fmla="*/ 8191948 w 8191948"/>
                <a:gd name="connsiteY23" fmla="*/ 1591217 h 1866817"/>
                <a:gd name="connsiteX0" fmla="*/ 0 w 8191948"/>
                <a:gd name="connsiteY0" fmla="*/ 1866112 h 1866817"/>
                <a:gd name="connsiteX1" fmla="*/ 223261 w 8191948"/>
                <a:gd name="connsiteY1" fmla="*/ 1829079 h 1866817"/>
                <a:gd name="connsiteX2" fmla="*/ 520943 w 8191948"/>
                <a:gd name="connsiteY2" fmla="*/ 1643912 h 1866817"/>
                <a:gd name="connsiteX3" fmla="*/ 1054548 w 8191948"/>
                <a:gd name="connsiteY3" fmla="*/ 1159417 h 1866817"/>
                <a:gd name="connsiteX4" fmla="*/ 1410148 w 8191948"/>
                <a:gd name="connsiteY4" fmla="*/ 668350 h 1866817"/>
                <a:gd name="connsiteX5" fmla="*/ 1748815 w 8191948"/>
                <a:gd name="connsiteY5" fmla="*/ 202684 h 1866817"/>
                <a:gd name="connsiteX6" fmla="*/ 2036682 w 8191948"/>
                <a:gd name="connsiteY6" fmla="*/ 24884 h 1866817"/>
                <a:gd name="connsiteX7" fmla="*/ 2304150 w 8191948"/>
                <a:gd name="connsiteY7" fmla="*/ 53382 h 1866817"/>
                <a:gd name="connsiteX8" fmla="*/ 2646282 w 8191948"/>
                <a:gd name="connsiteY8" fmla="*/ 211150 h 1866817"/>
                <a:gd name="connsiteX9" fmla="*/ 3001882 w 8191948"/>
                <a:gd name="connsiteY9" fmla="*/ 541350 h 1866817"/>
                <a:gd name="connsiteX10" fmla="*/ 3188148 w 8191948"/>
                <a:gd name="connsiteY10" fmla="*/ 761484 h 1866817"/>
                <a:gd name="connsiteX11" fmla="*/ 3391348 w 8191948"/>
                <a:gd name="connsiteY11" fmla="*/ 863084 h 1866817"/>
                <a:gd name="connsiteX12" fmla="*/ 3730015 w 8191948"/>
                <a:gd name="connsiteY12" fmla="*/ 744550 h 1866817"/>
                <a:gd name="connsiteX13" fmla="*/ 4454830 w 8191948"/>
                <a:gd name="connsiteY13" fmla="*/ 514242 h 1866817"/>
                <a:gd name="connsiteX14" fmla="*/ 4915690 w 8191948"/>
                <a:gd name="connsiteY14" fmla="*/ 322217 h 1866817"/>
                <a:gd name="connsiteX15" fmla="*/ 5222930 w 8191948"/>
                <a:gd name="connsiteY15" fmla="*/ 322217 h 1866817"/>
                <a:gd name="connsiteX16" fmla="*/ 5568575 w 8191948"/>
                <a:gd name="connsiteY16" fmla="*/ 629457 h 1866817"/>
                <a:gd name="connsiteX17" fmla="*/ 5753548 w 8191948"/>
                <a:gd name="connsiteY17" fmla="*/ 854617 h 1866817"/>
                <a:gd name="connsiteX18" fmla="*/ 6007548 w 8191948"/>
                <a:gd name="connsiteY18" fmla="*/ 1100150 h 1866817"/>
                <a:gd name="connsiteX19" fmla="*/ 6591748 w 8191948"/>
                <a:gd name="connsiteY19" fmla="*/ 1464217 h 1866817"/>
                <a:gd name="connsiteX20" fmla="*/ 7387615 w 8191948"/>
                <a:gd name="connsiteY20" fmla="*/ 1760550 h 1866817"/>
                <a:gd name="connsiteX21" fmla="*/ 7794015 w 8191948"/>
                <a:gd name="connsiteY21" fmla="*/ 1743617 h 1866817"/>
                <a:gd name="connsiteX22" fmla="*/ 8115748 w 8191948"/>
                <a:gd name="connsiteY22" fmla="*/ 1608150 h 1866817"/>
                <a:gd name="connsiteX23" fmla="*/ 8191948 w 8191948"/>
                <a:gd name="connsiteY23" fmla="*/ 1591217 h 1866817"/>
                <a:gd name="connsiteX0" fmla="*/ 0 w 8191948"/>
                <a:gd name="connsiteY0" fmla="*/ 1866112 h 1940179"/>
                <a:gd name="connsiteX1" fmla="*/ 223261 w 8191948"/>
                <a:gd name="connsiteY1" fmla="*/ 1903146 h 1940179"/>
                <a:gd name="connsiteX2" fmla="*/ 520943 w 8191948"/>
                <a:gd name="connsiteY2" fmla="*/ 1643912 h 1940179"/>
                <a:gd name="connsiteX3" fmla="*/ 1054548 w 8191948"/>
                <a:gd name="connsiteY3" fmla="*/ 1159417 h 1940179"/>
                <a:gd name="connsiteX4" fmla="*/ 1410148 w 8191948"/>
                <a:gd name="connsiteY4" fmla="*/ 668350 h 1940179"/>
                <a:gd name="connsiteX5" fmla="*/ 1748815 w 8191948"/>
                <a:gd name="connsiteY5" fmla="*/ 202684 h 1940179"/>
                <a:gd name="connsiteX6" fmla="*/ 2036682 w 8191948"/>
                <a:gd name="connsiteY6" fmla="*/ 24884 h 1940179"/>
                <a:gd name="connsiteX7" fmla="*/ 2304150 w 8191948"/>
                <a:gd name="connsiteY7" fmla="*/ 53382 h 1940179"/>
                <a:gd name="connsiteX8" fmla="*/ 2646282 w 8191948"/>
                <a:gd name="connsiteY8" fmla="*/ 211150 h 1940179"/>
                <a:gd name="connsiteX9" fmla="*/ 3001882 w 8191948"/>
                <a:gd name="connsiteY9" fmla="*/ 541350 h 1940179"/>
                <a:gd name="connsiteX10" fmla="*/ 3188148 w 8191948"/>
                <a:gd name="connsiteY10" fmla="*/ 761484 h 1940179"/>
                <a:gd name="connsiteX11" fmla="*/ 3391348 w 8191948"/>
                <a:gd name="connsiteY11" fmla="*/ 863084 h 1940179"/>
                <a:gd name="connsiteX12" fmla="*/ 3730015 w 8191948"/>
                <a:gd name="connsiteY12" fmla="*/ 744550 h 1940179"/>
                <a:gd name="connsiteX13" fmla="*/ 4454830 w 8191948"/>
                <a:gd name="connsiteY13" fmla="*/ 514242 h 1940179"/>
                <a:gd name="connsiteX14" fmla="*/ 4915690 w 8191948"/>
                <a:gd name="connsiteY14" fmla="*/ 322217 h 1940179"/>
                <a:gd name="connsiteX15" fmla="*/ 5222930 w 8191948"/>
                <a:gd name="connsiteY15" fmla="*/ 322217 h 1940179"/>
                <a:gd name="connsiteX16" fmla="*/ 5568575 w 8191948"/>
                <a:gd name="connsiteY16" fmla="*/ 629457 h 1940179"/>
                <a:gd name="connsiteX17" fmla="*/ 5753548 w 8191948"/>
                <a:gd name="connsiteY17" fmla="*/ 854617 h 1940179"/>
                <a:gd name="connsiteX18" fmla="*/ 6007548 w 8191948"/>
                <a:gd name="connsiteY18" fmla="*/ 1100150 h 1940179"/>
                <a:gd name="connsiteX19" fmla="*/ 6591748 w 8191948"/>
                <a:gd name="connsiteY19" fmla="*/ 1464217 h 1940179"/>
                <a:gd name="connsiteX20" fmla="*/ 7387615 w 8191948"/>
                <a:gd name="connsiteY20" fmla="*/ 1760550 h 1940179"/>
                <a:gd name="connsiteX21" fmla="*/ 7794015 w 8191948"/>
                <a:gd name="connsiteY21" fmla="*/ 1743617 h 1940179"/>
                <a:gd name="connsiteX22" fmla="*/ 8115748 w 8191948"/>
                <a:gd name="connsiteY22" fmla="*/ 1608150 h 1940179"/>
                <a:gd name="connsiteX23" fmla="*/ 8191948 w 8191948"/>
                <a:gd name="connsiteY23" fmla="*/ 1591217 h 1940179"/>
                <a:gd name="connsiteX0" fmla="*/ 0 w 8191948"/>
                <a:gd name="connsiteY0" fmla="*/ 1866112 h 1903145"/>
                <a:gd name="connsiteX1" fmla="*/ 223261 w 8191948"/>
                <a:gd name="connsiteY1" fmla="*/ 1866112 h 1903145"/>
                <a:gd name="connsiteX2" fmla="*/ 520943 w 8191948"/>
                <a:gd name="connsiteY2" fmla="*/ 1643912 h 1903145"/>
                <a:gd name="connsiteX3" fmla="*/ 1054548 w 8191948"/>
                <a:gd name="connsiteY3" fmla="*/ 1159417 h 1903145"/>
                <a:gd name="connsiteX4" fmla="*/ 1410148 w 8191948"/>
                <a:gd name="connsiteY4" fmla="*/ 668350 h 1903145"/>
                <a:gd name="connsiteX5" fmla="*/ 1748815 w 8191948"/>
                <a:gd name="connsiteY5" fmla="*/ 202684 h 1903145"/>
                <a:gd name="connsiteX6" fmla="*/ 2036682 w 8191948"/>
                <a:gd name="connsiteY6" fmla="*/ 24884 h 1903145"/>
                <a:gd name="connsiteX7" fmla="*/ 2304150 w 8191948"/>
                <a:gd name="connsiteY7" fmla="*/ 53382 h 1903145"/>
                <a:gd name="connsiteX8" fmla="*/ 2646282 w 8191948"/>
                <a:gd name="connsiteY8" fmla="*/ 211150 h 1903145"/>
                <a:gd name="connsiteX9" fmla="*/ 3001882 w 8191948"/>
                <a:gd name="connsiteY9" fmla="*/ 541350 h 1903145"/>
                <a:gd name="connsiteX10" fmla="*/ 3188148 w 8191948"/>
                <a:gd name="connsiteY10" fmla="*/ 761484 h 1903145"/>
                <a:gd name="connsiteX11" fmla="*/ 3391348 w 8191948"/>
                <a:gd name="connsiteY11" fmla="*/ 863084 h 1903145"/>
                <a:gd name="connsiteX12" fmla="*/ 3730015 w 8191948"/>
                <a:gd name="connsiteY12" fmla="*/ 744550 h 1903145"/>
                <a:gd name="connsiteX13" fmla="*/ 4454830 w 8191948"/>
                <a:gd name="connsiteY13" fmla="*/ 514242 h 1903145"/>
                <a:gd name="connsiteX14" fmla="*/ 4915690 w 8191948"/>
                <a:gd name="connsiteY14" fmla="*/ 322217 h 1903145"/>
                <a:gd name="connsiteX15" fmla="*/ 5222930 w 8191948"/>
                <a:gd name="connsiteY15" fmla="*/ 322217 h 1903145"/>
                <a:gd name="connsiteX16" fmla="*/ 5568575 w 8191948"/>
                <a:gd name="connsiteY16" fmla="*/ 629457 h 1903145"/>
                <a:gd name="connsiteX17" fmla="*/ 5753548 w 8191948"/>
                <a:gd name="connsiteY17" fmla="*/ 854617 h 1903145"/>
                <a:gd name="connsiteX18" fmla="*/ 6007548 w 8191948"/>
                <a:gd name="connsiteY18" fmla="*/ 1100150 h 1903145"/>
                <a:gd name="connsiteX19" fmla="*/ 6591748 w 8191948"/>
                <a:gd name="connsiteY19" fmla="*/ 1464217 h 1903145"/>
                <a:gd name="connsiteX20" fmla="*/ 7387615 w 8191948"/>
                <a:gd name="connsiteY20" fmla="*/ 1760550 h 1903145"/>
                <a:gd name="connsiteX21" fmla="*/ 7794015 w 8191948"/>
                <a:gd name="connsiteY21" fmla="*/ 1743617 h 1903145"/>
                <a:gd name="connsiteX22" fmla="*/ 8115748 w 8191948"/>
                <a:gd name="connsiteY22" fmla="*/ 1608150 h 1903145"/>
                <a:gd name="connsiteX23" fmla="*/ 8191948 w 8191948"/>
                <a:gd name="connsiteY23" fmla="*/ 1591217 h 1903145"/>
                <a:gd name="connsiteX0" fmla="*/ 0 w 8198572"/>
                <a:gd name="connsiteY0" fmla="*/ 1940043 h 1940748"/>
                <a:gd name="connsiteX1" fmla="*/ 229885 w 8198572"/>
                <a:gd name="connsiteY1" fmla="*/ 1866112 h 1940748"/>
                <a:gd name="connsiteX2" fmla="*/ 527567 w 8198572"/>
                <a:gd name="connsiteY2" fmla="*/ 1643912 h 1940748"/>
                <a:gd name="connsiteX3" fmla="*/ 1061172 w 8198572"/>
                <a:gd name="connsiteY3" fmla="*/ 1159417 h 1940748"/>
                <a:gd name="connsiteX4" fmla="*/ 1416772 w 8198572"/>
                <a:gd name="connsiteY4" fmla="*/ 668350 h 1940748"/>
                <a:gd name="connsiteX5" fmla="*/ 1755439 w 8198572"/>
                <a:gd name="connsiteY5" fmla="*/ 202684 h 1940748"/>
                <a:gd name="connsiteX6" fmla="*/ 2043306 w 8198572"/>
                <a:gd name="connsiteY6" fmla="*/ 24884 h 1940748"/>
                <a:gd name="connsiteX7" fmla="*/ 2310774 w 8198572"/>
                <a:gd name="connsiteY7" fmla="*/ 53382 h 1940748"/>
                <a:gd name="connsiteX8" fmla="*/ 2652906 w 8198572"/>
                <a:gd name="connsiteY8" fmla="*/ 211150 h 1940748"/>
                <a:gd name="connsiteX9" fmla="*/ 3008506 w 8198572"/>
                <a:gd name="connsiteY9" fmla="*/ 541350 h 1940748"/>
                <a:gd name="connsiteX10" fmla="*/ 3194772 w 8198572"/>
                <a:gd name="connsiteY10" fmla="*/ 761484 h 1940748"/>
                <a:gd name="connsiteX11" fmla="*/ 3397972 w 8198572"/>
                <a:gd name="connsiteY11" fmla="*/ 863084 h 1940748"/>
                <a:gd name="connsiteX12" fmla="*/ 3736639 w 8198572"/>
                <a:gd name="connsiteY12" fmla="*/ 744550 h 1940748"/>
                <a:gd name="connsiteX13" fmla="*/ 4461454 w 8198572"/>
                <a:gd name="connsiteY13" fmla="*/ 514242 h 1940748"/>
                <a:gd name="connsiteX14" fmla="*/ 4922314 w 8198572"/>
                <a:gd name="connsiteY14" fmla="*/ 322217 h 1940748"/>
                <a:gd name="connsiteX15" fmla="*/ 5229554 w 8198572"/>
                <a:gd name="connsiteY15" fmla="*/ 322217 h 1940748"/>
                <a:gd name="connsiteX16" fmla="*/ 5575199 w 8198572"/>
                <a:gd name="connsiteY16" fmla="*/ 629457 h 1940748"/>
                <a:gd name="connsiteX17" fmla="*/ 5760172 w 8198572"/>
                <a:gd name="connsiteY17" fmla="*/ 854617 h 1940748"/>
                <a:gd name="connsiteX18" fmla="*/ 6014172 w 8198572"/>
                <a:gd name="connsiteY18" fmla="*/ 1100150 h 1940748"/>
                <a:gd name="connsiteX19" fmla="*/ 6598372 w 8198572"/>
                <a:gd name="connsiteY19" fmla="*/ 1464217 h 1940748"/>
                <a:gd name="connsiteX20" fmla="*/ 7394239 w 8198572"/>
                <a:gd name="connsiteY20" fmla="*/ 1760550 h 1940748"/>
                <a:gd name="connsiteX21" fmla="*/ 7800639 w 8198572"/>
                <a:gd name="connsiteY21" fmla="*/ 1743617 h 1940748"/>
                <a:gd name="connsiteX22" fmla="*/ 8122372 w 8198572"/>
                <a:gd name="connsiteY22" fmla="*/ 1608150 h 1940748"/>
                <a:gd name="connsiteX23" fmla="*/ 8198572 w 8198572"/>
                <a:gd name="connsiteY23" fmla="*/ 1591217 h 1940748"/>
                <a:gd name="connsiteX0" fmla="*/ 0 w 7968687"/>
                <a:gd name="connsiteY0" fmla="*/ 1866112 h 1866112"/>
                <a:gd name="connsiteX1" fmla="*/ 297682 w 7968687"/>
                <a:gd name="connsiteY1" fmla="*/ 1643912 h 1866112"/>
                <a:gd name="connsiteX2" fmla="*/ 831287 w 7968687"/>
                <a:gd name="connsiteY2" fmla="*/ 1159417 h 1866112"/>
                <a:gd name="connsiteX3" fmla="*/ 1186887 w 7968687"/>
                <a:gd name="connsiteY3" fmla="*/ 668350 h 1866112"/>
                <a:gd name="connsiteX4" fmla="*/ 1525554 w 7968687"/>
                <a:gd name="connsiteY4" fmla="*/ 202684 h 1866112"/>
                <a:gd name="connsiteX5" fmla="*/ 1813421 w 7968687"/>
                <a:gd name="connsiteY5" fmla="*/ 24884 h 1866112"/>
                <a:gd name="connsiteX6" fmla="*/ 2080889 w 7968687"/>
                <a:gd name="connsiteY6" fmla="*/ 53382 h 1866112"/>
                <a:gd name="connsiteX7" fmla="*/ 2423021 w 7968687"/>
                <a:gd name="connsiteY7" fmla="*/ 211150 h 1866112"/>
                <a:gd name="connsiteX8" fmla="*/ 2778621 w 7968687"/>
                <a:gd name="connsiteY8" fmla="*/ 541350 h 1866112"/>
                <a:gd name="connsiteX9" fmla="*/ 2964887 w 7968687"/>
                <a:gd name="connsiteY9" fmla="*/ 761484 h 1866112"/>
                <a:gd name="connsiteX10" fmla="*/ 3168087 w 7968687"/>
                <a:gd name="connsiteY10" fmla="*/ 863084 h 1866112"/>
                <a:gd name="connsiteX11" fmla="*/ 3506754 w 7968687"/>
                <a:gd name="connsiteY11" fmla="*/ 744550 h 1866112"/>
                <a:gd name="connsiteX12" fmla="*/ 4231569 w 7968687"/>
                <a:gd name="connsiteY12" fmla="*/ 514242 h 1866112"/>
                <a:gd name="connsiteX13" fmla="*/ 4692429 w 7968687"/>
                <a:gd name="connsiteY13" fmla="*/ 322217 h 1866112"/>
                <a:gd name="connsiteX14" fmla="*/ 4999669 w 7968687"/>
                <a:gd name="connsiteY14" fmla="*/ 322217 h 1866112"/>
                <a:gd name="connsiteX15" fmla="*/ 5345314 w 7968687"/>
                <a:gd name="connsiteY15" fmla="*/ 629457 h 1866112"/>
                <a:gd name="connsiteX16" fmla="*/ 5530287 w 7968687"/>
                <a:gd name="connsiteY16" fmla="*/ 854617 h 1866112"/>
                <a:gd name="connsiteX17" fmla="*/ 5784287 w 7968687"/>
                <a:gd name="connsiteY17" fmla="*/ 1100150 h 1866112"/>
                <a:gd name="connsiteX18" fmla="*/ 6368487 w 7968687"/>
                <a:gd name="connsiteY18" fmla="*/ 1464217 h 1866112"/>
                <a:gd name="connsiteX19" fmla="*/ 7164354 w 7968687"/>
                <a:gd name="connsiteY19" fmla="*/ 1760550 h 1866112"/>
                <a:gd name="connsiteX20" fmla="*/ 7570754 w 7968687"/>
                <a:gd name="connsiteY20" fmla="*/ 1743617 h 1866112"/>
                <a:gd name="connsiteX21" fmla="*/ 7892487 w 7968687"/>
                <a:gd name="connsiteY21" fmla="*/ 1608150 h 1866112"/>
                <a:gd name="connsiteX22" fmla="*/ 7968687 w 7968687"/>
                <a:gd name="connsiteY22" fmla="*/ 1591217 h 1866112"/>
                <a:gd name="connsiteX0" fmla="*/ 0 w 8082634"/>
                <a:gd name="connsiteY0" fmla="*/ 1762736 h 1807117"/>
                <a:gd name="connsiteX1" fmla="*/ 411629 w 8082634"/>
                <a:gd name="connsiteY1" fmla="*/ 1643912 h 1807117"/>
                <a:gd name="connsiteX2" fmla="*/ 945234 w 8082634"/>
                <a:gd name="connsiteY2" fmla="*/ 1159417 h 1807117"/>
                <a:gd name="connsiteX3" fmla="*/ 1300834 w 8082634"/>
                <a:gd name="connsiteY3" fmla="*/ 668350 h 1807117"/>
                <a:gd name="connsiteX4" fmla="*/ 1639501 w 8082634"/>
                <a:gd name="connsiteY4" fmla="*/ 202684 h 1807117"/>
                <a:gd name="connsiteX5" fmla="*/ 1927368 w 8082634"/>
                <a:gd name="connsiteY5" fmla="*/ 24884 h 1807117"/>
                <a:gd name="connsiteX6" fmla="*/ 2194836 w 8082634"/>
                <a:gd name="connsiteY6" fmla="*/ 53382 h 1807117"/>
                <a:gd name="connsiteX7" fmla="*/ 2536968 w 8082634"/>
                <a:gd name="connsiteY7" fmla="*/ 211150 h 1807117"/>
                <a:gd name="connsiteX8" fmla="*/ 2892568 w 8082634"/>
                <a:gd name="connsiteY8" fmla="*/ 541350 h 1807117"/>
                <a:gd name="connsiteX9" fmla="*/ 3078834 w 8082634"/>
                <a:gd name="connsiteY9" fmla="*/ 761484 h 1807117"/>
                <a:gd name="connsiteX10" fmla="*/ 3282034 w 8082634"/>
                <a:gd name="connsiteY10" fmla="*/ 863084 h 1807117"/>
                <a:gd name="connsiteX11" fmla="*/ 3620701 w 8082634"/>
                <a:gd name="connsiteY11" fmla="*/ 744550 h 1807117"/>
                <a:gd name="connsiteX12" fmla="*/ 4345516 w 8082634"/>
                <a:gd name="connsiteY12" fmla="*/ 514242 h 1807117"/>
                <a:gd name="connsiteX13" fmla="*/ 4806376 w 8082634"/>
                <a:gd name="connsiteY13" fmla="*/ 322217 h 1807117"/>
                <a:gd name="connsiteX14" fmla="*/ 5113616 w 8082634"/>
                <a:gd name="connsiteY14" fmla="*/ 322217 h 1807117"/>
                <a:gd name="connsiteX15" fmla="*/ 5459261 w 8082634"/>
                <a:gd name="connsiteY15" fmla="*/ 629457 h 1807117"/>
                <a:gd name="connsiteX16" fmla="*/ 5644234 w 8082634"/>
                <a:gd name="connsiteY16" fmla="*/ 854617 h 1807117"/>
                <a:gd name="connsiteX17" fmla="*/ 5898234 w 8082634"/>
                <a:gd name="connsiteY17" fmla="*/ 1100150 h 1807117"/>
                <a:gd name="connsiteX18" fmla="*/ 6482434 w 8082634"/>
                <a:gd name="connsiteY18" fmla="*/ 1464217 h 1807117"/>
                <a:gd name="connsiteX19" fmla="*/ 7278301 w 8082634"/>
                <a:gd name="connsiteY19" fmla="*/ 1760550 h 1807117"/>
                <a:gd name="connsiteX20" fmla="*/ 7684701 w 8082634"/>
                <a:gd name="connsiteY20" fmla="*/ 1743617 h 1807117"/>
                <a:gd name="connsiteX21" fmla="*/ 8006434 w 8082634"/>
                <a:gd name="connsiteY21" fmla="*/ 1608150 h 1807117"/>
                <a:gd name="connsiteX22" fmla="*/ 8082634 w 8082634"/>
                <a:gd name="connsiteY22" fmla="*/ 1591217 h 1807117"/>
                <a:gd name="connsiteX0" fmla="*/ 0 w 8082634"/>
                <a:gd name="connsiteY0" fmla="*/ 1762736 h 1807117"/>
                <a:gd name="connsiteX1" fmla="*/ 411629 w 8082634"/>
                <a:gd name="connsiteY1" fmla="*/ 1643912 h 1807117"/>
                <a:gd name="connsiteX2" fmla="*/ 945234 w 8082634"/>
                <a:gd name="connsiteY2" fmla="*/ 1159417 h 1807117"/>
                <a:gd name="connsiteX3" fmla="*/ 1300834 w 8082634"/>
                <a:gd name="connsiteY3" fmla="*/ 668350 h 1807117"/>
                <a:gd name="connsiteX4" fmla="*/ 1639501 w 8082634"/>
                <a:gd name="connsiteY4" fmla="*/ 202684 h 1807117"/>
                <a:gd name="connsiteX5" fmla="*/ 1927368 w 8082634"/>
                <a:gd name="connsiteY5" fmla="*/ 24884 h 1807117"/>
                <a:gd name="connsiteX6" fmla="*/ 2194836 w 8082634"/>
                <a:gd name="connsiteY6" fmla="*/ 53382 h 1807117"/>
                <a:gd name="connsiteX7" fmla="*/ 2536968 w 8082634"/>
                <a:gd name="connsiteY7" fmla="*/ 211150 h 1807117"/>
                <a:gd name="connsiteX8" fmla="*/ 2892568 w 8082634"/>
                <a:gd name="connsiteY8" fmla="*/ 541350 h 1807117"/>
                <a:gd name="connsiteX9" fmla="*/ 3078834 w 8082634"/>
                <a:gd name="connsiteY9" fmla="*/ 761484 h 1807117"/>
                <a:gd name="connsiteX10" fmla="*/ 3282034 w 8082634"/>
                <a:gd name="connsiteY10" fmla="*/ 863084 h 1807117"/>
                <a:gd name="connsiteX11" fmla="*/ 3620701 w 8082634"/>
                <a:gd name="connsiteY11" fmla="*/ 744550 h 1807117"/>
                <a:gd name="connsiteX12" fmla="*/ 4345516 w 8082634"/>
                <a:gd name="connsiteY12" fmla="*/ 514242 h 1807117"/>
                <a:gd name="connsiteX13" fmla="*/ 4806376 w 8082634"/>
                <a:gd name="connsiteY13" fmla="*/ 322217 h 1807117"/>
                <a:gd name="connsiteX14" fmla="*/ 5113616 w 8082634"/>
                <a:gd name="connsiteY14" fmla="*/ 322217 h 1807117"/>
                <a:gd name="connsiteX15" fmla="*/ 5459261 w 8082634"/>
                <a:gd name="connsiteY15" fmla="*/ 629457 h 1807117"/>
                <a:gd name="connsiteX16" fmla="*/ 5644234 w 8082634"/>
                <a:gd name="connsiteY16" fmla="*/ 854617 h 1807117"/>
                <a:gd name="connsiteX17" fmla="*/ 5898234 w 8082634"/>
                <a:gd name="connsiteY17" fmla="*/ 1100150 h 1807117"/>
                <a:gd name="connsiteX18" fmla="*/ 6482434 w 8082634"/>
                <a:gd name="connsiteY18" fmla="*/ 1464217 h 1807117"/>
                <a:gd name="connsiteX19" fmla="*/ 7278301 w 8082634"/>
                <a:gd name="connsiteY19" fmla="*/ 1760550 h 1807117"/>
                <a:gd name="connsiteX20" fmla="*/ 7684701 w 8082634"/>
                <a:gd name="connsiteY20" fmla="*/ 1743617 h 1807117"/>
                <a:gd name="connsiteX21" fmla="*/ 8006434 w 8082634"/>
                <a:gd name="connsiteY21" fmla="*/ 1608150 h 1807117"/>
                <a:gd name="connsiteX22" fmla="*/ 8082634 w 8082634"/>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2892507 w 8082573"/>
                <a:gd name="connsiteY8" fmla="*/ 541350 h 1807117"/>
                <a:gd name="connsiteX9" fmla="*/ 3078773 w 8082573"/>
                <a:gd name="connsiteY9" fmla="*/ 761484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078773 w 8082573"/>
                <a:gd name="connsiteY9" fmla="*/ 761484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590772 w 8082573"/>
                <a:gd name="connsiteY15" fmla="*/ 564099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590772 w 8082573"/>
                <a:gd name="connsiteY15" fmla="*/ 564099 h 1807117"/>
                <a:gd name="connsiteX16" fmla="*/ 5782933 w 8082573"/>
                <a:gd name="connsiteY16" fmla="*/ 883842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33287 h 1813165"/>
                <a:gd name="connsiteX1" fmla="*/ 411568 w 8082573"/>
                <a:gd name="connsiteY1" fmla="*/ 1649960 h 1813165"/>
                <a:gd name="connsiteX2" fmla="*/ 945173 w 8082573"/>
                <a:gd name="connsiteY2" fmla="*/ 1165465 h 1813165"/>
                <a:gd name="connsiteX3" fmla="*/ 1300773 w 8082573"/>
                <a:gd name="connsiteY3" fmla="*/ 674398 h 1813165"/>
                <a:gd name="connsiteX4" fmla="*/ 1737021 w 8082573"/>
                <a:gd name="connsiteY4" fmla="*/ 245023 h 1813165"/>
                <a:gd name="connsiteX5" fmla="*/ 1927307 w 8082573"/>
                <a:gd name="connsiteY5" fmla="*/ 30932 h 1813165"/>
                <a:gd name="connsiteX6" fmla="*/ 2194775 w 8082573"/>
                <a:gd name="connsiteY6" fmla="*/ 59430 h 1813165"/>
                <a:gd name="connsiteX7" fmla="*/ 2536907 w 8082573"/>
                <a:gd name="connsiteY7" fmla="*/ 217198 h 1813165"/>
                <a:gd name="connsiteX8" fmla="*/ 3008449 w 8082573"/>
                <a:gd name="connsiteY8" fmla="*/ 530856 h 1813165"/>
                <a:gd name="connsiteX9" fmla="*/ 3239338 w 8082573"/>
                <a:gd name="connsiteY9" fmla="*/ 744170 h 1813165"/>
                <a:gd name="connsiteX10" fmla="*/ 3393449 w 8082573"/>
                <a:gd name="connsiteY10" fmla="*/ 779892 h 1813165"/>
                <a:gd name="connsiteX11" fmla="*/ 3620640 w 8082573"/>
                <a:gd name="connsiteY11" fmla="*/ 750598 h 1813165"/>
                <a:gd name="connsiteX12" fmla="*/ 4357394 w 8082573"/>
                <a:gd name="connsiteY12" fmla="*/ 568334 h 1813165"/>
                <a:gd name="connsiteX13" fmla="*/ 4897243 w 8082573"/>
                <a:gd name="connsiteY13" fmla="*/ 427145 h 1813165"/>
                <a:gd name="connsiteX14" fmla="*/ 5282735 w 8082573"/>
                <a:gd name="connsiteY14" fmla="*/ 392216 h 1813165"/>
                <a:gd name="connsiteX15" fmla="*/ 5590772 w 8082573"/>
                <a:gd name="connsiteY15" fmla="*/ 570147 h 1813165"/>
                <a:gd name="connsiteX16" fmla="*/ 5782933 w 8082573"/>
                <a:gd name="connsiteY16" fmla="*/ 889890 h 1813165"/>
                <a:gd name="connsiteX17" fmla="*/ 5898173 w 8082573"/>
                <a:gd name="connsiteY17" fmla="*/ 1106198 h 1813165"/>
                <a:gd name="connsiteX18" fmla="*/ 6482373 w 8082573"/>
                <a:gd name="connsiteY18" fmla="*/ 1470265 h 1813165"/>
                <a:gd name="connsiteX19" fmla="*/ 7278240 w 8082573"/>
                <a:gd name="connsiteY19" fmla="*/ 1766598 h 1813165"/>
                <a:gd name="connsiteX20" fmla="*/ 7684640 w 8082573"/>
                <a:gd name="connsiteY20" fmla="*/ 1749665 h 1813165"/>
                <a:gd name="connsiteX21" fmla="*/ 8006373 w 8082573"/>
                <a:gd name="connsiteY21" fmla="*/ 1614198 h 1813165"/>
                <a:gd name="connsiteX22" fmla="*/ 8082573 w 8082573"/>
                <a:gd name="connsiteY22" fmla="*/ 1597265 h 1813165"/>
                <a:gd name="connsiteX0" fmla="*/ 0 w 8082573"/>
                <a:gd name="connsiteY0" fmla="*/ 1731793 h 1811671"/>
                <a:gd name="connsiteX1" fmla="*/ 411568 w 8082573"/>
                <a:gd name="connsiteY1" fmla="*/ 1648466 h 1811671"/>
                <a:gd name="connsiteX2" fmla="*/ 945173 w 8082573"/>
                <a:gd name="connsiteY2" fmla="*/ 1163971 h 1811671"/>
                <a:gd name="connsiteX3" fmla="*/ 1300773 w 8082573"/>
                <a:gd name="connsiteY3" fmla="*/ 672904 h 1811671"/>
                <a:gd name="connsiteX4" fmla="*/ 1737021 w 8082573"/>
                <a:gd name="connsiteY4" fmla="*/ 243529 h 1811671"/>
                <a:gd name="connsiteX5" fmla="*/ 1927307 w 8082573"/>
                <a:gd name="connsiteY5" fmla="*/ 29438 h 1811671"/>
                <a:gd name="connsiteX6" fmla="*/ 2315474 w 8082573"/>
                <a:gd name="connsiteY6" fmla="*/ 66901 h 1811671"/>
                <a:gd name="connsiteX7" fmla="*/ 2536907 w 8082573"/>
                <a:gd name="connsiteY7" fmla="*/ 215704 h 1811671"/>
                <a:gd name="connsiteX8" fmla="*/ 3008449 w 8082573"/>
                <a:gd name="connsiteY8" fmla="*/ 529362 h 1811671"/>
                <a:gd name="connsiteX9" fmla="*/ 3239338 w 8082573"/>
                <a:gd name="connsiteY9" fmla="*/ 742676 h 1811671"/>
                <a:gd name="connsiteX10" fmla="*/ 3393449 w 8082573"/>
                <a:gd name="connsiteY10" fmla="*/ 778398 h 1811671"/>
                <a:gd name="connsiteX11" fmla="*/ 3620640 w 8082573"/>
                <a:gd name="connsiteY11" fmla="*/ 749104 h 1811671"/>
                <a:gd name="connsiteX12" fmla="*/ 4357394 w 8082573"/>
                <a:gd name="connsiteY12" fmla="*/ 566840 h 1811671"/>
                <a:gd name="connsiteX13" fmla="*/ 4897243 w 8082573"/>
                <a:gd name="connsiteY13" fmla="*/ 425651 h 1811671"/>
                <a:gd name="connsiteX14" fmla="*/ 5282735 w 8082573"/>
                <a:gd name="connsiteY14" fmla="*/ 390722 h 1811671"/>
                <a:gd name="connsiteX15" fmla="*/ 5590772 w 8082573"/>
                <a:gd name="connsiteY15" fmla="*/ 568653 h 1811671"/>
                <a:gd name="connsiteX16" fmla="*/ 5782933 w 8082573"/>
                <a:gd name="connsiteY16" fmla="*/ 888396 h 1811671"/>
                <a:gd name="connsiteX17" fmla="*/ 5898173 w 8082573"/>
                <a:gd name="connsiteY17" fmla="*/ 1104704 h 1811671"/>
                <a:gd name="connsiteX18" fmla="*/ 6482373 w 8082573"/>
                <a:gd name="connsiteY18" fmla="*/ 1468771 h 1811671"/>
                <a:gd name="connsiteX19" fmla="*/ 7278240 w 8082573"/>
                <a:gd name="connsiteY19" fmla="*/ 1765104 h 1811671"/>
                <a:gd name="connsiteX20" fmla="*/ 7684640 w 8082573"/>
                <a:gd name="connsiteY20" fmla="*/ 1748171 h 1811671"/>
                <a:gd name="connsiteX21" fmla="*/ 8006373 w 8082573"/>
                <a:gd name="connsiteY21" fmla="*/ 1612704 h 1811671"/>
                <a:gd name="connsiteX22" fmla="*/ 8082573 w 8082573"/>
                <a:gd name="connsiteY22" fmla="*/ 1595771 h 1811671"/>
                <a:gd name="connsiteX0" fmla="*/ 0 w 8082573"/>
                <a:gd name="connsiteY0" fmla="*/ 1730279 h 1810157"/>
                <a:gd name="connsiteX1" fmla="*/ 411568 w 8082573"/>
                <a:gd name="connsiteY1" fmla="*/ 1646952 h 1810157"/>
                <a:gd name="connsiteX2" fmla="*/ 945173 w 8082573"/>
                <a:gd name="connsiteY2" fmla="*/ 1162457 h 1810157"/>
                <a:gd name="connsiteX3" fmla="*/ 1300773 w 8082573"/>
                <a:gd name="connsiteY3" fmla="*/ 671390 h 1810157"/>
                <a:gd name="connsiteX4" fmla="*/ 1737021 w 8082573"/>
                <a:gd name="connsiteY4" fmla="*/ 242015 h 1810157"/>
                <a:gd name="connsiteX5" fmla="*/ 2007191 w 8082573"/>
                <a:gd name="connsiteY5" fmla="*/ 29438 h 1810157"/>
                <a:gd name="connsiteX6" fmla="*/ 2315474 w 8082573"/>
                <a:gd name="connsiteY6" fmla="*/ 65387 h 1810157"/>
                <a:gd name="connsiteX7" fmla="*/ 2536907 w 8082573"/>
                <a:gd name="connsiteY7" fmla="*/ 214190 h 1810157"/>
                <a:gd name="connsiteX8" fmla="*/ 3008449 w 8082573"/>
                <a:gd name="connsiteY8" fmla="*/ 527848 h 1810157"/>
                <a:gd name="connsiteX9" fmla="*/ 3239338 w 8082573"/>
                <a:gd name="connsiteY9" fmla="*/ 741162 h 1810157"/>
                <a:gd name="connsiteX10" fmla="*/ 3393449 w 8082573"/>
                <a:gd name="connsiteY10" fmla="*/ 776884 h 1810157"/>
                <a:gd name="connsiteX11" fmla="*/ 3620640 w 8082573"/>
                <a:gd name="connsiteY11" fmla="*/ 747590 h 1810157"/>
                <a:gd name="connsiteX12" fmla="*/ 4357394 w 8082573"/>
                <a:gd name="connsiteY12" fmla="*/ 565326 h 1810157"/>
                <a:gd name="connsiteX13" fmla="*/ 4897243 w 8082573"/>
                <a:gd name="connsiteY13" fmla="*/ 424137 h 1810157"/>
                <a:gd name="connsiteX14" fmla="*/ 5282735 w 8082573"/>
                <a:gd name="connsiteY14" fmla="*/ 389208 h 1810157"/>
                <a:gd name="connsiteX15" fmla="*/ 5590772 w 8082573"/>
                <a:gd name="connsiteY15" fmla="*/ 567139 h 1810157"/>
                <a:gd name="connsiteX16" fmla="*/ 5782933 w 8082573"/>
                <a:gd name="connsiteY16" fmla="*/ 886882 h 1810157"/>
                <a:gd name="connsiteX17" fmla="*/ 5898173 w 8082573"/>
                <a:gd name="connsiteY17" fmla="*/ 1103190 h 1810157"/>
                <a:gd name="connsiteX18" fmla="*/ 6482373 w 8082573"/>
                <a:gd name="connsiteY18" fmla="*/ 1467257 h 1810157"/>
                <a:gd name="connsiteX19" fmla="*/ 7278240 w 8082573"/>
                <a:gd name="connsiteY19" fmla="*/ 1763590 h 1810157"/>
                <a:gd name="connsiteX20" fmla="*/ 7684640 w 8082573"/>
                <a:gd name="connsiteY20" fmla="*/ 1746657 h 1810157"/>
                <a:gd name="connsiteX21" fmla="*/ 8006373 w 8082573"/>
                <a:gd name="connsiteY21" fmla="*/ 1611190 h 1810157"/>
                <a:gd name="connsiteX22" fmla="*/ 8082573 w 8082573"/>
                <a:gd name="connsiteY22" fmla="*/ 1594257 h 1810157"/>
                <a:gd name="connsiteX0" fmla="*/ 0 w 8082573"/>
                <a:gd name="connsiteY0" fmla="*/ 1730279 h 1762364"/>
                <a:gd name="connsiteX1" fmla="*/ 411568 w 8082573"/>
                <a:gd name="connsiteY1" fmla="*/ 1646952 h 1762364"/>
                <a:gd name="connsiteX2" fmla="*/ 945173 w 8082573"/>
                <a:gd name="connsiteY2" fmla="*/ 1162457 h 1762364"/>
                <a:gd name="connsiteX3" fmla="*/ 1300773 w 8082573"/>
                <a:gd name="connsiteY3" fmla="*/ 671390 h 1762364"/>
                <a:gd name="connsiteX4" fmla="*/ 1737021 w 8082573"/>
                <a:gd name="connsiteY4" fmla="*/ 242015 h 1762364"/>
                <a:gd name="connsiteX5" fmla="*/ 2007191 w 8082573"/>
                <a:gd name="connsiteY5" fmla="*/ 29438 h 1762364"/>
                <a:gd name="connsiteX6" fmla="*/ 2315474 w 8082573"/>
                <a:gd name="connsiteY6" fmla="*/ 65387 h 1762364"/>
                <a:gd name="connsiteX7" fmla="*/ 2536907 w 8082573"/>
                <a:gd name="connsiteY7" fmla="*/ 214190 h 1762364"/>
                <a:gd name="connsiteX8" fmla="*/ 3008449 w 8082573"/>
                <a:gd name="connsiteY8" fmla="*/ 527848 h 1762364"/>
                <a:gd name="connsiteX9" fmla="*/ 3239338 w 8082573"/>
                <a:gd name="connsiteY9" fmla="*/ 741162 h 1762364"/>
                <a:gd name="connsiteX10" fmla="*/ 3393449 w 8082573"/>
                <a:gd name="connsiteY10" fmla="*/ 776884 h 1762364"/>
                <a:gd name="connsiteX11" fmla="*/ 3620640 w 8082573"/>
                <a:gd name="connsiteY11" fmla="*/ 747590 h 1762364"/>
                <a:gd name="connsiteX12" fmla="*/ 4357394 w 8082573"/>
                <a:gd name="connsiteY12" fmla="*/ 565326 h 1762364"/>
                <a:gd name="connsiteX13" fmla="*/ 4897243 w 8082573"/>
                <a:gd name="connsiteY13" fmla="*/ 424137 h 1762364"/>
                <a:gd name="connsiteX14" fmla="*/ 5282735 w 8082573"/>
                <a:gd name="connsiteY14" fmla="*/ 389208 h 1762364"/>
                <a:gd name="connsiteX15" fmla="*/ 5590772 w 8082573"/>
                <a:gd name="connsiteY15" fmla="*/ 567139 h 1762364"/>
                <a:gd name="connsiteX16" fmla="*/ 5782933 w 8082573"/>
                <a:gd name="connsiteY16" fmla="*/ 886882 h 1762364"/>
                <a:gd name="connsiteX17" fmla="*/ 5898173 w 8082573"/>
                <a:gd name="connsiteY17" fmla="*/ 1103190 h 1762364"/>
                <a:gd name="connsiteX18" fmla="*/ 6482373 w 8082573"/>
                <a:gd name="connsiteY18" fmla="*/ 1467257 h 1762364"/>
                <a:gd name="connsiteX19" fmla="*/ 7246154 w 8082573"/>
                <a:gd name="connsiteY19" fmla="*/ 1705433 h 1762364"/>
                <a:gd name="connsiteX20" fmla="*/ 7684640 w 8082573"/>
                <a:gd name="connsiteY20" fmla="*/ 1746657 h 1762364"/>
                <a:gd name="connsiteX21" fmla="*/ 8006373 w 8082573"/>
                <a:gd name="connsiteY21" fmla="*/ 1611190 h 1762364"/>
                <a:gd name="connsiteX22" fmla="*/ 8082573 w 8082573"/>
                <a:gd name="connsiteY22" fmla="*/ 1594257 h 1762364"/>
                <a:gd name="connsiteX0" fmla="*/ 0 w 8209976"/>
                <a:gd name="connsiteY0" fmla="*/ 1730279 h 1762364"/>
                <a:gd name="connsiteX1" fmla="*/ 411568 w 8209976"/>
                <a:gd name="connsiteY1" fmla="*/ 1646952 h 1762364"/>
                <a:gd name="connsiteX2" fmla="*/ 945173 w 8209976"/>
                <a:gd name="connsiteY2" fmla="*/ 1162457 h 1762364"/>
                <a:gd name="connsiteX3" fmla="*/ 1300773 w 8209976"/>
                <a:gd name="connsiteY3" fmla="*/ 671390 h 1762364"/>
                <a:gd name="connsiteX4" fmla="*/ 1737021 w 8209976"/>
                <a:gd name="connsiteY4" fmla="*/ 242015 h 1762364"/>
                <a:gd name="connsiteX5" fmla="*/ 2007191 w 8209976"/>
                <a:gd name="connsiteY5" fmla="*/ 29438 h 1762364"/>
                <a:gd name="connsiteX6" fmla="*/ 2315474 w 8209976"/>
                <a:gd name="connsiteY6" fmla="*/ 65387 h 1762364"/>
                <a:gd name="connsiteX7" fmla="*/ 2536907 w 8209976"/>
                <a:gd name="connsiteY7" fmla="*/ 214190 h 1762364"/>
                <a:gd name="connsiteX8" fmla="*/ 3008449 w 8209976"/>
                <a:gd name="connsiteY8" fmla="*/ 527848 h 1762364"/>
                <a:gd name="connsiteX9" fmla="*/ 3239338 w 8209976"/>
                <a:gd name="connsiteY9" fmla="*/ 741162 h 1762364"/>
                <a:gd name="connsiteX10" fmla="*/ 3393449 w 8209976"/>
                <a:gd name="connsiteY10" fmla="*/ 776884 h 1762364"/>
                <a:gd name="connsiteX11" fmla="*/ 3620640 w 8209976"/>
                <a:gd name="connsiteY11" fmla="*/ 747590 h 1762364"/>
                <a:gd name="connsiteX12" fmla="*/ 4357394 w 8209976"/>
                <a:gd name="connsiteY12" fmla="*/ 565326 h 1762364"/>
                <a:gd name="connsiteX13" fmla="*/ 4897243 w 8209976"/>
                <a:gd name="connsiteY13" fmla="*/ 424137 h 1762364"/>
                <a:gd name="connsiteX14" fmla="*/ 5282735 w 8209976"/>
                <a:gd name="connsiteY14" fmla="*/ 389208 h 1762364"/>
                <a:gd name="connsiteX15" fmla="*/ 5590772 w 8209976"/>
                <a:gd name="connsiteY15" fmla="*/ 567139 h 1762364"/>
                <a:gd name="connsiteX16" fmla="*/ 5782933 w 8209976"/>
                <a:gd name="connsiteY16" fmla="*/ 886882 h 1762364"/>
                <a:gd name="connsiteX17" fmla="*/ 5898173 w 8209976"/>
                <a:gd name="connsiteY17" fmla="*/ 1103190 h 1762364"/>
                <a:gd name="connsiteX18" fmla="*/ 6482373 w 8209976"/>
                <a:gd name="connsiteY18" fmla="*/ 1467257 h 1762364"/>
                <a:gd name="connsiteX19" fmla="*/ 7246154 w 8209976"/>
                <a:gd name="connsiteY19" fmla="*/ 1705433 h 1762364"/>
                <a:gd name="connsiteX20" fmla="*/ 7684640 w 8209976"/>
                <a:gd name="connsiteY20" fmla="*/ 1746657 h 1762364"/>
                <a:gd name="connsiteX21" fmla="*/ 8006373 w 8209976"/>
                <a:gd name="connsiteY21" fmla="*/ 1611190 h 1762364"/>
                <a:gd name="connsiteX22" fmla="*/ 8209976 w 8209976"/>
                <a:gd name="connsiteY22" fmla="*/ 1564867 h 1762364"/>
                <a:gd name="connsiteX0" fmla="*/ 0 w 8209976"/>
                <a:gd name="connsiteY0" fmla="*/ 1730279 h 1762364"/>
                <a:gd name="connsiteX1" fmla="*/ 411568 w 8209976"/>
                <a:gd name="connsiteY1" fmla="*/ 1646952 h 1762364"/>
                <a:gd name="connsiteX2" fmla="*/ 945173 w 8209976"/>
                <a:gd name="connsiteY2" fmla="*/ 1162457 h 1762364"/>
                <a:gd name="connsiteX3" fmla="*/ 1300773 w 8209976"/>
                <a:gd name="connsiteY3" fmla="*/ 671390 h 1762364"/>
                <a:gd name="connsiteX4" fmla="*/ 1737021 w 8209976"/>
                <a:gd name="connsiteY4" fmla="*/ 242015 h 1762364"/>
                <a:gd name="connsiteX5" fmla="*/ 2007191 w 8209976"/>
                <a:gd name="connsiteY5" fmla="*/ 29438 h 1762364"/>
                <a:gd name="connsiteX6" fmla="*/ 2315474 w 8209976"/>
                <a:gd name="connsiteY6" fmla="*/ 65387 h 1762364"/>
                <a:gd name="connsiteX7" fmla="*/ 2536907 w 8209976"/>
                <a:gd name="connsiteY7" fmla="*/ 214190 h 1762364"/>
                <a:gd name="connsiteX8" fmla="*/ 3008449 w 8209976"/>
                <a:gd name="connsiteY8" fmla="*/ 527848 h 1762364"/>
                <a:gd name="connsiteX9" fmla="*/ 3239338 w 8209976"/>
                <a:gd name="connsiteY9" fmla="*/ 741162 h 1762364"/>
                <a:gd name="connsiteX10" fmla="*/ 3393449 w 8209976"/>
                <a:gd name="connsiteY10" fmla="*/ 776884 h 1762364"/>
                <a:gd name="connsiteX11" fmla="*/ 3620640 w 8209976"/>
                <a:gd name="connsiteY11" fmla="*/ 747590 h 1762364"/>
                <a:gd name="connsiteX12" fmla="*/ 4357394 w 8209976"/>
                <a:gd name="connsiteY12" fmla="*/ 565326 h 1762364"/>
                <a:gd name="connsiteX13" fmla="*/ 4897243 w 8209976"/>
                <a:gd name="connsiteY13" fmla="*/ 424137 h 1762364"/>
                <a:gd name="connsiteX14" fmla="*/ 5282735 w 8209976"/>
                <a:gd name="connsiteY14" fmla="*/ 389208 h 1762364"/>
                <a:gd name="connsiteX15" fmla="*/ 5590772 w 8209976"/>
                <a:gd name="connsiteY15" fmla="*/ 567139 h 1762364"/>
                <a:gd name="connsiteX16" fmla="*/ 5782933 w 8209976"/>
                <a:gd name="connsiteY16" fmla="*/ 886882 h 1762364"/>
                <a:gd name="connsiteX17" fmla="*/ 5898173 w 8209976"/>
                <a:gd name="connsiteY17" fmla="*/ 1103190 h 1762364"/>
                <a:gd name="connsiteX18" fmla="*/ 6482373 w 8209976"/>
                <a:gd name="connsiteY18" fmla="*/ 1467257 h 1762364"/>
                <a:gd name="connsiteX19" fmla="*/ 7246154 w 8209976"/>
                <a:gd name="connsiteY19" fmla="*/ 1705433 h 1762364"/>
                <a:gd name="connsiteX20" fmla="*/ 7684640 w 8209976"/>
                <a:gd name="connsiteY20" fmla="*/ 1746657 h 1762364"/>
                <a:gd name="connsiteX21" fmla="*/ 8006373 w 8209976"/>
                <a:gd name="connsiteY21" fmla="*/ 1611190 h 1762364"/>
                <a:gd name="connsiteX22" fmla="*/ 8209976 w 8209976"/>
                <a:gd name="connsiteY22" fmla="*/ 1564867 h 176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09976" h="1762364">
                  <a:moveTo>
                    <a:pt x="0" y="1730279"/>
                  </a:moveTo>
                  <a:cubicBezTo>
                    <a:pt x="178601" y="1707967"/>
                    <a:pt x="254039" y="1741589"/>
                    <a:pt x="411568" y="1646952"/>
                  </a:cubicBezTo>
                  <a:cubicBezTo>
                    <a:pt x="569097" y="1552315"/>
                    <a:pt x="796972" y="1325051"/>
                    <a:pt x="945173" y="1162457"/>
                  </a:cubicBezTo>
                  <a:cubicBezTo>
                    <a:pt x="1093374" y="999863"/>
                    <a:pt x="1300773" y="671390"/>
                    <a:pt x="1300773" y="671390"/>
                  </a:cubicBezTo>
                  <a:cubicBezTo>
                    <a:pt x="1416484" y="511935"/>
                    <a:pt x="1619285" y="349007"/>
                    <a:pt x="1737021" y="242015"/>
                  </a:cubicBezTo>
                  <a:cubicBezTo>
                    <a:pt x="1854757" y="135023"/>
                    <a:pt x="1910782" y="58876"/>
                    <a:pt x="2007191" y="29438"/>
                  </a:cubicBezTo>
                  <a:cubicBezTo>
                    <a:pt x="2103600" y="0"/>
                    <a:pt x="2227188" y="34595"/>
                    <a:pt x="2315474" y="65387"/>
                  </a:cubicBezTo>
                  <a:cubicBezTo>
                    <a:pt x="2403760" y="96179"/>
                    <a:pt x="2421411" y="137113"/>
                    <a:pt x="2536907" y="214190"/>
                  </a:cubicBezTo>
                  <a:cubicBezTo>
                    <a:pt x="2652403" y="291267"/>
                    <a:pt x="2891377" y="440019"/>
                    <a:pt x="3008449" y="527848"/>
                  </a:cubicBezTo>
                  <a:cubicBezTo>
                    <a:pt x="3125521" y="615677"/>
                    <a:pt x="3175171" y="699656"/>
                    <a:pt x="3239338" y="741162"/>
                  </a:cubicBezTo>
                  <a:cubicBezTo>
                    <a:pt x="3303505" y="782668"/>
                    <a:pt x="3329899" y="775813"/>
                    <a:pt x="3393449" y="776884"/>
                  </a:cubicBezTo>
                  <a:cubicBezTo>
                    <a:pt x="3456999" y="777955"/>
                    <a:pt x="3459983" y="782850"/>
                    <a:pt x="3620640" y="747590"/>
                  </a:cubicBezTo>
                  <a:cubicBezTo>
                    <a:pt x="3781297" y="712330"/>
                    <a:pt x="4144627" y="619235"/>
                    <a:pt x="4357394" y="565326"/>
                  </a:cubicBezTo>
                  <a:cubicBezTo>
                    <a:pt x="4570161" y="511417"/>
                    <a:pt x="4743020" y="453490"/>
                    <a:pt x="4897243" y="424137"/>
                  </a:cubicBezTo>
                  <a:cubicBezTo>
                    <a:pt x="5051467" y="394784"/>
                    <a:pt x="5167147" y="365374"/>
                    <a:pt x="5282735" y="389208"/>
                  </a:cubicBezTo>
                  <a:cubicBezTo>
                    <a:pt x="5398323" y="413042"/>
                    <a:pt x="5507406" y="484193"/>
                    <a:pt x="5590772" y="567139"/>
                  </a:cubicBezTo>
                  <a:cubicBezTo>
                    <a:pt x="5674138" y="650085"/>
                    <a:pt x="5731700" y="797540"/>
                    <a:pt x="5782933" y="886882"/>
                  </a:cubicBezTo>
                  <a:cubicBezTo>
                    <a:pt x="5834167" y="976224"/>
                    <a:pt x="5805127" y="1001587"/>
                    <a:pt x="5898173" y="1103190"/>
                  </a:cubicBezTo>
                  <a:cubicBezTo>
                    <a:pt x="6014746" y="1199919"/>
                    <a:pt x="6257710" y="1366883"/>
                    <a:pt x="6482373" y="1467257"/>
                  </a:cubicBezTo>
                  <a:cubicBezTo>
                    <a:pt x="6707036" y="1567631"/>
                    <a:pt x="7045776" y="1658866"/>
                    <a:pt x="7246154" y="1705433"/>
                  </a:cubicBezTo>
                  <a:cubicBezTo>
                    <a:pt x="7446532" y="1752000"/>
                    <a:pt x="7557937" y="1762364"/>
                    <a:pt x="7684640" y="1746657"/>
                  </a:cubicBezTo>
                  <a:cubicBezTo>
                    <a:pt x="7811343" y="1730950"/>
                    <a:pt x="7918817" y="1641488"/>
                    <a:pt x="8006373" y="1611190"/>
                  </a:cubicBezTo>
                  <a:cubicBezTo>
                    <a:pt x="8093929" y="1580892"/>
                    <a:pt x="8205037" y="1560633"/>
                    <a:pt x="8209976" y="1564867"/>
                  </a:cubicBezTo>
                </a:path>
              </a:pathLst>
            </a:cu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3" name="Oval 22"/>
          <p:cNvSpPr/>
          <p:nvPr/>
        </p:nvSpPr>
        <p:spPr>
          <a:xfrm>
            <a:off x="1396303" y="3135481"/>
            <a:ext cx="2361887" cy="1497782"/>
          </a:xfrm>
          <a:prstGeom prst="ellipse">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1497782" y="6764722"/>
            <a:ext cx="7604124" cy="460856"/>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440175" y="6764722"/>
            <a:ext cx="57607" cy="633677"/>
          </a:xfrm>
          <a:prstGeom prst="line">
            <a:avLst/>
          </a:prstGeom>
          <a:ln>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239727" y="3423516"/>
            <a:ext cx="230428" cy="3398813"/>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62336" y="6419080"/>
            <a:ext cx="474590" cy="0"/>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Land Technical\Maps\Aerial Photos\1989 March 30 wac-89ca_36-160.jpg"/>
          <p:cNvPicPr>
            <a:picLocks noChangeAspect="1" noChangeArrowheads="1"/>
          </p:cNvPicPr>
          <p:nvPr/>
        </p:nvPicPr>
        <p:blipFill>
          <a:blip r:embed="rId3" cstate="print">
            <a:lum bright="-10000"/>
          </a:blip>
          <a:srcRect l="11856" t="42872" r="56318" b="31083"/>
          <a:stretch>
            <a:fillRect/>
          </a:stretch>
        </p:blipFill>
        <p:spPr bwMode="auto">
          <a:xfrm>
            <a:off x="35295" y="0"/>
            <a:ext cx="10908656" cy="8229600"/>
          </a:xfrm>
          <a:prstGeom prst="rect">
            <a:avLst/>
          </a:prstGeom>
          <a:noFill/>
        </p:spPr>
      </p:pic>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4" name="Rectangle 23"/>
          <p:cNvSpPr/>
          <p:nvPr/>
        </p:nvSpPr>
        <p:spPr>
          <a:xfrm>
            <a:off x="274320" y="7680960"/>
            <a:ext cx="1914754"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June 1989</a:t>
            </a:r>
          </a:p>
        </p:txBody>
      </p:sp>
      <p:grpSp>
        <p:nvGrpSpPr>
          <p:cNvPr id="8" name="Group 40"/>
          <p:cNvGrpSpPr/>
          <p:nvPr/>
        </p:nvGrpSpPr>
        <p:grpSpPr>
          <a:xfrm>
            <a:off x="5348840" y="670834"/>
            <a:ext cx="1923377" cy="1139686"/>
            <a:chOff x="306179" y="321412"/>
            <a:chExt cx="8342292" cy="5105988"/>
          </a:xfrm>
        </p:grpSpPr>
        <p:grpSp>
          <p:nvGrpSpPr>
            <p:cNvPr id="9" name="Group 17"/>
            <p:cNvGrpSpPr/>
            <p:nvPr/>
          </p:nvGrpSpPr>
          <p:grpSpPr>
            <a:xfrm rot="21598344">
              <a:off x="306179" y="2016782"/>
              <a:ext cx="8342292" cy="3410618"/>
              <a:chOff x="232237" y="1662370"/>
              <a:chExt cx="8372288" cy="3112004"/>
            </a:xfrm>
          </p:grpSpPr>
          <p:cxnSp>
            <p:nvCxnSpPr>
              <p:cNvPr id="11" name="Straight Connector 10"/>
              <p:cNvCxnSpPr/>
              <p:nvPr/>
            </p:nvCxnSpPr>
            <p:spPr>
              <a:xfrm rot="1656" flipH="1">
                <a:off x="232237" y="4772517"/>
                <a:ext cx="5475171" cy="185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nvGrpSpPr>
              <p:cNvPr id="12" name="Group 90"/>
              <p:cNvGrpSpPr/>
              <p:nvPr/>
            </p:nvGrpSpPr>
            <p:grpSpPr>
              <a:xfrm>
                <a:off x="233001" y="1662370"/>
                <a:ext cx="8371524" cy="3110806"/>
                <a:chOff x="233001" y="1662370"/>
                <a:chExt cx="8371524" cy="3110806"/>
              </a:xfrm>
            </p:grpSpPr>
            <p:cxnSp>
              <p:nvCxnSpPr>
                <p:cNvPr id="13" name="Straight Connector 18"/>
                <p:cNvCxnSpPr>
                  <a:stCxn id="10" idx="0"/>
                </p:cNvCxnSpPr>
                <p:nvPr/>
              </p:nvCxnSpPr>
              <p:spPr>
                <a:xfrm rot="1656" flipH="1">
                  <a:off x="233001" y="1827750"/>
                  <a:ext cx="2067" cy="294542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450905" y="1662370"/>
                  <a:ext cx="153620" cy="2304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7798021" y="2123230"/>
                  <a:ext cx="768099" cy="26883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56" flipH="1">
                  <a:off x="7481467" y="2391995"/>
                  <a:ext cx="316368" cy="7005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56" flipH="1">
                  <a:off x="6633268" y="3092268"/>
                  <a:ext cx="847948" cy="2452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56" flipH="1">
                  <a:off x="5708058" y="3337067"/>
                  <a:ext cx="423975" cy="42051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07958" y="3736216"/>
                  <a:ext cx="0" cy="1036935"/>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8566120" y="1892800"/>
                  <a:ext cx="38405" cy="23043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132143" y="3337380"/>
                  <a:ext cx="499263"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10" name="Freeform 9"/>
            <p:cNvSpPr/>
            <p:nvPr/>
          </p:nvSpPr>
          <p:spPr>
            <a:xfrm rot="21594514">
              <a:off x="307573" y="321412"/>
              <a:ext cx="8180562" cy="1906817"/>
            </a:xfrm>
            <a:custGeom>
              <a:avLst/>
              <a:gdLst>
                <a:gd name="connsiteX0" fmla="*/ 0 w 8187266"/>
                <a:gd name="connsiteY0" fmla="*/ 1931810 h 1933221"/>
                <a:gd name="connsiteX1" fmla="*/ 177800 w 8187266"/>
                <a:gd name="connsiteY1" fmla="*/ 1906410 h 1933221"/>
                <a:gd name="connsiteX2" fmla="*/ 406400 w 8187266"/>
                <a:gd name="connsiteY2" fmla="*/ 1770944 h 1933221"/>
                <a:gd name="connsiteX3" fmla="*/ 1049866 w 8187266"/>
                <a:gd name="connsiteY3" fmla="*/ 1152877 h 1933221"/>
                <a:gd name="connsiteX4" fmla="*/ 1405466 w 8187266"/>
                <a:gd name="connsiteY4" fmla="*/ 661810 h 1933221"/>
                <a:gd name="connsiteX5" fmla="*/ 1744133 w 8187266"/>
                <a:gd name="connsiteY5" fmla="*/ 196144 h 1933221"/>
                <a:gd name="connsiteX6" fmla="*/ 2032000 w 8187266"/>
                <a:gd name="connsiteY6" fmla="*/ 18344 h 1933221"/>
                <a:gd name="connsiteX7" fmla="*/ 2353733 w 8187266"/>
                <a:gd name="connsiteY7" fmla="*/ 86077 h 1933221"/>
                <a:gd name="connsiteX8" fmla="*/ 2641600 w 8187266"/>
                <a:gd name="connsiteY8" fmla="*/ 204610 h 1933221"/>
                <a:gd name="connsiteX9" fmla="*/ 2997200 w 8187266"/>
                <a:gd name="connsiteY9" fmla="*/ 534810 h 1933221"/>
                <a:gd name="connsiteX10" fmla="*/ 3183466 w 8187266"/>
                <a:gd name="connsiteY10" fmla="*/ 754944 h 1933221"/>
                <a:gd name="connsiteX11" fmla="*/ 3386666 w 8187266"/>
                <a:gd name="connsiteY11" fmla="*/ 856544 h 1933221"/>
                <a:gd name="connsiteX12" fmla="*/ 3725333 w 8187266"/>
                <a:gd name="connsiteY12" fmla="*/ 738010 h 1933221"/>
                <a:gd name="connsiteX13" fmla="*/ 4478866 w 8187266"/>
                <a:gd name="connsiteY13" fmla="*/ 365477 h 1933221"/>
                <a:gd name="connsiteX14" fmla="*/ 4902200 w 8187266"/>
                <a:gd name="connsiteY14" fmla="*/ 280810 h 1933221"/>
                <a:gd name="connsiteX15" fmla="*/ 5266266 w 8187266"/>
                <a:gd name="connsiteY15" fmla="*/ 314677 h 1933221"/>
                <a:gd name="connsiteX16" fmla="*/ 5596466 w 8187266"/>
                <a:gd name="connsiteY16" fmla="*/ 551744 h 1933221"/>
                <a:gd name="connsiteX17" fmla="*/ 5748866 w 8187266"/>
                <a:gd name="connsiteY17" fmla="*/ 848077 h 1933221"/>
                <a:gd name="connsiteX18" fmla="*/ 6002866 w 8187266"/>
                <a:gd name="connsiteY18" fmla="*/ 1093610 h 1933221"/>
                <a:gd name="connsiteX19" fmla="*/ 6587066 w 8187266"/>
                <a:gd name="connsiteY19" fmla="*/ 1457677 h 1933221"/>
                <a:gd name="connsiteX20" fmla="*/ 7382933 w 8187266"/>
                <a:gd name="connsiteY20" fmla="*/ 1754010 h 1933221"/>
                <a:gd name="connsiteX21" fmla="*/ 7789333 w 8187266"/>
                <a:gd name="connsiteY21" fmla="*/ 1737077 h 1933221"/>
                <a:gd name="connsiteX22" fmla="*/ 8111066 w 8187266"/>
                <a:gd name="connsiteY22" fmla="*/ 1601610 h 1933221"/>
                <a:gd name="connsiteX23" fmla="*/ 8187266 w 8187266"/>
                <a:gd name="connsiteY23" fmla="*/ 1584677 h 193322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78866 w 8187266"/>
                <a:gd name="connsiteY13" fmla="*/ 372017 h 1939761"/>
                <a:gd name="connsiteX14" fmla="*/ 4902200 w 8187266"/>
                <a:gd name="connsiteY14" fmla="*/ 287350 h 1939761"/>
                <a:gd name="connsiteX15" fmla="*/ 5266266 w 8187266"/>
                <a:gd name="connsiteY15" fmla="*/ 321217 h 1939761"/>
                <a:gd name="connsiteX16" fmla="*/ 5596466 w 8187266"/>
                <a:gd name="connsiteY16" fmla="*/ 558284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78866 w 8187266"/>
                <a:gd name="connsiteY13" fmla="*/ 372017 h 1939761"/>
                <a:gd name="connsiteX14" fmla="*/ 4902200 w 8187266"/>
                <a:gd name="connsiteY14" fmla="*/ 287350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02200 w 8187266"/>
                <a:gd name="connsiteY14" fmla="*/ 287350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11008 w 8187266"/>
                <a:gd name="connsiteY14" fmla="*/ 322217 h 1939761"/>
                <a:gd name="connsiteX15" fmla="*/ 5266266 w 8187266"/>
                <a:gd name="connsiteY15" fmla="*/ 321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88553 w 8187266"/>
                <a:gd name="connsiteY13" fmla="*/ 437432 h 1939761"/>
                <a:gd name="connsiteX14" fmla="*/ 4911008 w 8187266"/>
                <a:gd name="connsiteY14" fmla="*/ 322217 h 1939761"/>
                <a:gd name="connsiteX15" fmla="*/ 5218248 w 8187266"/>
                <a:gd name="connsiteY15" fmla="*/ 322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87266"/>
                <a:gd name="connsiteY0" fmla="*/ 1938350 h 1939761"/>
                <a:gd name="connsiteX1" fmla="*/ 177800 w 8187266"/>
                <a:gd name="connsiteY1" fmla="*/ 1912950 h 1939761"/>
                <a:gd name="connsiteX2" fmla="*/ 406400 w 8187266"/>
                <a:gd name="connsiteY2" fmla="*/ 1777484 h 1939761"/>
                <a:gd name="connsiteX3" fmla="*/ 1049866 w 8187266"/>
                <a:gd name="connsiteY3" fmla="*/ 1159417 h 1939761"/>
                <a:gd name="connsiteX4" fmla="*/ 1405466 w 8187266"/>
                <a:gd name="connsiteY4" fmla="*/ 668350 h 1939761"/>
                <a:gd name="connsiteX5" fmla="*/ 1744133 w 8187266"/>
                <a:gd name="connsiteY5" fmla="*/ 202684 h 1939761"/>
                <a:gd name="connsiteX6" fmla="*/ 2032000 w 8187266"/>
                <a:gd name="connsiteY6" fmla="*/ 24884 h 1939761"/>
                <a:gd name="connsiteX7" fmla="*/ 2299468 w 8187266"/>
                <a:gd name="connsiteY7" fmla="*/ 53382 h 1939761"/>
                <a:gd name="connsiteX8" fmla="*/ 2641600 w 8187266"/>
                <a:gd name="connsiteY8" fmla="*/ 211150 h 1939761"/>
                <a:gd name="connsiteX9" fmla="*/ 2997200 w 8187266"/>
                <a:gd name="connsiteY9" fmla="*/ 541350 h 1939761"/>
                <a:gd name="connsiteX10" fmla="*/ 3183466 w 8187266"/>
                <a:gd name="connsiteY10" fmla="*/ 761484 h 1939761"/>
                <a:gd name="connsiteX11" fmla="*/ 3386666 w 8187266"/>
                <a:gd name="connsiteY11" fmla="*/ 863084 h 1939761"/>
                <a:gd name="connsiteX12" fmla="*/ 3725333 w 8187266"/>
                <a:gd name="connsiteY12" fmla="*/ 744550 h 1939761"/>
                <a:gd name="connsiteX13" fmla="*/ 4450148 w 8187266"/>
                <a:gd name="connsiteY13" fmla="*/ 514242 h 1939761"/>
                <a:gd name="connsiteX14" fmla="*/ 4911008 w 8187266"/>
                <a:gd name="connsiteY14" fmla="*/ 322217 h 1939761"/>
                <a:gd name="connsiteX15" fmla="*/ 5218248 w 8187266"/>
                <a:gd name="connsiteY15" fmla="*/ 322217 h 1939761"/>
                <a:gd name="connsiteX16" fmla="*/ 5563893 w 8187266"/>
                <a:gd name="connsiteY16" fmla="*/ 629457 h 1939761"/>
                <a:gd name="connsiteX17" fmla="*/ 5748866 w 8187266"/>
                <a:gd name="connsiteY17" fmla="*/ 854617 h 1939761"/>
                <a:gd name="connsiteX18" fmla="*/ 6002866 w 8187266"/>
                <a:gd name="connsiteY18" fmla="*/ 1100150 h 1939761"/>
                <a:gd name="connsiteX19" fmla="*/ 6587066 w 8187266"/>
                <a:gd name="connsiteY19" fmla="*/ 1464217 h 1939761"/>
                <a:gd name="connsiteX20" fmla="*/ 7382933 w 8187266"/>
                <a:gd name="connsiteY20" fmla="*/ 1760550 h 1939761"/>
                <a:gd name="connsiteX21" fmla="*/ 7789333 w 8187266"/>
                <a:gd name="connsiteY21" fmla="*/ 1743617 h 1939761"/>
                <a:gd name="connsiteX22" fmla="*/ 8111066 w 8187266"/>
                <a:gd name="connsiteY22" fmla="*/ 1608150 h 1939761"/>
                <a:gd name="connsiteX23" fmla="*/ 8187266 w 8187266"/>
                <a:gd name="connsiteY23" fmla="*/ 1591217 h 1939761"/>
                <a:gd name="connsiteX0" fmla="*/ 0 w 8191948"/>
                <a:gd name="connsiteY0" fmla="*/ 1866112 h 1927721"/>
                <a:gd name="connsiteX1" fmla="*/ 182482 w 8191948"/>
                <a:gd name="connsiteY1" fmla="*/ 1912950 h 1927721"/>
                <a:gd name="connsiteX2" fmla="*/ 411082 w 8191948"/>
                <a:gd name="connsiteY2" fmla="*/ 1777484 h 1927721"/>
                <a:gd name="connsiteX3" fmla="*/ 1054548 w 8191948"/>
                <a:gd name="connsiteY3" fmla="*/ 1159417 h 1927721"/>
                <a:gd name="connsiteX4" fmla="*/ 1410148 w 8191948"/>
                <a:gd name="connsiteY4" fmla="*/ 668350 h 1927721"/>
                <a:gd name="connsiteX5" fmla="*/ 1748815 w 8191948"/>
                <a:gd name="connsiteY5" fmla="*/ 202684 h 1927721"/>
                <a:gd name="connsiteX6" fmla="*/ 2036682 w 8191948"/>
                <a:gd name="connsiteY6" fmla="*/ 24884 h 1927721"/>
                <a:gd name="connsiteX7" fmla="*/ 2304150 w 8191948"/>
                <a:gd name="connsiteY7" fmla="*/ 53382 h 1927721"/>
                <a:gd name="connsiteX8" fmla="*/ 2646282 w 8191948"/>
                <a:gd name="connsiteY8" fmla="*/ 211150 h 1927721"/>
                <a:gd name="connsiteX9" fmla="*/ 3001882 w 8191948"/>
                <a:gd name="connsiteY9" fmla="*/ 541350 h 1927721"/>
                <a:gd name="connsiteX10" fmla="*/ 3188148 w 8191948"/>
                <a:gd name="connsiteY10" fmla="*/ 761484 h 1927721"/>
                <a:gd name="connsiteX11" fmla="*/ 3391348 w 8191948"/>
                <a:gd name="connsiteY11" fmla="*/ 863084 h 1927721"/>
                <a:gd name="connsiteX12" fmla="*/ 3730015 w 8191948"/>
                <a:gd name="connsiteY12" fmla="*/ 744550 h 1927721"/>
                <a:gd name="connsiteX13" fmla="*/ 4454830 w 8191948"/>
                <a:gd name="connsiteY13" fmla="*/ 514242 h 1927721"/>
                <a:gd name="connsiteX14" fmla="*/ 4915690 w 8191948"/>
                <a:gd name="connsiteY14" fmla="*/ 322217 h 1927721"/>
                <a:gd name="connsiteX15" fmla="*/ 5222930 w 8191948"/>
                <a:gd name="connsiteY15" fmla="*/ 322217 h 1927721"/>
                <a:gd name="connsiteX16" fmla="*/ 5568575 w 8191948"/>
                <a:gd name="connsiteY16" fmla="*/ 629457 h 1927721"/>
                <a:gd name="connsiteX17" fmla="*/ 5753548 w 8191948"/>
                <a:gd name="connsiteY17" fmla="*/ 854617 h 1927721"/>
                <a:gd name="connsiteX18" fmla="*/ 6007548 w 8191948"/>
                <a:gd name="connsiteY18" fmla="*/ 1100150 h 1927721"/>
                <a:gd name="connsiteX19" fmla="*/ 6591748 w 8191948"/>
                <a:gd name="connsiteY19" fmla="*/ 1464217 h 1927721"/>
                <a:gd name="connsiteX20" fmla="*/ 7387615 w 8191948"/>
                <a:gd name="connsiteY20" fmla="*/ 1760550 h 1927721"/>
                <a:gd name="connsiteX21" fmla="*/ 7794015 w 8191948"/>
                <a:gd name="connsiteY21" fmla="*/ 1743617 h 1927721"/>
                <a:gd name="connsiteX22" fmla="*/ 8115748 w 8191948"/>
                <a:gd name="connsiteY22" fmla="*/ 1608150 h 1927721"/>
                <a:gd name="connsiteX23" fmla="*/ 8191948 w 8191948"/>
                <a:gd name="connsiteY23" fmla="*/ 1591217 h 1927721"/>
                <a:gd name="connsiteX0" fmla="*/ 0 w 8191948"/>
                <a:gd name="connsiteY0" fmla="*/ 1866112 h 1889094"/>
                <a:gd name="connsiteX1" fmla="*/ 186051 w 8191948"/>
                <a:gd name="connsiteY1" fmla="*/ 1829078 h 1889094"/>
                <a:gd name="connsiteX2" fmla="*/ 411082 w 8191948"/>
                <a:gd name="connsiteY2" fmla="*/ 1777484 h 1889094"/>
                <a:gd name="connsiteX3" fmla="*/ 1054548 w 8191948"/>
                <a:gd name="connsiteY3" fmla="*/ 1159417 h 1889094"/>
                <a:gd name="connsiteX4" fmla="*/ 1410148 w 8191948"/>
                <a:gd name="connsiteY4" fmla="*/ 668350 h 1889094"/>
                <a:gd name="connsiteX5" fmla="*/ 1748815 w 8191948"/>
                <a:gd name="connsiteY5" fmla="*/ 202684 h 1889094"/>
                <a:gd name="connsiteX6" fmla="*/ 2036682 w 8191948"/>
                <a:gd name="connsiteY6" fmla="*/ 24884 h 1889094"/>
                <a:gd name="connsiteX7" fmla="*/ 2304150 w 8191948"/>
                <a:gd name="connsiteY7" fmla="*/ 53382 h 1889094"/>
                <a:gd name="connsiteX8" fmla="*/ 2646282 w 8191948"/>
                <a:gd name="connsiteY8" fmla="*/ 211150 h 1889094"/>
                <a:gd name="connsiteX9" fmla="*/ 3001882 w 8191948"/>
                <a:gd name="connsiteY9" fmla="*/ 541350 h 1889094"/>
                <a:gd name="connsiteX10" fmla="*/ 3188148 w 8191948"/>
                <a:gd name="connsiteY10" fmla="*/ 761484 h 1889094"/>
                <a:gd name="connsiteX11" fmla="*/ 3391348 w 8191948"/>
                <a:gd name="connsiteY11" fmla="*/ 863084 h 1889094"/>
                <a:gd name="connsiteX12" fmla="*/ 3730015 w 8191948"/>
                <a:gd name="connsiteY12" fmla="*/ 744550 h 1889094"/>
                <a:gd name="connsiteX13" fmla="*/ 4454830 w 8191948"/>
                <a:gd name="connsiteY13" fmla="*/ 514242 h 1889094"/>
                <a:gd name="connsiteX14" fmla="*/ 4915690 w 8191948"/>
                <a:gd name="connsiteY14" fmla="*/ 322217 h 1889094"/>
                <a:gd name="connsiteX15" fmla="*/ 5222930 w 8191948"/>
                <a:gd name="connsiteY15" fmla="*/ 322217 h 1889094"/>
                <a:gd name="connsiteX16" fmla="*/ 5568575 w 8191948"/>
                <a:gd name="connsiteY16" fmla="*/ 629457 h 1889094"/>
                <a:gd name="connsiteX17" fmla="*/ 5753548 w 8191948"/>
                <a:gd name="connsiteY17" fmla="*/ 854617 h 1889094"/>
                <a:gd name="connsiteX18" fmla="*/ 6007548 w 8191948"/>
                <a:gd name="connsiteY18" fmla="*/ 1100150 h 1889094"/>
                <a:gd name="connsiteX19" fmla="*/ 6591748 w 8191948"/>
                <a:gd name="connsiteY19" fmla="*/ 1464217 h 1889094"/>
                <a:gd name="connsiteX20" fmla="*/ 7387615 w 8191948"/>
                <a:gd name="connsiteY20" fmla="*/ 1760550 h 1889094"/>
                <a:gd name="connsiteX21" fmla="*/ 7794015 w 8191948"/>
                <a:gd name="connsiteY21" fmla="*/ 1743617 h 1889094"/>
                <a:gd name="connsiteX22" fmla="*/ 8115748 w 8191948"/>
                <a:gd name="connsiteY22" fmla="*/ 1608150 h 1889094"/>
                <a:gd name="connsiteX23" fmla="*/ 8191948 w 8191948"/>
                <a:gd name="connsiteY23" fmla="*/ 1591217 h 1889094"/>
                <a:gd name="connsiteX0" fmla="*/ 0 w 8191948"/>
                <a:gd name="connsiteY0" fmla="*/ 1866112 h 1866817"/>
                <a:gd name="connsiteX1" fmla="*/ 186051 w 8191948"/>
                <a:gd name="connsiteY1" fmla="*/ 1829078 h 1866817"/>
                <a:gd name="connsiteX2" fmla="*/ 520943 w 8191948"/>
                <a:gd name="connsiteY2" fmla="*/ 1643912 h 1866817"/>
                <a:gd name="connsiteX3" fmla="*/ 1054548 w 8191948"/>
                <a:gd name="connsiteY3" fmla="*/ 1159417 h 1866817"/>
                <a:gd name="connsiteX4" fmla="*/ 1410148 w 8191948"/>
                <a:gd name="connsiteY4" fmla="*/ 668350 h 1866817"/>
                <a:gd name="connsiteX5" fmla="*/ 1748815 w 8191948"/>
                <a:gd name="connsiteY5" fmla="*/ 202684 h 1866817"/>
                <a:gd name="connsiteX6" fmla="*/ 2036682 w 8191948"/>
                <a:gd name="connsiteY6" fmla="*/ 24884 h 1866817"/>
                <a:gd name="connsiteX7" fmla="*/ 2304150 w 8191948"/>
                <a:gd name="connsiteY7" fmla="*/ 53382 h 1866817"/>
                <a:gd name="connsiteX8" fmla="*/ 2646282 w 8191948"/>
                <a:gd name="connsiteY8" fmla="*/ 211150 h 1866817"/>
                <a:gd name="connsiteX9" fmla="*/ 3001882 w 8191948"/>
                <a:gd name="connsiteY9" fmla="*/ 541350 h 1866817"/>
                <a:gd name="connsiteX10" fmla="*/ 3188148 w 8191948"/>
                <a:gd name="connsiteY10" fmla="*/ 761484 h 1866817"/>
                <a:gd name="connsiteX11" fmla="*/ 3391348 w 8191948"/>
                <a:gd name="connsiteY11" fmla="*/ 863084 h 1866817"/>
                <a:gd name="connsiteX12" fmla="*/ 3730015 w 8191948"/>
                <a:gd name="connsiteY12" fmla="*/ 744550 h 1866817"/>
                <a:gd name="connsiteX13" fmla="*/ 4454830 w 8191948"/>
                <a:gd name="connsiteY13" fmla="*/ 514242 h 1866817"/>
                <a:gd name="connsiteX14" fmla="*/ 4915690 w 8191948"/>
                <a:gd name="connsiteY14" fmla="*/ 322217 h 1866817"/>
                <a:gd name="connsiteX15" fmla="*/ 5222930 w 8191948"/>
                <a:gd name="connsiteY15" fmla="*/ 322217 h 1866817"/>
                <a:gd name="connsiteX16" fmla="*/ 5568575 w 8191948"/>
                <a:gd name="connsiteY16" fmla="*/ 629457 h 1866817"/>
                <a:gd name="connsiteX17" fmla="*/ 5753548 w 8191948"/>
                <a:gd name="connsiteY17" fmla="*/ 854617 h 1866817"/>
                <a:gd name="connsiteX18" fmla="*/ 6007548 w 8191948"/>
                <a:gd name="connsiteY18" fmla="*/ 1100150 h 1866817"/>
                <a:gd name="connsiteX19" fmla="*/ 6591748 w 8191948"/>
                <a:gd name="connsiteY19" fmla="*/ 1464217 h 1866817"/>
                <a:gd name="connsiteX20" fmla="*/ 7387615 w 8191948"/>
                <a:gd name="connsiteY20" fmla="*/ 1760550 h 1866817"/>
                <a:gd name="connsiteX21" fmla="*/ 7794015 w 8191948"/>
                <a:gd name="connsiteY21" fmla="*/ 1743617 h 1866817"/>
                <a:gd name="connsiteX22" fmla="*/ 8115748 w 8191948"/>
                <a:gd name="connsiteY22" fmla="*/ 1608150 h 1866817"/>
                <a:gd name="connsiteX23" fmla="*/ 8191948 w 8191948"/>
                <a:gd name="connsiteY23" fmla="*/ 1591217 h 1866817"/>
                <a:gd name="connsiteX0" fmla="*/ 0 w 8191948"/>
                <a:gd name="connsiteY0" fmla="*/ 1866112 h 1866817"/>
                <a:gd name="connsiteX1" fmla="*/ 223261 w 8191948"/>
                <a:gd name="connsiteY1" fmla="*/ 1829079 h 1866817"/>
                <a:gd name="connsiteX2" fmla="*/ 520943 w 8191948"/>
                <a:gd name="connsiteY2" fmla="*/ 1643912 h 1866817"/>
                <a:gd name="connsiteX3" fmla="*/ 1054548 w 8191948"/>
                <a:gd name="connsiteY3" fmla="*/ 1159417 h 1866817"/>
                <a:gd name="connsiteX4" fmla="*/ 1410148 w 8191948"/>
                <a:gd name="connsiteY4" fmla="*/ 668350 h 1866817"/>
                <a:gd name="connsiteX5" fmla="*/ 1748815 w 8191948"/>
                <a:gd name="connsiteY5" fmla="*/ 202684 h 1866817"/>
                <a:gd name="connsiteX6" fmla="*/ 2036682 w 8191948"/>
                <a:gd name="connsiteY6" fmla="*/ 24884 h 1866817"/>
                <a:gd name="connsiteX7" fmla="*/ 2304150 w 8191948"/>
                <a:gd name="connsiteY7" fmla="*/ 53382 h 1866817"/>
                <a:gd name="connsiteX8" fmla="*/ 2646282 w 8191948"/>
                <a:gd name="connsiteY8" fmla="*/ 211150 h 1866817"/>
                <a:gd name="connsiteX9" fmla="*/ 3001882 w 8191948"/>
                <a:gd name="connsiteY9" fmla="*/ 541350 h 1866817"/>
                <a:gd name="connsiteX10" fmla="*/ 3188148 w 8191948"/>
                <a:gd name="connsiteY10" fmla="*/ 761484 h 1866817"/>
                <a:gd name="connsiteX11" fmla="*/ 3391348 w 8191948"/>
                <a:gd name="connsiteY11" fmla="*/ 863084 h 1866817"/>
                <a:gd name="connsiteX12" fmla="*/ 3730015 w 8191948"/>
                <a:gd name="connsiteY12" fmla="*/ 744550 h 1866817"/>
                <a:gd name="connsiteX13" fmla="*/ 4454830 w 8191948"/>
                <a:gd name="connsiteY13" fmla="*/ 514242 h 1866817"/>
                <a:gd name="connsiteX14" fmla="*/ 4915690 w 8191948"/>
                <a:gd name="connsiteY14" fmla="*/ 322217 h 1866817"/>
                <a:gd name="connsiteX15" fmla="*/ 5222930 w 8191948"/>
                <a:gd name="connsiteY15" fmla="*/ 322217 h 1866817"/>
                <a:gd name="connsiteX16" fmla="*/ 5568575 w 8191948"/>
                <a:gd name="connsiteY16" fmla="*/ 629457 h 1866817"/>
                <a:gd name="connsiteX17" fmla="*/ 5753548 w 8191948"/>
                <a:gd name="connsiteY17" fmla="*/ 854617 h 1866817"/>
                <a:gd name="connsiteX18" fmla="*/ 6007548 w 8191948"/>
                <a:gd name="connsiteY18" fmla="*/ 1100150 h 1866817"/>
                <a:gd name="connsiteX19" fmla="*/ 6591748 w 8191948"/>
                <a:gd name="connsiteY19" fmla="*/ 1464217 h 1866817"/>
                <a:gd name="connsiteX20" fmla="*/ 7387615 w 8191948"/>
                <a:gd name="connsiteY20" fmla="*/ 1760550 h 1866817"/>
                <a:gd name="connsiteX21" fmla="*/ 7794015 w 8191948"/>
                <a:gd name="connsiteY21" fmla="*/ 1743617 h 1866817"/>
                <a:gd name="connsiteX22" fmla="*/ 8115748 w 8191948"/>
                <a:gd name="connsiteY22" fmla="*/ 1608150 h 1866817"/>
                <a:gd name="connsiteX23" fmla="*/ 8191948 w 8191948"/>
                <a:gd name="connsiteY23" fmla="*/ 1591217 h 1866817"/>
                <a:gd name="connsiteX0" fmla="*/ 0 w 8191948"/>
                <a:gd name="connsiteY0" fmla="*/ 1866112 h 1940179"/>
                <a:gd name="connsiteX1" fmla="*/ 223261 w 8191948"/>
                <a:gd name="connsiteY1" fmla="*/ 1903146 h 1940179"/>
                <a:gd name="connsiteX2" fmla="*/ 520943 w 8191948"/>
                <a:gd name="connsiteY2" fmla="*/ 1643912 h 1940179"/>
                <a:gd name="connsiteX3" fmla="*/ 1054548 w 8191948"/>
                <a:gd name="connsiteY3" fmla="*/ 1159417 h 1940179"/>
                <a:gd name="connsiteX4" fmla="*/ 1410148 w 8191948"/>
                <a:gd name="connsiteY4" fmla="*/ 668350 h 1940179"/>
                <a:gd name="connsiteX5" fmla="*/ 1748815 w 8191948"/>
                <a:gd name="connsiteY5" fmla="*/ 202684 h 1940179"/>
                <a:gd name="connsiteX6" fmla="*/ 2036682 w 8191948"/>
                <a:gd name="connsiteY6" fmla="*/ 24884 h 1940179"/>
                <a:gd name="connsiteX7" fmla="*/ 2304150 w 8191948"/>
                <a:gd name="connsiteY7" fmla="*/ 53382 h 1940179"/>
                <a:gd name="connsiteX8" fmla="*/ 2646282 w 8191948"/>
                <a:gd name="connsiteY8" fmla="*/ 211150 h 1940179"/>
                <a:gd name="connsiteX9" fmla="*/ 3001882 w 8191948"/>
                <a:gd name="connsiteY9" fmla="*/ 541350 h 1940179"/>
                <a:gd name="connsiteX10" fmla="*/ 3188148 w 8191948"/>
                <a:gd name="connsiteY10" fmla="*/ 761484 h 1940179"/>
                <a:gd name="connsiteX11" fmla="*/ 3391348 w 8191948"/>
                <a:gd name="connsiteY11" fmla="*/ 863084 h 1940179"/>
                <a:gd name="connsiteX12" fmla="*/ 3730015 w 8191948"/>
                <a:gd name="connsiteY12" fmla="*/ 744550 h 1940179"/>
                <a:gd name="connsiteX13" fmla="*/ 4454830 w 8191948"/>
                <a:gd name="connsiteY13" fmla="*/ 514242 h 1940179"/>
                <a:gd name="connsiteX14" fmla="*/ 4915690 w 8191948"/>
                <a:gd name="connsiteY14" fmla="*/ 322217 h 1940179"/>
                <a:gd name="connsiteX15" fmla="*/ 5222930 w 8191948"/>
                <a:gd name="connsiteY15" fmla="*/ 322217 h 1940179"/>
                <a:gd name="connsiteX16" fmla="*/ 5568575 w 8191948"/>
                <a:gd name="connsiteY16" fmla="*/ 629457 h 1940179"/>
                <a:gd name="connsiteX17" fmla="*/ 5753548 w 8191948"/>
                <a:gd name="connsiteY17" fmla="*/ 854617 h 1940179"/>
                <a:gd name="connsiteX18" fmla="*/ 6007548 w 8191948"/>
                <a:gd name="connsiteY18" fmla="*/ 1100150 h 1940179"/>
                <a:gd name="connsiteX19" fmla="*/ 6591748 w 8191948"/>
                <a:gd name="connsiteY19" fmla="*/ 1464217 h 1940179"/>
                <a:gd name="connsiteX20" fmla="*/ 7387615 w 8191948"/>
                <a:gd name="connsiteY20" fmla="*/ 1760550 h 1940179"/>
                <a:gd name="connsiteX21" fmla="*/ 7794015 w 8191948"/>
                <a:gd name="connsiteY21" fmla="*/ 1743617 h 1940179"/>
                <a:gd name="connsiteX22" fmla="*/ 8115748 w 8191948"/>
                <a:gd name="connsiteY22" fmla="*/ 1608150 h 1940179"/>
                <a:gd name="connsiteX23" fmla="*/ 8191948 w 8191948"/>
                <a:gd name="connsiteY23" fmla="*/ 1591217 h 1940179"/>
                <a:gd name="connsiteX0" fmla="*/ 0 w 8191948"/>
                <a:gd name="connsiteY0" fmla="*/ 1866112 h 1903145"/>
                <a:gd name="connsiteX1" fmla="*/ 223261 w 8191948"/>
                <a:gd name="connsiteY1" fmla="*/ 1866112 h 1903145"/>
                <a:gd name="connsiteX2" fmla="*/ 520943 w 8191948"/>
                <a:gd name="connsiteY2" fmla="*/ 1643912 h 1903145"/>
                <a:gd name="connsiteX3" fmla="*/ 1054548 w 8191948"/>
                <a:gd name="connsiteY3" fmla="*/ 1159417 h 1903145"/>
                <a:gd name="connsiteX4" fmla="*/ 1410148 w 8191948"/>
                <a:gd name="connsiteY4" fmla="*/ 668350 h 1903145"/>
                <a:gd name="connsiteX5" fmla="*/ 1748815 w 8191948"/>
                <a:gd name="connsiteY5" fmla="*/ 202684 h 1903145"/>
                <a:gd name="connsiteX6" fmla="*/ 2036682 w 8191948"/>
                <a:gd name="connsiteY6" fmla="*/ 24884 h 1903145"/>
                <a:gd name="connsiteX7" fmla="*/ 2304150 w 8191948"/>
                <a:gd name="connsiteY7" fmla="*/ 53382 h 1903145"/>
                <a:gd name="connsiteX8" fmla="*/ 2646282 w 8191948"/>
                <a:gd name="connsiteY8" fmla="*/ 211150 h 1903145"/>
                <a:gd name="connsiteX9" fmla="*/ 3001882 w 8191948"/>
                <a:gd name="connsiteY9" fmla="*/ 541350 h 1903145"/>
                <a:gd name="connsiteX10" fmla="*/ 3188148 w 8191948"/>
                <a:gd name="connsiteY10" fmla="*/ 761484 h 1903145"/>
                <a:gd name="connsiteX11" fmla="*/ 3391348 w 8191948"/>
                <a:gd name="connsiteY11" fmla="*/ 863084 h 1903145"/>
                <a:gd name="connsiteX12" fmla="*/ 3730015 w 8191948"/>
                <a:gd name="connsiteY12" fmla="*/ 744550 h 1903145"/>
                <a:gd name="connsiteX13" fmla="*/ 4454830 w 8191948"/>
                <a:gd name="connsiteY13" fmla="*/ 514242 h 1903145"/>
                <a:gd name="connsiteX14" fmla="*/ 4915690 w 8191948"/>
                <a:gd name="connsiteY14" fmla="*/ 322217 h 1903145"/>
                <a:gd name="connsiteX15" fmla="*/ 5222930 w 8191948"/>
                <a:gd name="connsiteY15" fmla="*/ 322217 h 1903145"/>
                <a:gd name="connsiteX16" fmla="*/ 5568575 w 8191948"/>
                <a:gd name="connsiteY16" fmla="*/ 629457 h 1903145"/>
                <a:gd name="connsiteX17" fmla="*/ 5753548 w 8191948"/>
                <a:gd name="connsiteY17" fmla="*/ 854617 h 1903145"/>
                <a:gd name="connsiteX18" fmla="*/ 6007548 w 8191948"/>
                <a:gd name="connsiteY18" fmla="*/ 1100150 h 1903145"/>
                <a:gd name="connsiteX19" fmla="*/ 6591748 w 8191948"/>
                <a:gd name="connsiteY19" fmla="*/ 1464217 h 1903145"/>
                <a:gd name="connsiteX20" fmla="*/ 7387615 w 8191948"/>
                <a:gd name="connsiteY20" fmla="*/ 1760550 h 1903145"/>
                <a:gd name="connsiteX21" fmla="*/ 7794015 w 8191948"/>
                <a:gd name="connsiteY21" fmla="*/ 1743617 h 1903145"/>
                <a:gd name="connsiteX22" fmla="*/ 8115748 w 8191948"/>
                <a:gd name="connsiteY22" fmla="*/ 1608150 h 1903145"/>
                <a:gd name="connsiteX23" fmla="*/ 8191948 w 8191948"/>
                <a:gd name="connsiteY23" fmla="*/ 1591217 h 1903145"/>
                <a:gd name="connsiteX0" fmla="*/ 0 w 8198572"/>
                <a:gd name="connsiteY0" fmla="*/ 1940043 h 1940748"/>
                <a:gd name="connsiteX1" fmla="*/ 229885 w 8198572"/>
                <a:gd name="connsiteY1" fmla="*/ 1866112 h 1940748"/>
                <a:gd name="connsiteX2" fmla="*/ 527567 w 8198572"/>
                <a:gd name="connsiteY2" fmla="*/ 1643912 h 1940748"/>
                <a:gd name="connsiteX3" fmla="*/ 1061172 w 8198572"/>
                <a:gd name="connsiteY3" fmla="*/ 1159417 h 1940748"/>
                <a:gd name="connsiteX4" fmla="*/ 1416772 w 8198572"/>
                <a:gd name="connsiteY4" fmla="*/ 668350 h 1940748"/>
                <a:gd name="connsiteX5" fmla="*/ 1755439 w 8198572"/>
                <a:gd name="connsiteY5" fmla="*/ 202684 h 1940748"/>
                <a:gd name="connsiteX6" fmla="*/ 2043306 w 8198572"/>
                <a:gd name="connsiteY6" fmla="*/ 24884 h 1940748"/>
                <a:gd name="connsiteX7" fmla="*/ 2310774 w 8198572"/>
                <a:gd name="connsiteY7" fmla="*/ 53382 h 1940748"/>
                <a:gd name="connsiteX8" fmla="*/ 2652906 w 8198572"/>
                <a:gd name="connsiteY8" fmla="*/ 211150 h 1940748"/>
                <a:gd name="connsiteX9" fmla="*/ 3008506 w 8198572"/>
                <a:gd name="connsiteY9" fmla="*/ 541350 h 1940748"/>
                <a:gd name="connsiteX10" fmla="*/ 3194772 w 8198572"/>
                <a:gd name="connsiteY10" fmla="*/ 761484 h 1940748"/>
                <a:gd name="connsiteX11" fmla="*/ 3397972 w 8198572"/>
                <a:gd name="connsiteY11" fmla="*/ 863084 h 1940748"/>
                <a:gd name="connsiteX12" fmla="*/ 3736639 w 8198572"/>
                <a:gd name="connsiteY12" fmla="*/ 744550 h 1940748"/>
                <a:gd name="connsiteX13" fmla="*/ 4461454 w 8198572"/>
                <a:gd name="connsiteY13" fmla="*/ 514242 h 1940748"/>
                <a:gd name="connsiteX14" fmla="*/ 4922314 w 8198572"/>
                <a:gd name="connsiteY14" fmla="*/ 322217 h 1940748"/>
                <a:gd name="connsiteX15" fmla="*/ 5229554 w 8198572"/>
                <a:gd name="connsiteY15" fmla="*/ 322217 h 1940748"/>
                <a:gd name="connsiteX16" fmla="*/ 5575199 w 8198572"/>
                <a:gd name="connsiteY16" fmla="*/ 629457 h 1940748"/>
                <a:gd name="connsiteX17" fmla="*/ 5760172 w 8198572"/>
                <a:gd name="connsiteY17" fmla="*/ 854617 h 1940748"/>
                <a:gd name="connsiteX18" fmla="*/ 6014172 w 8198572"/>
                <a:gd name="connsiteY18" fmla="*/ 1100150 h 1940748"/>
                <a:gd name="connsiteX19" fmla="*/ 6598372 w 8198572"/>
                <a:gd name="connsiteY19" fmla="*/ 1464217 h 1940748"/>
                <a:gd name="connsiteX20" fmla="*/ 7394239 w 8198572"/>
                <a:gd name="connsiteY20" fmla="*/ 1760550 h 1940748"/>
                <a:gd name="connsiteX21" fmla="*/ 7800639 w 8198572"/>
                <a:gd name="connsiteY21" fmla="*/ 1743617 h 1940748"/>
                <a:gd name="connsiteX22" fmla="*/ 8122372 w 8198572"/>
                <a:gd name="connsiteY22" fmla="*/ 1608150 h 1940748"/>
                <a:gd name="connsiteX23" fmla="*/ 8198572 w 8198572"/>
                <a:gd name="connsiteY23" fmla="*/ 1591217 h 1940748"/>
                <a:gd name="connsiteX0" fmla="*/ 0 w 7968687"/>
                <a:gd name="connsiteY0" fmla="*/ 1866112 h 1866112"/>
                <a:gd name="connsiteX1" fmla="*/ 297682 w 7968687"/>
                <a:gd name="connsiteY1" fmla="*/ 1643912 h 1866112"/>
                <a:gd name="connsiteX2" fmla="*/ 831287 w 7968687"/>
                <a:gd name="connsiteY2" fmla="*/ 1159417 h 1866112"/>
                <a:gd name="connsiteX3" fmla="*/ 1186887 w 7968687"/>
                <a:gd name="connsiteY3" fmla="*/ 668350 h 1866112"/>
                <a:gd name="connsiteX4" fmla="*/ 1525554 w 7968687"/>
                <a:gd name="connsiteY4" fmla="*/ 202684 h 1866112"/>
                <a:gd name="connsiteX5" fmla="*/ 1813421 w 7968687"/>
                <a:gd name="connsiteY5" fmla="*/ 24884 h 1866112"/>
                <a:gd name="connsiteX6" fmla="*/ 2080889 w 7968687"/>
                <a:gd name="connsiteY6" fmla="*/ 53382 h 1866112"/>
                <a:gd name="connsiteX7" fmla="*/ 2423021 w 7968687"/>
                <a:gd name="connsiteY7" fmla="*/ 211150 h 1866112"/>
                <a:gd name="connsiteX8" fmla="*/ 2778621 w 7968687"/>
                <a:gd name="connsiteY8" fmla="*/ 541350 h 1866112"/>
                <a:gd name="connsiteX9" fmla="*/ 2964887 w 7968687"/>
                <a:gd name="connsiteY9" fmla="*/ 761484 h 1866112"/>
                <a:gd name="connsiteX10" fmla="*/ 3168087 w 7968687"/>
                <a:gd name="connsiteY10" fmla="*/ 863084 h 1866112"/>
                <a:gd name="connsiteX11" fmla="*/ 3506754 w 7968687"/>
                <a:gd name="connsiteY11" fmla="*/ 744550 h 1866112"/>
                <a:gd name="connsiteX12" fmla="*/ 4231569 w 7968687"/>
                <a:gd name="connsiteY12" fmla="*/ 514242 h 1866112"/>
                <a:gd name="connsiteX13" fmla="*/ 4692429 w 7968687"/>
                <a:gd name="connsiteY13" fmla="*/ 322217 h 1866112"/>
                <a:gd name="connsiteX14" fmla="*/ 4999669 w 7968687"/>
                <a:gd name="connsiteY14" fmla="*/ 322217 h 1866112"/>
                <a:gd name="connsiteX15" fmla="*/ 5345314 w 7968687"/>
                <a:gd name="connsiteY15" fmla="*/ 629457 h 1866112"/>
                <a:gd name="connsiteX16" fmla="*/ 5530287 w 7968687"/>
                <a:gd name="connsiteY16" fmla="*/ 854617 h 1866112"/>
                <a:gd name="connsiteX17" fmla="*/ 5784287 w 7968687"/>
                <a:gd name="connsiteY17" fmla="*/ 1100150 h 1866112"/>
                <a:gd name="connsiteX18" fmla="*/ 6368487 w 7968687"/>
                <a:gd name="connsiteY18" fmla="*/ 1464217 h 1866112"/>
                <a:gd name="connsiteX19" fmla="*/ 7164354 w 7968687"/>
                <a:gd name="connsiteY19" fmla="*/ 1760550 h 1866112"/>
                <a:gd name="connsiteX20" fmla="*/ 7570754 w 7968687"/>
                <a:gd name="connsiteY20" fmla="*/ 1743617 h 1866112"/>
                <a:gd name="connsiteX21" fmla="*/ 7892487 w 7968687"/>
                <a:gd name="connsiteY21" fmla="*/ 1608150 h 1866112"/>
                <a:gd name="connsiteX22" fmla="*/ 7968687 w 7968687"/>
                <a:gd name="connsiteY22" fmla="*/ 1591217 h 1866112"/>
                <a:gd name="connsiteX0" fmla="*/ 0 w 8082634"/>
                <a:gd name="connsiteY0" fmla="*/ 1762736 h 1807117"/>
                <a:gd name="connsiteX1" fmla="*/ 411629 w 8082634"/>
                <a:gd name="connsiteY1" fmla="*/ 1643912 h 1807117"/>
                <a:gd name="connsiteX2" fmla="*/ 945234 w 8082634"/>
                <a:gd name="connsiteY2" fmla="*/ 1159417 h 1807117"/>
                <a:gd name="connsiteX3" fmla="*/ 1300834 w 8082634"/>
                <a:gd name="connsiteY3" fmla="*/ 668350 h 1807117"/>
                <a:gd name="connsiteX4" fmla="*/ 1639501 w 8082634"/>
                <a:gd name="connsiteY4" fmla="*/ 202684 h 1807117"/>
                <a:gd name="connsiteX5" fmla="*/ 1927368 w 8082634"/>
                <a:gd name="connsiteY5" fmla="*/ 24884 h 1807117"/>
                <a:gd name="connsiteX6" fmla="*/ 2194836 w 8082634"/>
                <a:gd name="connsiteY6" fmla="*/ 53382 h 1807117"/>
                <a:gd name="connsiteX7" fmla="*/ 2536968 w 8082634"/>
                <a:gd name="connsiteY7" fmla="*/ 211150 h 1807117"/>
                <a:gd name="connsiteX8" fmla="*/ 2892568 w 8082634"/>
                <a:gd name="connsiteY8" fmla="*/ 541350 h 1807117"/>
                <a:gd name="connsiteX9" fmla="*/ 3078834 w 8082634"/>
                <a:gd name="connsiteY9" fmla="*/ 761484 h 1807117"/>
                <a:gd name="connsiteX10" fmla="*/ 3282034 w 8082634"/>
                <a:gd name="connsiteY10" fmla="*/ 863084 h 1807117"/>
                <a:gd name="connsiteX11" fmla="*/ 3620701 w 8082634"/>
                <a:gd name="connsiteY11" fmla="*/ 744550 h 1807117"/>
                <a:gd name="connsiteX12" fmla="*/ 4345516 w 8082634"/>
                <a:gd name="connsiteY12" fmla="*/ 514242 h 1807117"/>
                <a:gd name="connsiteX13" fmla="*/ 4806376 w 8082634"/>
                <a:gd name="connsiteY13" fmla="*/ 322217 h 1807117"/>
                <a:gd name="connsiteX14" fmla="*/ 5113616 w 8082634"/>
                <a:gd name="connsiteY14" fmla="*/ 322217 h 1807117"/>
                <a:gd name="connsiteX15" fmla="*/ 5459261 w 8082634"/>
                <a:gd name="connsiteY15" fmla="*/ 629457 h 1807117"/>
                <a:gd name="connsiteX16" fmla="*/ 5644234 w 8082634"/>
                <a:gd name="connsiteY16" fmla="*/ 854617 h 1807117"/>
                <a:gd name="connsiteX17" fmla="*/ 5898234 w 8082634"/>
                <a:gd name="connsiteY17" fmla="*/ 1100150 h 1807117"/>
                <a:gd name="connsiteX18" fmla="*/ 6482434 w 8082634"/>
                <a:gd name="connsiteY18" fmla="*/ 1464217 h 1807117"/>
                <a:gd name="connsiteX19" fmla="*/ 7278301 w 8082634"/>
                <a:gd name="connsiteY19" fmla="*/ 1760550 h 1807117"/>
                <a:gd name="connsiteX20" fmla="*/ 7684701 w 8082634"/>
                <a:gd name="connsiteY20" fmla="*/ 1743617 h 1807117"/>
                <a:gd name="connsiteX21" fmla="*/ 8006434 w 8082634"/>
                <a:gd name="connsiteY21" fmla="*/ 1608150 h 1807117"/>
                <a:gd name="connsiteX22" fmla="*/ 8082634 w 8082634"/>
                <a:gd name="connsiteY22" fmla="*/ 1591217 h 1807117"/>
                <a:gd name="connsiteX0" fmla="*/ 0 w 8082634"/>
                <a:gd name="connsiteY0" fmla="*/ 1762736 h 1807117"/>
                <a:gd name="connsiteX1" fmla="*/ 411629 w 8082634"/>
                <a:gd name="connsiteY1" fmla="*/ 1643912 h 1807117"/>
                <a:gd name="connsiteX2" fmla="*/ 945234 w 8082634"/>
                <a:gd name="connsiteY2" fmla="*/ 1159417 h 1807117"/>
                <a:gd name="connsiteX3" fmla="*/ 1300834 w 8082634"/>
                <a:gd name="connsiteY3" fmla="*/ 668350 h 1807117"/>
                <a:gd name="connsiteX4" fmla="*/ 1639501 w 8082634"/>
                <a:gd name="connsiteY4" fmla="*/ 202684 h 1807117"/>
                <a:gd name="connsiteX5" fmla="*/ 1927368 w 8082634"/>
                <a:gd name="connsiteY5" fmla="*/ 24884 h 1807117"/>
                <a:gd name="connsiteX6" fmla="*/ 2194836 w 8082634"/>
                <a:gd name="connsiteY6" fmla="*/ 53382 h 1807117"/>
                <a:gd name="connsiteX7" fmla="*/ 2536968 w 8082634"/>
                <a:gd name="connsiteY7" fmla="*/ 211150 h 1807117"/>
                <a:gd name="connsiteX8" fmla="*/ 2892568 w 8082634"/>
                <a:gd name="connsiteY8" fmla="*/ 541350 h 1807117"/>
                <a:gd name="connsiteX9" fmla="*/ 3078834 w 8082634"/>
                <a:gd name="connsiteY9" fmla="*/ 761484 h 1807117"/>
                <a:gd name="connsiteX10" fmla="*/ 3282034 w 8082634"/>
                <a:gd name="connsiteY10" fmla="*/ 863084 h 1807117"/>
                <a:gd name="connsiteX11" fmla="*/ 3620701 w 8082634"/>
                <a:gd name="connsiteY11" fmla="*/ 744550 h 1807117"/>
                <a:gd name="connsiteX12" fmla="*/ 4345516 w 8082634"/>
                <a:gd name="connsiteY12" fmla="*/ 514242 h 1807117"/>
                <a:gd name="connsiteX13" fmla="*/ 4806376 w 8082634"/>
                <a:gd name="connsiteY13" fmla="*/ 322217 h 1807117"/>
                <a:gd name="connsiteX14" fmla="*/ 5113616 w 8082634"/>
                <a:gd name="connsiteY14" fmla="*/ 322217 h 1807117"/>
                <a:gd name="connsiteX15" fmla="*/ 5459261 w 8082634"/>
                <a:gd name="connsiteY15" fmla="*/ 629457 h 1807117"/>
                <a:gd name="connsiteX16" fmla="*/ 5644234 w 8082634"/>
                <a:gd name="connsiteY16" fmla="*/ 854617 h 1807117"/>
                <a:gd name="connsiteX17" fmla="*/ 5898234 w 8082634"/>
                <a:gd name="connsiteY17" fmla="*/ 1100150 h 1807117"/>
                <a:gd name="connsiteX18" fmla="*/ 6482434 w 8082634"/>
                <a:gd name="connsiteY18" fmla="*/ 1464217 h 1807117"/>
                <a:gd name="connsiteX19" fmla="*/ 7278301 w 8082634"/>
                <a:gd name="connsiteY19" fmla="*/ 1760550 h 1807117"/>
                <a:gd name="connsiteX20" fmla="*/ 7684701 w 8082634"/>
                <a:gd name="connsiteY20" fmla="*/ 1743617 h 1807117"/>
                <a:gd name="connsiteX21" fmla="*/ 8006434 w 8082634"/>
                <a:gd name="connsiteY21" fmla="*/ 1608150 h 1807117"/>
                <a:gd name="connsiteX22" fmla="*/ 8082634 w 8082634"/>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2892507 w 8082573"/>
                <a:gd name="connsiteY8" fmla="*/ 541350 h 1807117"/>
                <a:gd name="connsiteX9" fmla="*/ 3078773 w 8082573"/>
                <a:gd name="connsiteY9" fmla="*/ 761484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078773 w 8082573"/>
                <a:gd name="connsiteY9" fmla="*/ 761484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281973 w 8082573"/>
                <a:gd name="connsiteY10" fmla="*/ 86308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45455 w 8082573"/>
                <a:gd name="connsiteY12" fmla="*/ 514242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06315 w 8082573"/>
                <a:gd name="connsiteY13" fmla="*/ 32221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113555 w 8082573"/>
                <a:gd name="connsiteY14" fmla="*/ 322217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459200 w 8082573"/>
                <a:gd name="connsiteY15" fmla="*/ 629457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590772 w 8082573"/>
                <a:gd name="connsiteY15" fmla="*/ 564099 h 1807117"/>
                <a:gd name="connsiteX16" fmla="*/ 5644173 w 8082573"/>
                <a:gd name="connsiteY16" fmla="*/ 854617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27239 h 1807117"/>
                <a:gd name="connsiteX1" fmla="*/ 411568 w 8082573"/>
                <a:gd name="connsiteY1" fmla="*/ 1643912 h 1807117"/>
                <a:gd name="connsiteX2" fmla="*/ 945173 w 8082573"/>
                <a:gd name="connsiteY2" fmla="*/ 1159417 h 1807117"/>
                <a:gd name="connsiteX3" fmla="*/ 1300773 w 8082573"/>
                <a:gd name="connsiteY3" fmla="*/ 668350 h 1807117"/>
                <a:gd name="connsiteX4" fmla="*/ 1639440 w 8082573"/>
                <a:gd name="connsiteY4" fmla="*/ 202684 h 1807117"/>
                <a:gd name="connsiteX5" fmla="*/ 1927307 w 8082573"/>
                <a:gd name="connsiteY5" fmla="*/ 24884 h 1807117"/>
                <a:gd name="connsiteX6" fmla="*/ 2194775 w 8082573"/>
                <a:gd name="connsiteY6" fmla="*/ 53382 h 1807117"/>
                <a:gd name="connsiteX7" fmla="*/ 2536907 w 8082573"/>
                <a:gd name="connsiteY7" fmla="*/ 211150 h 1807117"/>
                <a:gd name="connsiteX8" fmla="*/ 3008449 w 8082573"/>
                <a:gd name="connsiteY8" fmla="*/ 524808 h 1807117"/>
                <a:gd name="connsiteX9" fmla="*/ 3239338 w 8082573"/>
                <a:gd name="connsiteY9" fmla="*/ 738122 h 1807117"/>
                <a:gd name="connsiteX10" fmla="*/ 3393449 w 8082573"/>
                <a:gd name="connsiteY10" fmla="*/ 773844 h 1807117"/>
                <a:gd name="connsiteX11" fmla="*/ 3620640 w 8082573"/>
                <a:gd name="connsiteY11" fmla="*/ 744550 h 1807117"/>
                <a:gd name="connsiteX12" fmla="*/ 4357394 w 8082573"/>
                <a:gd name="connsiteY12" fmla="*/ 562286 h 1807117"/>
                <a:gd name="connsiteX13" fmla="*/ 4897243 w 8082573"/>
                <a:gd name="connsiteY13" fmla="*/ 421097 h 1807117"/>
                <a:gd name="connsiteX14" fmla="*/ 5282735 w 8082573"/>
                <a:gd name="connsiteY14" fmla="*/ 386168 h 1807117"/>
                <a:gd name="connsiteX15" fmla="*/ 5590772 w 8082573"/>
                <a:gd name="connsiteY15" fmla="*/ 564099 h 1807117"/>
                <a:gd name="connsiteX16" fmla="*/ 5782933 w 8082573"/>
                <a:gd name="connsiteY16" fmla="*/ 883842 h 1807117"/>
                <a:gd name="connsiteX17" fmla="*/ 5898173 w 8082573"/>
                <a:gd name="connsiteY17" fmla="*/ 1100150 h 1807117"/>
                <a:gd name="connsiteX18" fmla="*/ 6482373 w 8082573"/>
                <a:gd name="connsiteY18" fmla="*/ 1464217 h 1807117"/>
                <a:gd name="connsiteX19" fmla="*/ 7278240 w 8082573"/>
                <a:gd name="connsiteY19" fmla="*/ 1760550 h 1807117"/>
                <a:gd name="connsiteX20" fmla="*/ 7684640 w 8082573"/>
                <a:gd name="connsiteY20" fmla="*/ 1743617 h 1807117"/>
                <a:gd name="connsiteX21" fmla="*/ 8006373 w 8082573"/>
                <a:gd name="connsiteY21" fmla="*/ 1608150 h 1807117"/>
                <a:gd name="connsiteX22" fmla="*/ 8082573 w 8082573"/>
                <a:gd name="connsiteY22" fmla="*/ 1591217 h 1807117"/>
                <a:gd name="connsiteX0" fmla="*/ 0 w 8082573"/>
                <a:gd name="connsiteY0" fmla="*/ 1733287 h 1813165"/>
                <a:gd name="connsiteX1" fmla="*/ 411568 w 8082573"/>
                <a:gd name="connsiteY1" fmla="*/ 1649960 h 1813165"/>
                <a:gd name="connsiteX2" fmla="*/ 945173 w 8082573"/>
                <a:gd name="connsiteY2" fmla="*/ 1165465 h 1813165"/>
                <a:gd name="connsiteX3" fmla="*/ 1300773 w 8082573"/>
                <a:gd name="connsiteY3" fmla="*/ 674398 h 1813165"/>
                <a:gd name="connsiteX4" fmla="*/ 1737021 w 8082573"/>
                <a:gd name="connsiteY4" fmla="*/ 245023 h 1813165"/>
                <a:gd name="connsiteX5" fmla="*/ 1927307 w 8082573"/>
                <a:gd name="connsiteY5" fmla="*/ 30932 h 1813165"/>
                <a:gd name="connsiteX6" fmla="*/ 2194775 w 8082573"/>
                <a:gd name="connsiteY6" fmla="*/ 59430 h 1813165"/>
                <a:gd name="connsiteX7" fmla="*/ 2536907 w 8082573"/>
                <a:gd name="connsiteY7" fmla="*/ 217198 h 1813165"/>
                <a:gd name="connsiteX8" fmla="*/ 3008449 w 8082573"/>
                <a:gd name="connsiteY8" fmla="*/ 530856 h 1813165"/>
                <a:gd name="connsiteX9" fmla="*/ 3239338 w 8082573"/>
                <a:gd name="connsiteY9" fmla="*/ 744170 h 1813165"/>
                <a:gd name="connsiteX10" fmla="*/ 3393449 w 8082573"/>
                <a:gd name="connsiteY10" fmla="*/ 779892 h 1813165"/>
                <a:gd name="connsiteX11" fmla="*/ 3620640 w 8082573"/>
                <a:gd name="connsiteY11" fmla="*/ 750598 h 1813165"/>
                <a:gd name="connsiteX12" fmla="*/ 4357394 w 8082573"/>
                <a:gd name="connsiteY12" fmla="*/ 568334 h 1813165"/>
                <a:gd name="connsiteX13" fmla="*/ 4897243 w 8082573"/>
                <a:gd name="connsiteY13" fmla="*/ 427145 h 1813165"/>
                <a:gd name="connsiteX14" fmla="*/ 5282735 w 8082573"/>
                <a:gd name="connsiteY14" fmla="*/ 392216 h 1813165"/>
                <a:gd name="connsiteX15" fmla="*/ 5590772 w 8082573"/>
                <a:gd name="connsiteY15" fmla="*/ 570147 h 1813165"/>
                <a:gd name="connsiteX16" fmla="*/ 5782933 w 8082573"/>
                <a:gd name="connsiteY16" fmla="*/ 889890 h 1813165"/>
                <a:gd name="connsiteX17" fmla="*/ 5898173 w 8082573"/>
                <a:gd name="connsiteY17" fmla="*/ 1106198 h 1813165"/>
                <a:gd name="connsiteX18" fmla="*/ 6482373 w 8082573"/>
                <a:gd name="connsiteY18" fmla="*/ 1470265 h 1813165"/>
                <a:gd name="connsiteX19" fmla="*/ 7278240 w 8082573"/>
                <a:gd name="connsiteY19" fmla="*/ 1766598 h 1813165"/>
                <a:gd name="connsiteX20" fmla="*/ 7684640 w 8082573"/>
                <a:gd name="connsiteY20" fmla="*/ 1749665 h 1813165"/>
                <a:gd name="connsiteX21" fmla="*/ 8006373 w 8082573"/>
                <a:gd name="connsiteY21" fmla="*/ 1614198 h 1813165"/>
                <a:gd name="connsiteX22" fmla="*/ 8082573 w 8082573"/>
                <a:gd name="connsiteY22" fmla="*/ 1597265 h 1813165"/>
                <a:gd name="connsiteX0" fmla="*/ 0 w 8082573"/>
                <a:gd name="connsiteY0" fmla="*/ 1731793 h 1811671"/>
                <a:gd name="connsiteX1" fmla="*/ 411568 w 8082573"/>
                <a:gd name="connsiteY1" fmla="*/ 1648466 h 1811671"/>
                <a:gd name="connsiteX2" fmla="*/ 945173 w 8082573"/>
                <a:gd name="connsiteY2" fmla="*/ 1163971 h 1811671"/>
                <a:gd name="connsiteX3" fmla="*/ 1300773 w 8082573"/>
                <a:gd name="connsiteY3" fmla="*/ 672904 h 1811671"/>
                <a:gd name="connsiteX4" fmla="*/ 1737021 w 8082573"/>
                <a:gd name="connsiteY4" fmla="*/ 243529 h 1811671"/>
                <a:gd name="connsiteX5" fmla="*/ 1927307 w 8082573"/>
                <a:gd name="connsiteY5" fmla="*/ 29438 h 1811671"/>
                <a:gd name="connsiteX6" fmla="*/ 2315474 w 8082573"/>
                <a:gd name="connsiteY6" fmla="*/ 66901 h 1811671"/>
                <a:gd name="connsiteX7" fmla="*/ 2536907 w 8082573"/>
                <a:gd name="connsiteY7" fmla="*/ 215704 h 1811671"/>
                <a:gd name="connsiteX8" fmla="*/ 3008449 w 8082573"/>
                <a:gd name="connsiteY8" fmla="*/ 529362 h 1811671"/>
                <a:gd name="connsiteX9" fmla="*/ 3239338 w 8082573"/>
                <a:gd name="connsiteY9" fmla="*/ 742676 h 1811671"/>
                <a:gd name="connsiteX10" fmla="*/ 3393449 w 8082573"/>
                <a:gd name="connsiteY10" fmla="*/ 778398 h 1811671"/>
                <a:gd name="connsiteX11" fmla="*/ 3620640 w 8082573"/>
                <a:gd name="connsiteY11" fmla="*/ 749104 h 1811671"/>
                <a:gd name="connsiteX12" fmla="*/ 4357394 w 8082573"/>
                <a:gd name="connsiteY12" fmla="*/ 566840 h 1811671"/>
                <a:gd name="connsiteX13" fmla="*/ 4897243 w 8082573"/>
                <a:gd name="connsiteY13" fmla="*/ 425651 h 1811671"/>
                <a:gd name="connsiteX14" fmla="*/ 5282735 w 8082573"/>
                <a:gd name="connsiteY14" fmla="*/ 390722 h 1811671"/>
                <a:gd name="connsiteX15" fmla="*/ 5590772 w 8082573"/>
                <a:gd name="connsiteY15" fmla="*/ 568653 h 1811671"/>
                <a:gd name="connsiteX16" fmla="*/ 5782933 w 8082573"/>
                <a:gd name="connsiteY16" fmla="*/ 888396 h 1811671"/>
                <a:gd name="connsiteX17" fmla="*/ 5898173 w 8082573"/>
                <a:gd name="connsiteY17" fmla="*/ 1104704 h 1811671"/>
                <a:gd name="connsiteX18" fmla="*/ 6482373 w 8082573"/>
                <a:gd name="connsiteY18" fmla="*/ 1468771 h 1811671"/>
                <a:gd name="connsiteX19" fmla="*/ 7278240 w 8082573"/>
                <a:gd name="connsiteY19" fmla="*/ 1765104 h 1811671"/>
                <a:gd name="connsiteX20" fmla="*/ 7684640 w 8082573"/>
                <a:gd name="connsiteY20" fmla="*/ 1748171 h 1811671"/>
                <a:gd name="connsiteX21" fmla="*/ 8006373 w 8082573"/>
                <a:gd name="connsiteY21" fmla="*/ 1612704 h 1811671"/>
                <a:gd name="connsiteX22" fmla="*/ 8082573 w 8082573"/>
                <a:gd name="connsiteY22" fmla="*/ 1595771 h 1811671"/>
                <a:gd name="connsiteX0" fmla="*/ 0 w 8082573"/>
                <a:gd name="connsiteY0" fmla="*/ 1730279 h 1810157"/>
                <a:gd name="connsiteX1" fmla="*/ 411568 w 8082573"/>
                <a:gd name="connsiteY1" fmla="*/ 1646952 h 1810157"/>
                <a:gd name="connsiteX2" fmla="*/ 945173 w 8082573"/>
                <a:gd name="connsiteY2" fmla="*/ 1162457 h 1810157"/>
                <a:gd name="connsiteX3" fmla="*/ 1300773 w 8082573"/>
                <a:gd name="connsiteY3" fmla="*/ 671390 h 1810157"/>
                <a:gd name="connsiteX4" fmla="*/ 1737021 w 8082573"/>
                <a:gd name="connsiteY4" fmla="*/ 242015 h 1810157"/>
                <a:gd name="connsiteX5" fmla="*/ 2007191 w 8082573"/>
                <a:gd name="connsiteY5" fmla="*/ 29438 h 1810157"/>
                <a:gd name="connsiteX6" fmla="*/ 2315474 w 8082573"/>
                <a:gd name="connsiteY6" fmla="*/ 65387 h 1810157"/>
                <a:gd name="connsiteX7" fmla="*/ 2536907 w 8082573"/>
                <a:gd name="connsiteY7" fmla="*/ 214190 h 1810157"/>
                <a:gd name="connsiteX8" fmla="*/ 3008449 w 8082573"/>
                <a:gd name="connsiteY8" fmla="*/ 527848 h 1810157"/>
                <a:gd name="connsiteX9" fmla="*/ 3239338 w 8082573"/>
                <a:gd name="connsiteY9" fmla="*/ 741162 h 1810157"/>
                <a:gd name="connsiteX10" fmla="*/ 3393449 w 8082573"/>
                <a:gd name="connsiteY10" fmla="*/ 776884 h 1810157"/>
                <a:gd name="connsiteX11" fmla="*/ 3620640 w 8082573"/>
                <a:gd name="connsiteY11" fmla="*/ 747590 h 1810157"/>
                <a:gd name="connsiteX12" fmla="*/ 4357394 w 8082573"/>
                <a:gd name="connsiteY12" fmla="*/ 565326 h 1810157"/>
                <a:gd name="connsiteX13" fmla="*/ 4897243 w 8082573"/>
                <a:gd name="connsiteY13" fmla="*/ 424137 h 1810157"/>
                <a:gd name="connsiteX14" fmla="*/ 5282735 w 8082573"/>
                <a:gd name="connsiteY14" fmla="*/ 389208 h 1810157"/>
                <a:gd name="connsiteX15" fmla="*/ 5590772 w 8082573"/>
                <a:gd name="connsiteY15" fmla="*/ 567139 h 1810157"/>
                <a:gd name="connsiteX16" fmla="*/ 5782933 w 8082573"/>
                <a:gd name="connsiteY16" fmla="*/ 886882 h 1810157"/>
                <a:gd name="connsiteX17" fmla="*/ 5898173 w 8082573"/>
                <a:gd name="connsiteY17" fmla="*/ 1103190 h 1810157"/>
                <a:gd name="connsiteX18" fmla="*/ 6482373 w 8082573"/>
                <a:gd name="connsiteY18" fmla="*/ 1467257 h 1810157"/>
                <a:gd name="connsiteX19" fmla="*/ 7278240 w 8082573"/>
                <a:gd name="connsiteY19" fmla="*/ 1763590 h 1810157"/>
                <a:gd name="connsiteX20" fmla="*/ 7684640 w 8082573"/>
                <a:gd name="connsiteY20" fmla="*/ 1746657 h 1810157"/>
                <a:gd name="connsiteX21" fmla="*/ 8006373 w 8082573"/>
                <a:gd name="connsiteY21" fmla="*/ 1611190 h 1810157"/>
                <a:gd name="connsiteX22" fmla="*/ 8082573 w 8082573"/>
                <a:gd name="connsiteY22" fmla="*/ 1594257 h 1810157"/>
                <a:gd name="connsiteX0" fmla="*/ 0 w 8082573"/>
                <a:gd name="connsiteY0" fmla="*/ 1730279 h 1762364"/>
                <a:gd name="connsiteX1" fmla="*/ 411568 w 8082573"/>
                <a:gd name="connsiteY1" fmla="*/ 1646952 h 1762364"/>
                <a:gd name="connsiteX2" fmla="*/ 945173 w 8082573"/>
                <a:gd name="connsiteY2" fmla="*/ 1162457 h 1762364"/>
                <a:gd name="connsiteX3" fmla="*/ 1300773 w 8082573"/>
                <a:gd name="connsiteY3" fmla="*/ 671390 h 1762364"/>
                <a:gd name="connsiteX4" fmla="*/ 1737021 w 8082573"/>
                <a:gd name="connsiteY4" fmla="*/ 242015 h 1762364"/>
                <a:gd name="connsiteX5" fmla="*/ 2007191 w 8082573"/>
                <a:gd name="connsiteY5" fmla="*/ 29438 h 1762364"/>
                <a:gd name="connsiteX6" fmla="*/ 2315474 w 8082573"/>
                <a:gd name="connsiteY6" fmla="*/ 65387 h 1762364"/>
                <a:gd name="connsiteX7" fmla="*/ 2536907 w 8082573"/>
                <a:gd name="connsiteY7" fmla="*/ 214190 h 1762364"/>
                <a:gd name="connsiteX8" fmla="*/ 3008449 w 8082573"/>
                <a:gd name="connsiteY8" fmla="*/ 527848 h 1762364"/>
                <a:gd name="connsiteX9" fmla="*/ 3239338 w 8082573"/>
                <a:gd name="connsiteY9" fmla="*/ 741162 h 1762364"/>
                <a:gd name="connsiteX10" fmla="*/ 3393449 w 8082573"/>
                <a:gd name="connsiteY10" fmla="*/ 776884 h 1762364"/>
                <a:gd name="connsiteX11" fmla="*/ 3620640 w 8082573"/>
                <a:gd name="connsiteY11" fmla="*/ 747590 h 1762364"/>
                <a:gd name="connsiteX12" fmla="*/ 4357394 w 8082573"/>
                <a:gd name="connsiteY12" fmla="*/ 565326 h 1762364"/>
                <a:gd name="connsiteX13" fmla="*/ 4897243 w 8082573"/>
                <a:gd name="connsiteY13" fmla="*/ 424137 h 1762364"/>
                <a:gd name="connsiteX14" fmla="*/ 5282735 w 8082573"/>
                <a:gd name="connsiteY14" fmla="*/ 389208 h 1762364"/>
                <a:gd name="connsiteX15" fmla="*/ 5590772 w 8082573"/>
                <a:gd name="connsiteY15" fmla="*/ 567139 h 1762364"/>
                <a:gd name="connsiteX16" fmla="*/ 5782933 w 8082573"/>
                <a:gd name="connsiteY16" fmla="*/ 886882 h 1762364"/>
                <a:gd name="connsiteX17" fmla="*/ 5898173 w 8082573"/>
                <a:gd name="connsiteY17" fmla="*/ 1103190 h 1762364"/>
                <a:gd name="connsiteX18" fmla="*/ 6482373 w 8082573"/>
                <a:gd name="connsiteY18" fmla="*/ 1467257 h 1762364"/>
                <a:gd name="connsiteX19" fmla="*/ 7246154 w 8082573"/>
                <a:gd name="connsiteY19" fmla="*/ 1705433 h 1762364"/>
                <a:gd name="connsiteX20" fmla="*/ 7684640 w 8082573"/>
                <a:gd name="connsiteY20" fmla="*/ 1746657 h 1762364"/>
                <a:gd name="connsiteX21" fmla="*/ 8006373 w 8082573"/>
                <a:gd name="connsiteY21" fmla="*/ 1611190 h 1762364"/>
                <a:gd name="connsiteX22" fmla="*/ 8082573 w 8082573"/>
                <a:gd name="connsiteY22" fmla="*/ 1594257 h 1762364"/>
                <a:gd name="connsiteX0" fmla="*/ 0 w 8209976"/>
                <a:gd name="connsiteY0" fmla="*/ 1730279 h 1762364"/>
                <a:gd name="connsiteX1" fmla="*/ 411568 w 8209976"/>
                <a:gd name="connsiteY1" fmla="*/ 1646952 h 1762364"/>
                <a:gd name="connsiteX2" fmla="*/ 945173 w 8209976"/>
                <a:gd name="connsiteY2" fmla="*/ 1162457 h 1762364"/>
                <a:gd name="connsiteX3" fmla="*/ 1300773 w 8209976"/>
                <a:gd name="connsiteY3" fmla="*/ 671390 h 1762364"/>
                <a:gd name="connsiteX4" fmla="*/ 1737021 w 8209976"/>
                <a:gd name="connsiteY4" fmla="*/ 242015 h 1762364"/>
                <a:gd name="connsiteX5" fmla="*/ 2007191 w 8209976"/>
                <a:gd name="connsiteY5" fmla="*/ 29438 h 1762364"/>
                <a:gd name="connsiteX6" fmla="*/ 2315474 w 8209976"/>
                <a:gd name="connsiteY6" fmla="*/ 65387 h 1762364"/>
                <a:gd name="connsiteX7" fmla="*/ 2536907 w 8209976"/>
                <a:gd name="connsiteY7" fmla="*/ 214190 h 1762364"/>
                <a:gd name="connsiteX8" fmla="*/ 3008449 w 8209976"/>
                <a:gd name="connsiteY8" fmla="*/ 527848 h 1762364"/>
                <a:gd name="connsiteX9" fmla="*/ 3239338 w 8209976"/>
                <a:gd name="connsiteY9" fmla="*/ 741162 h 1762364"/>
                <a:gd name="connsiteX10" fmla="*/ 3393449 w 8209976"/>
                <a:gd name="connsiteY10" fmla="*/ 776884 h 1762364"/>
                <a:gd name="connsiteX11" fmla="*/ 3620640 w 8209976"/>
                <a:gd name="connsiteY11" fmla="*/ 747590 h 1762364"/>
                <a:gd name="connsiteX12" fmla="*/ 4357394 w 8209976"/>
                <a:gd name="connsiteY12" fmla="*/ 565326 h 1762364"/>
                <a:gd name="connsiteX13" fmla="*/ 4897243 w 8209976"/>
                <a:gd name="connsiteY13" fmla="*/ 424137 h 1762364"/>
                <a:gd name="connsiteX14" fmla="*/ 5282735 w 8209976"/>
                <a:gd name="connsiteY14" fmla="*/ 389208 h 1762364"/>
                <a:gd name="connsiteX15" fmla="*/ 5590772 w 8209976"/>
                <a:gd name="connsiteY15" fmla="*/ 567139 h 1762364"/>
                <a:gd name="connsiteX16" fmla="*/ 5782933 w 8209976"/>
                <a:gd name="connsiteY16" fmla="*/ 886882 h 1762364"/>
                <a:gd name="connsiteX17" fmla="*/ 5898173 w 8209976"/>
                <a:gd name="connsiteY17" fmla="*/ 1103190 h 1762364"/>
                <a:gd name="connsiteX18" fmla="*/ 6482373 w 8209976"/>
                <a:gd name="connsiteY18" fmla="*/ 1467257 h 1762364"/>
                <a:gd name="connsiteX19" fmla="*/ 7246154 w 8209976"/>
                <a:gd name="connsiteY19" fmla="*/ 1705433 h 1762364"/>
                <a:gd name="connsiteX20" fmla="*/ 7684640 w 8209976"/>
                <a:gd name="connsiteY20" fmla="*/ 1746657 h 1762364"/>
                <a:gd name="connsiteX21" fmla="*/ 8006373 w 8209976"/>
                <a:gd name="connsiteY21" fmla="*/ 1611190 h 1762364"/>
                <a:gd name="connsiteX22" fmla="*/ 8209976 w 8209976"/>
                <a:gd name="connsiteY22" fmla="*/ 1564867 h 1762364"/>
                <a:gd name="connsiteX0" fmla="*/ 0 w 8209976"/>
                <a:gd name="connsiteY0" fmla="*/ 1730279 h 1762364"/>
                <a:gd name="connsiteX1" fmla="*/ 411568 w 8209976"/>
                <a:gd name="connsiteY1" fmla="*/ 1646952 h 1762364"/>
                <a:gd name="connsiteX2" fmla="*/ 945173 w 8209976"/>
                <a:gd name="connsiteY2" fmla="*/ 1162457 h 1762364"/>
                <a:gd name="connsiteX3" fmla="*/ 1300773 w 8209976"/>
                <a:gd name="connsiteY3" fmla="*/ 671390 h 1762364"/>
                <a:gd name="connsiteX4" fmla="*/ 1737021 w 8209976"/>
                <a:gd name="connsiteY4" fmla="*/ 242015 h 1762364"/>
                <a:gd name="connsiteX5" fmla="*/ 2007191 w 8209976"/>
                <a:gd name="connsiteY5" fmla="*/ 29438 h 1762364"/>
                <a:gd name="connsiteX6" fmla="*/ 2315474 w 8209976"/>
                <a:gd name="connsiteY6" fmla="*/ 65387 h 1762364"/>
                <a:gd name="connsiteX7" fmla="*/ 2536907 w 8209976"/>
                <a:gd name="connsiteY7" fmla="*/ 214190 h 1762364"/>
                <a:gd name="connsiteX8" fmla="*/ 3008449 w 8209976"/>
                <a:gd name="connsiteY8" fmla="*/ 527848 h 1762364"/>
                <a:gd name="connsiteX9" fmla="*/ 3239338 w 8209976"/>
                <a:gd name="connsiteY9" fmla="*/ 741162 h 1762364"/>
                <a:gd name="connsiteX10" fmla="*/ 3393449 w 8209976"/>
                <a:gd name="connsiteY10" fmla="*/ 776884 h 1762364"/>
                <a:gd name="connsiteX11" fmla="*/ 3620640 w 8209976"/>
                <a:gd name="connsiteY11" fmla="*/ 747590 h 1762364"/>
                <a:gd name="connsiteX12" fmla="*/ 4357394 w 8209976"/>
                <a:gd name="connsiteY12" fmla="*/ 565326 h 1762364"/>
                <a:gd name="connsiteX13" fmla="*/ 4897243 w 8209976"/>
                <a:gd name="connsiteY13" fmla="*/ 424137 h 1762364"/>
                <a:gd name="connsiteX14" fmla="*/ 5282735 w 8209976"/>
                <a:gd name="connsiteY14" fmla="*/ 389208 h 1762364"/>
                <a:gd name="connsiteX15" fmla="*/ 5590772 w 8209976"/>
                <a:gd name="connsiteY15" fmla="*/ 567139 h 1762364"/>
                <a:gd name="connsiteX16" fmla="*/ 5782933 w 8209976"/>
                <a:gd name="connsiteY16" fmla="*/ 886882 h 1762364"/>
                <a:gd name="connsiteX17" fmla="*/ 5898173 w 8209976"/>
                <a:gd name="connsiteY17" fmla="*/ 1103190 h 1762364"/>
                <a:gd name="connsiteX18" fmla="*/ 6482373 w 8209976"/>
                <a:gd name="connsiteY18" fmla="*/ 1467257 h 1762364"/>
                <a:gd name="connsiteX19" fmla="*/ 7246154 w 8209976"/>
                <a:gd name="connsiteY19" fmla="*/ 1705433 h 1762364"/>
                <a:gd name="connsiteX20" fmla="*/ 7684640 w 8209976"/>
                <a:gd name="connsiteY20" fmla="*/ 1746657 h 1762364"/>
                <a:gd name="connsiteX21" fmla="*/ 8006373 w 8209976"/>
                <a:gd name="connsiteY21" fmla="*/ 1611190 h 1762364"/>
                <a:gd name="connsiteX22" fmla="*/ 8209976 w 8209976"/>
                <a:gd name="connsiteY22" fmla="*/ 1564867 h 176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209976" h="1762364">
                  <a:moveTo>
                    <a:pt x="0" y="1730279"/>
                  </a:moveTo>
                  <a:cubicBezTo>
                    <a:pt x="178601" y="1707967"/>
                    <a:pt x="254039" y="1741589"/>
                    <a:pt x="411568" y="1646952"/>
                  </a:cubicBezTo>
                  <a:cubicBezTo>
                    <a:pt x="569097" y="1552315"/>
                    <a:pt x="796972" y="1325051"/>
                    <a:pt x="945173" y="1162457"/>
                  </a:cubicBezTo>
                  <a:cubicBezTo>
                    <a:pt x="1093374" y="999863"/>
                    <a:pt x="1300773" y="671390"/>
                    <a:pt x="1300773" y="671390"/>
                  </a:cubicBezTo>
                  <a:cubicBezTo>
                    <a:pt x="1416484" y="511935"/>
                    <a:pt x="1619285" y="349007"/>
                    <a:pt x="1737021" y="242015"/>
                  </a:cubicBezTo>
                  <a:cubicBezTo>
                    <a:pt x="1854757" y="135023"/>
                    <a:pt x="1910782" y="58876"/>
                    <a:pt x="2007191" y="29438"/>
                  </a:cubicBezTo>
                  <a:cubicBezTo>
                    <a:pt x="2103600" y="0"/>
                    <a:pt x="2227188" y="34595"/>
                    <a:pt x="2315474" y="65387"/>
                  </a:cubicBezTo>
                  <a:cubicBezTo>
                    <a:pt x="2403760" y="96179"/>
                    <a:pt x="2421411" y="137113"/>
                    <a:pt x="2536907" y="214190"/>
                  </a:cubicBezTo>
                  <a:cubicBezTo>
                    <a:pt x="2652403" y="291267"/>
                    <a:pt x="2891377" y="440019"/>
                    <a:pt x="3008449" y="527848"/>
                  </a:cubicBezTo>
                  <a:cubicBezTo>
                    <a:pt x="3125521" y="615677"/>
                    <a:pt x="3175171" y="699656"/>
                    <a:pt x="3239338" y="741162"/>
                  </a:cubicBezTo>
                  <a:cubicBezTo>
                    <a:pt x="3303505" y="782668"/>
                    <a:pt x="3329899" y="775813"/>
                    <a:pt x="3393449" y="776884"/>
                  </a:cubicBezTo>
                  <a:cubicBezTo>
                    <a:pt x="3456999" y="777955"/>
                    <a:pt x="3459983" y="782850"/>
                    <a:pt x="3620640" y="747590"/>
                  </a:cubicBezTo>
                  <a:cubicBezTo>
                    <a:pt x="3781297" y="712330"/>
                    <a:pt x="4144627" y="619235"/>
                    <a:pt x="4357394" y="565326"/>
                  </a:cubicBezTo>
                  <a:cubicBezTo>
                    <a:pt x="4570161" y="511417"/>
                    <a:pt x="4743020" y="453490"/>
                    <a:pt x="4897243" y="424137"/>
                  </a:cubicBezTo>
                  <a:cubicBezTo>
                    <a:pt x="5051467" y="394784"/>
                    <a:pt x="5167147" y="365374"/>
                    <a:pt x="5282735" y="389208"/>
                  </a:cubicBezTo>
                  <a:cubicBezTo>
                    <a:pt x="5398323" y="413042"/>
                    <a:pt x="5507406" y="484193"/>
                    <a:pt x="5590772" y="567139"/>
                  </a:cubicBezTo>
                  <a:cubicBezTo>
                    <a:pt x="5674138" y="650085"/>
                    <a:pt x="5731700" y="797540"/>
                    <a:pt x="5782933" y="886882"/>
                  </a:cubicBezTo>
                  <a:cubicBezTo>
                    <a:pt x="5834167" y="976224"/>
                    <a:pt x="5805127" y="1001587"/>
                    <a:pt x="5898173" y="1103190"/>
                  </a:cubicBezTo>
                  <a:cubicBezTo>
                    <a:pt x="6014746" y="1199919"/>
                    <a:pt x="6257710" y="1366883"/>
                    <a:pt x="6482373" y="1467257"/>
                  </a:cubicBezTo>
                  <a:cubicBezTo>
                    <a:pt x="6707036" y="1567631"/>
                    <a:pt x="7045776" y="1658866"/>
                    <a:pt x="7246154" y="1705433"/>
                  </a:cubicBezTo>
                  <a:cubicBezTo>
                    <a:pt x="7446532" y="1752000"/>
                    <a:pt x="7557937" y="1762364"/>
                    <a:pt x="7684640" y="1746657"/>
                  </a:cubicBezTo>
                  <a:cubicBezTo>
                    <a:pt x="7811343" y="1730950"/>
                    <a:pt x="7918817" y="1641488"/>
                    <a:pt x="8006373" y="1611190"/>
                  </a:cubicBezTo>
                  <a:cubicBezTo>
                    <a:pt x="8093929" y="1580892"/>
                    <a:pt x="8205037" y="1560633"/>
                    <a:pt x="8209976" y="1564867"/>
                  </a:cubicBezTo>
                </a:path>
              </a:pathLst>
            </a:cu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23" name="Straight Connector 22"/>
          <p:cNvCxnSpPr/>
          <p:nvPr/>
        </p:nvCxnSpPr>
        <p:spPr>
          <a:xfrm>
            <a:off x="1601279" y="6591901"/>
            <a:ext cx="7508882" cy="460856"/>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544394" y="6591901"/>
            <a:ext cx="56885" cy="633677"/>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27762" y="3250695"/>
            <a:ext cx="0" cy="3398813"/>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77550" y="6246259"/>
            <a:ext cx="468646" cy="0"/>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9110161" y="6995150"/>
            <a:ext cx="1733690" cy="57608"/>
          </a:xfrm>
          <a:prstGeom prst="line">
            <a:avLst/>
          </a:prstGeom>
          <a:ln w="15875">
            <a:solidFill>
              <a:schemeClr val="bg1"/>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8000"/>
          </a:blip>
          <a:srcRect l="15500" t="21333" r="36150" b="14222"/>
          <a:stretch>
            <a:fillRect/>
          </a:stretch>
        </p:blipFill>
        <p:spPr bwMode="auto">
          <a:xfrm>
            <a:off x="0" y="0"/>
            <a:ext cx="10976813" cy="8229489"/>
          </a:xfrm>
          <a:prstGeom prst="rect">
            <a:avLst/>
          </a:prstGeom>
          <a:noFill/>
          <a:ln w="9525">
            <a:no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3" name="TextBox 22"/>
          <p:cNvSpPr txBox="1"/>
          <p:nvPr/>
        </p:nvSpPr>
        <p:spPr>
          <a:xfrm>
            <a:off x="8771509" y="7667159"/>
            <a:ext cx="1841914" cy="480131"/>
          </a:xfrm>
          <a:prstGeom prst="rect">
            <a:avLst/>
          </a:prstGeom>
          <a:noFill/>
        </p:spPr>
        <p:txBody>
          <a:bodyPr wrap="none" lIns="109728" tIns="54864" rIns="109728" bIns="54864" rtlCol="0">
            <a:spAutoFit/>
          </a:bodyPr>
          <a:lstStyle/>
          <a:p>
            <a:r>
              <a:rPr lang="en-US" sz="2400" dirty="0">
                <a:solidFill>
                  <a:schemeClr val="bg1"/>
                </a:solidFill>
                <a:effectLst>
                  <a:outerShdw blurRad="38100" dist="38100" dir="2700000" algn="tl">
                    <a:srgbClr val="000000">
                      <a:alpha val="43137"/>
                    </a:srgbClr>
                  </a:outerShdw>
                </a:effectLst>
              </a:rPr>
              <a:t>Google Earth</a:t>
            </a:r>
          </a:p>
        </p:txBody>
      </p:sp>
      <p:sp>
        <p:nvSpPr>
          <p:cNvPr id="24" name="Rectangle 23"/>
          <p:cNvSpPr/>
          <p:nvPr/>
        </p:nvSpPr>
        <p:spPr>
          <a:xfrm>
            <a:off x="274320" y="7680960"/>
            <a:ext cx="2145182" cy="418576"/>
          </a:xfrm>
          <a:prstGeom prst="rect">
            <a:avLst/>
          </a:prstGeom>
        </p:spPr>
        <p:txBody>
          <a:bodyPr wrap="square" lIns="109728" tIns="54864" rIns="109728" bIns="54864">
            <a:spAutoFit/>
          </a:bodyPr>
          <a:lstStyle/>
          <a:p>
            <a:r>
              <a:rPr lang="en-US" sz="2000" b="1" spc="-6" dirty="0">
                <a:solidFill>
                  <a:srgbClr val="FFFFFF"/>
                </a:solidFill>
                <a:effectLst>
                  <a:outerShdw blurRad="38100" dist="38100" dir="2700000" algn="tl">
                    <a:srgbClr val="000000">
                      <a:alpha val="43137"/>
                    </a:srgbClr>
                  </a:outerShdw>
                </a:effectLst>
                <a:cs typeface="Arial"/>
              </a:rPr>
              <a:t>October 2025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244163" y="312738"/>
            <a:ext cx="3477106" cy="830997"/>
          </a:xfrm>
          <a:prstGeom prst="rect">
            <a:avLst/>
          </a:prstGeom>
        </p:spPr>
        <p:txBody>
          <a:bodyPr wrap="none">
            <a:spAutoFit/>
          </a:bodyPr>
          <a:lstStyle/>
          <a:p>
            <a:r>
              <a:rPr lang="en-US" sz="2400" dirty="0">
                <a:latin typeface="Trajan Pro" pitchFamily="18" charset="0"/>
              </a:rPr>
              <a:t>Redwoods Do Not</a:t>
            </a:r>
          </a:p>
          <a:p>
            <a:r>
              <a:rPr lang="en-US" sz="2400" dirty="0">
                <a:latin typeface="Trajan Pro" pitchFamily="18" charset="0"/>
              </a:rPr>
              <a:t>Seed Efficiently</a:t>
            </a:r>
            <a:endParaRPr lang="en-US" dirty="0"/>
          </a:p>
        </p:txBody>
      </p:sp>
      <p:pic>
        <p:nvPicPr>
          <p:cNvPr id="7172" name="Picture 4" descr="https://landscapeplants.oregonstate.edu/sites/plantid7/files/plantimage/sese34.jpg"/>
          <p:cNvPicPr>
            <a:picLocks noChangeAspect="1" noChangeArrowheads="1"/>
          </p:cNvPicPr>
          <p:nvPr/>
        </p:nvPicPr>
        <p:blipFill>
          <a:blip r:embed="rId3" cstate="print"/>
          <a:srcRect/>
          <a:stretch>
            <a:fillRect/>
          </a:stretch>
        </p:blipFill>
        <p:spPr bwMode="auto">
          <a:xfrm>
            <a:off x="0" y="0"/>
            <a:ext cx="11011188" cy="7340792"/>
          </a:xfrm>
          <a:prstGeom prst="rect">
            <a:avLst/>
          </a:prstGeom>
          <a:noFill/>
        </p:spPr>
      </p:pic>
      <p:sp>
        <p:nvSpPr>
          <p:cNvPr id="8" name="Rectangle 7"/>
          <p:cNvSpPr/>
          <p:nvPr/>
        </p:nvSpPr>
        <p:spPr>
          <a:xfrm>
            <a:off x="71342" y="7398399"/>
            <a:ext cx="10657295" cy="603242"/>
          </a:xfrm>
          <a:prstGeom prst="rect">
            <a:avLst/>
          </a:prstGeom>
        </p:spPr>
        <p:txBody>
          <a:bodyPr wrap="square" lIns="109728" tIns="54864" rIns="109728" bIns="54864">
            <a:spAutoFit/>
          </a:bodyPr>
          <a:lstStyle/>
          <a:p>
            <a:r>
              <a:rPr lang="en-US" sz="1600" b="1" spc="-6" dirty="0">
                <a:solidFill>
                  <a:srgbClr val="FFFFFF"/>
                </a:solidFill>
                <a:effectLst>
                  <a:outerShdw blurRad="38100" dist="38100" dir="2700000" algn="tl">
                    <a:srgbClr val="000000">
                      <a:alpha val="43137"/>
                    </a:srgbClr>
                  </a:outerShdw>
                </a:effectLst>
                <a:cs typeface="Arial"/>
              </a:rPr>
              <a:t>Image Source:  College of Agricultural Sciences - Department of Horticulture, Oregon State University</a:t>
            </a:r>
          </a:p>
          <a:p>
            <a:endParaRPr lang="en-US" sz="1600" b="1" u="sng" spc="-6" dirty="0">
              <a:solidFill>
                <a:srgbClr val="00CC99"/>
              </a:solidFill>
              <a:effectLst>
                <a:outerShdw blurRad="38100" dist="38100" dir="2700000" algn="tl">
                  <a:srgbClr val="000000">
                    <a:alpha val="43137"/>
                  </a:srgbClr>
                </a:outerShdw>
              </a:effectLst>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57618" y="7915349"/>
            <a:ext cx="9806913" cy="295466"/>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Image Source Connie Barlow via Wikimedia Commons:  https://en.wikipedia.org/wiki/User:Cbarlow</a:t>
            </a:r>
            <a:endParaRPr lang="en-US" sz="1200" b="1" u="sng" spc="-6" dirty="0">
              <a:solidFill>
                <a:srgbClr val="00CC99"/>
              </a:solidFill>
              <a:effectLst>
                <a:outerShdw blurRad="38100" dist="38100" dir="2700000" algn="tl">
                  <a:srgbClr val="000000">
                    <a:alpha val="43137"/>
                  </a:srgbClr>
                </a:outerShdw>
              </a:effectLst>
              <a:cs typeface="Arial"/>
            </a:endParaRPr>
          </a:p>
        </p:txBody>
      </p:sp>
      <p:pic>
        <p:nvPicPr>
          <p:cNvPr id="38914" name="Picture 2" descr="https://upload.wikimedia.org/wikipedia/commons/9/97/Redwood_cones_and_seeds_from_Medford_Oregon_mid_November.jpg"/>
          <p:cNvPicPr>
            <a:picLocks noChangeAspect="1" noChangeArrowheads="1"/>
          </p:cNvPicPr>
          <p:nvPr/>
        </p:nvPicPr>
        <p:blipFill>
          <a:blip r:embed="rId3" cstate="print"/>
          <a:srcRect/>
          <a:stretch>
            <a:fillRect/>
          </a:stretch>
        </p:blipFill>
        <p:spPr bwMode="auto">
          <a:xfrm>
            <a:off x="0" y="0"/>
            <a:ext cx="10972800" cy="6497515"/>
          </a:xfrm>
          <a:prstGeom prst="rect">
            <a:avLst/>
          </a:prstGeom>
          <a:noFill/>
        </p:spPr>
      </p:pic>
      <p:sp>
        <p:nvSpPr>
          <p:cNvPr id="29" name="Rectangle 28"/>
          <p:cNvSpPr/>
          <p:nvPr/>
        </p:nvSpPr>
        <p:spPr>
          <a:xfrm>
            <a:off x="244163" y="312738"/>
            <a:ext cx="3477106" cy="830997"/>
          </a:xfrm>
          <a:prstGeom prst="rect">
            <a:avLst/>
          </a:prstGeom>
        </p:spPr>
        <p:txBody>
          <a:bodyPr wrap="none">
            <a:spAutoFit/>
          </a:bodyPr>
          <a:lstStyle/>
          <a:p>
            <a:r>
              <a:rPr lang="en-US" sz="2400" dirty="0">
                <a:latin typeface="Trajan Pro" pitchFamily="18" charset="0"/>
              </a:rPr>
              <a:t>Redwoods Do Not</a:t>
            </a:r>
          </a:p>
          <a:p>
            <a:r>
              <a:rPr lang="en-US" sz="2400" dirty="0">
                <a:latin typeface="Trajan Pro" pitchFamily="18" charset="0"/>
              </a:rPr>
              <a:t>Seed Efficiently</a:t>
            </a:r>
            <a:endParaRPr lang="en-US" dirty="0"/>
          </a:p>
        </p:txBody>
      </p:sp>
      <p:sp>
        <p:nvSpPr>
          <p:cNvPr id="6" name="Rectangle 5"/>
          <p:cNvSpPr/>
          <p:nvPr/>
        </p:nvSpPr>
        <p:spPr>
          <a:xfrm>
            <a:off x="186556" y="6649508"/>
            <a:ext cx="10023618" cy="430887"/>
          </a:xfrm>
          <a:prstGeom prst="rect">
            <a:avLst/>
          </a:prstGeom>
        </p:spPr>
        <p:txBody>
          <a:bodyPr wrap="square">
            <a:spAutoFit/>
          </a:bodyPr>
          <a:lstStyle/>
          <a:p>
            <a:pPr defTabSz="914400">
              <a:defRPr/>
            </a:pPr>
            <a:r>
              <a:rPr lang="en-US" dirty="0">
                <a:solidFill>
                  <a:schemeClr val="bg1"/>
                </a:solidFill>
              </a:rPr>
              <a:t>Very few are viable, even fewer germinate successfully, and even fewer yet survive.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54" name="Rectangle 53"/>
          <p:cNvSpPr/>
          <p:nvPr/>
        </p:nvSpPr>
        <p:spPr>
          <a:xfrm>
            <a:off x="71342" y="773594"/>
            <a:ext cx="10478091" cy="6370975"/>
          </a:xfrm>
          <a:prstGeom prst="rect">
            <a:avLst/>
          </a:prstGeom>
          <a:noFill/>
        </p:spPr>
        <p:txBody>
          <a:bodyPr wrap="square">
            <a:spAutoFit/>
          </a:bodyPr>
          <a:lstStyle/>
          <a:p>
            <a:pPr marL="1146175" indent="-519113">
              <a:spcAft>
                <a:spcPts val="7200"/>
              </a:spcAft>
              <a:tabLst>
                <a:tab pos="1144588" algn="l"/>
                <a:tab pos="1146175" algn="l"/>
              </a:tabLst>
            </a:pPr>
            <a:r>
              <a:rPr lang="en-US" sz="4800" dirty="0">
                <a:solidFill>
                  <a:schemeClr val="bg1"/>
                </a:solidFill>
                <a:effectLst>
                  <a:outerShdw blurRad="38100" dist="38100" dir="2700000" algn="tl">
                    <a:srgbClr val="000000">
                      <a:alpha val="43137"/>
                    </a:srgbClr>
                  </a:outerShdw>
                </a:effectLst>
                <a:latin typeface="Trajan Pro" pitchFamily="18" charset="0"/>
              </a:rPr>
              <a:t>Redwood Germination Needs Bare Mineral Soil</a:t>
            </a:r>
          </a:p>
          <a:p>
            <a:pPr marL="1146175" indent="-519113">
              <a:spcAft>
                <a:spcPts val="7200"/>
              </a:spcAft>
              <a:tabLst>
                <a:tab pos="1144588" algn="l"/>
                <a:tab pos="1146175" algn="l"/>
              </a:tabLst>
            </a:pPr>
            <a:r>
              <a:rPr lang="en-US" sz="4800" dirty="0">
                <a:solidFill>
                  <a:schemeClr val="bg1"/>
                </a:solidFill>
                <a:effectLst>
                  <a:outerShdw blurRad="38100" dist="38100" dir="2700000" algn="tl">
                    <a:srgbClr val="000000">
                      <a:alpha val="43137"/>
                    </a:srgbClr>
                  </a:outerShdw>
                </a:effectLst>
                <a:latin typeface="Trajan Pro" pitchFamily="18" charset="0"/>
              </a:rPr>
              <a:t>Redwood Roots Do Not Have Root Hairs</a:t>
            </a:r>
          </a:p>
          <a:p>
            <a:pPr marL="1146175" indent="-519113">
              <a:spcAft>
                <a:spcPts val="4800"/>
              </a:spcAft>
              <a:tabLst>
                <a:tab pos="1144588" algn="l"/>
                <a:tab pos="1146175" algn="l"/>
              </a:tabLst>
            </a:pPr>
            <a:r>
              <a:rPr lang="en-US" sz="4800" dirty="0">
                <a:solidFill>
                  <a:schemeClr val="bg1"/>
                </a:solidFill>
                <a:effectLst>
                  <a:outerShdw blurRad="38100" dist="38100" dir="2700000" algn="tl">
                    <a:srgbClr val="000000">
                      <a:alpha val="43137"/>
                    </a:srgbClr>
                  </a:outerShdw>
                </a:effectLst>
                <a:latin typeface="Trajan Pro" pitchFamily="18" charset="0"/>
              </a:rPr>
              <a:t>A Burned North-Facing Surface Is Ideal</a:t>
            </a:r>
            <a:endParaRPr lang="en-US" sz="3200" dirty="0">
              <a:solidFill>
                <a:schemeClr val="bg1"/>
              </a:solidFill>
              <a:effectLst>
                <a:outerShdw blurRad="38100" dist="38100" dir="2700000" algn="tl">
                  <a:srgbClr val="000000">
                    <a:alpha val="43137"/>
                  </a:srgbClr>
                </a:outerShdw>
              </a:effectLst>
              <a:latin typeface="Trajan Pro"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54" name="Rectangle 53"/>
          <p:cNvSpPr/>
          <p:nvPr/>
        </p:nvSpPr>
        <p:spPr>
          <a:xfrm>
            <a:off x="762626" y="1119236"/>
            <a:ext cx="9671593" cy="5878532"/>
          </a:xfrm>
          <a:prstGeom prst="rect">
            <a:avLst/>
          </a:prstGeom>
          <a:noFill/>
        </p:spPr>
        <p:txBody>
          <a:bodyPr wrap="square">
            <a:spAutoFit/>
          </a:bodyPr>
          <a:lstStyle/>
          <a:p>
            <a:pPr marL="1146175" indent="-1146175">
              <a:spcAft>
                <a:spcPts val="7800"/>
              </a:spcAft>
              <a:tabLst>
                <a:tab pos="569913" algn="l"/>
                <a:tab pos="1141413" algn="l"/>
              </a:tabLst>
            </a:pPr>
            <a:r>
              <a:rPr lang="en-US" sz="4400" dirty="0">
                <a:solidFill>
                  <a:schemeClr val="bg1"/>
                </a:solidFill>
                <a:effectLst>
                  <a:outerShdw blurRad="38100" dist="38100" dir="2700000" algn="tl">
                    <a:srgbClr val="000000">
                      <a:alpha val="43137"/>
                    </a:srgbClr>
                  </a:outerShdw>
                </a:effectLst>
                <a:latin typeface="Trajan Pro" pitchFamily="18" charset="0"/>
              </a:rPr>
              <a:t>Needles Absorb Water</a:t>
            </a:r>
          </a:p>
          <a:p>
            <a:pPr marL="1146175" indent="-1146175">
              <a:spcAft>
                <a:spcPts val="7800"/>
              </a:spcAft>
              <a:tabLst>
                <a:tab pos="569913" algn="l"/>
                <a:tab pos="1141413" algn="l"/>
              </a:tabLst>
            </a:pPr>
            <a:r>
              <a:rPr lang="en-US" sz="4400" dirty="0">
                <a:solidFill>
                  <a:schemeClr val="bg1"/>
                </a:solidFill>
                <a:effectLst>
                  <a:outerShdw blurRad="38100" dist="38100" dir="2700000" algn="tl">
                    <a:srgbClr val="000000">
                      <a:alpha val="43137"/>
                    </a:srgbClr>
                  </a:outerShdw>
                </a:effectLst>
                <a:latin typeface="Trajan Pro" pitchFamily="18" charset="0"/>
              </a:rPr>
              <a:t>The Wood Holds Water</a:t>
            </a:r>
          </a:p>
          <a:p>
            <a:pPr marL="1146175" indent="-1146175">
              <a:spcAft>
                <a:spcPts val="8400"/>
              </a:spcAft>
              <a:tabLst>
                <a:tab pos="569913" algn="l"/>
                <a:tab pos="1144588" algn="l"/>
              </a:tabLst>
            </a:pPr>
            <a:r>
              <a:rPr lang="en-US" sz="4400" dirty="0">
                <a:solidFill>
                  <a:schemeClr val="bg1"/>
                </a:solidFill>
                <a:effectLst>
                  <a:outerShdw blurRad="38100" dist="38100" dir="2700000" algn="tl">
                    <a:srgbClr val="000000">
                      <a:alpha val="43137"/>
                    </a:srgbClr>
                  </a:outerShdw>
                </a:effectLst>
                <a:latin typeface="Trajan Pro" pitchFamily="18" charset="0"/>
              </a:rPr>
              <a:t>Vigorous Regeneration</a:t>
            </a:r>
          </a:p>
          <a:p>
            <a:pPr marL="1146175" indent="-1146175">
              <a:spcAft>
                <a:spcPts val="8400"/>
              </a:spcAft>
              <a:tabLst>
                <a:tab pos="569913" algn="l"/>
                <a:tab pos="1144588" algn="l"/>
              </a:tabLst>
            </a:pPr>
            <a:r>
              <a:rPr lang="en-US" sz="4400" dirty="0">
                <a:solidFill>
                  <a:schemeClr val="bg1"/>
                </a:solidFill>
                <a:effectLst>
                  <a:outerShdw blurRad="38100" dist="38100" dir="2700000" algn="tl">
                    <a:srgbClr val="000000">
                      <a:alpha val="43137"/>
                    </a:srgbClr>
                  </a:outerShdw>
                </a:effectLst>
                <a:latin typeface="Trajan Pro" pitchFamily="18" charset="0"/>
              </a:rPr>
              <a:t>Intolerant of Hard Freezing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651783" y="0"/>
            <a:ext cx="7676265" cy="8229600"/>
          </a:xfrm>
          <a:prstGeom prst="rect">
            <a:avLst/>
          </a:prstGeom>
          <a:noFill/>
          <a:ln w="9525">
            <a:noFill/>
            <a:miter lim="800000"/>
            <a:headEnd/>
            <a:tailEnd/>
          </a:ln>
        </p:spPr>
      </p:pic>
      <p:sp>
        <p:nvSpPr>
          <p:cNvPr id="3" name="TextBox 2"/>
          <p:cNvSpPr txBox="1"/>
          <p:nvPr/>
        </p:nvSpPr>
        <p:spPr>
          <a:xfrm>
            <a:off x="1799552" y="7110364"/>
            <a:ext cx="3417923" cy="261610"/>
          </a:xfrm>
          <a:prstGeom prst="rect">
            <a:avLst/>
          </a:prstGeom>
          <a:noFill/>
        </p:spPr>
        <p:txBody>
          <a:bodyPr wrap="none" rtlCol="0">
            <a:spAutoFit/>
          </a:bodyPr>
          <a:lstStyle/>
          <a:p>
            <a:r>
              <a:rPr lang="en-US" sz="1100" dirty="0"/>
              <a:t>Image Source from: https://www.savetheredwoods.org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20FA11-D4C9-F13D-CDD0-46C41B873883}"/>
              </a:ext>
            </a:extLst>
          </p:cNvPr>
          <p:cNvPicPr>
            <a:picLocks noChangeAspect="1"/>
          </p:cNvPicPr>
          <p:nvPr/>
        </p:nvPicPr>
        <p:blipFill>
          <a:blip r:embed="rId3" cstate="print">
            <a:extLst>
              <a:ext uri="{28A0092B-C50C-407E-A947-70E740481C1C}">
                <a14:useLocalDpi xmlns:a14="http://schemas.microsoft.com/office/drawing/2010/main" val="0"/>
              </a:ext>
            </a:extLst>
          </a:blip>
          <a:srcRect l="-11073" r="11073"/>
          <a:stretch/>
        </p:blipFill>
        <p:spPr>
          <a:xfrm>
            <a:off x="-1371600" y="0"/>
            <a:ext cx="12386821" cy="8229600"/>
          </a:xfrm>
          <a:prstGeom prst="rect">
            <a:avLst/>
          </a:prstGeom>
        </p:spPr>
      </p:pic>
      <p:sp>
        <p:nvSpPr>
          <p:cNvPr id="10" name="Rectangle 9"/>
          <p:cNvSpPr/>
          <p:nvPr/>
        </p:nvSpPr>
        <p:spPr>
          <a:xfrm>
            <a:off x="335111" y="398923"/>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8" name="Rectangle 7"/>
          <p:cNvSpPr/>
          <p:nvPr/>
        </p:nvSpPr>
        <p:spPr>
          <a:xfrm>
            <a:off x="315201" y="370025"/>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9" name="Rectangle 8"/>
          <p:cNvSpPr/>
          <p:nvPr/>
        </p:nvSpPr>
        <p:spPr>
          <a:xfrm>
            <a:off x="325585" y="389397"/>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white"/>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white"/>
                </a:solidFill>
                <a:effectLst/>
                <a:uLnTx/>
                <a:uFillTx/>
                <a:latin typeface="Trajan Pro" pitchFamily="18" charset="0"/>
                <a:ea typeface="+mn-ea"/>
                <a:cs typeface="+mn-cs"/>
              </a:rPr>
              <a:t>	</a:t>
            </a:r>
          </a:p>
        </p:txBody>
      </p:sp>
      <p:sp>
        <p:nvSpPr>
          <p:cNvPr id="6" name="object 6"/>
          <p:cNvSpPr txBox="1"/>
          <p:nvPr/>
        </p:nvSpPr>
        <p:spPr>
          <a:xfrm>
            <a:off x="150147" y="7847410"/>
            <a:ext cx="3435222" cy="184666"/>
          </a:xfrm>
          <a:prstGeom prst="rect">
            <a:avLst/>
          </a:prstGeom>
        </p:spPr>
        <p:txBody>
          <a:bodyPr vert="horz" wrap="square" lIns="0" tIns="0" rIns="0" bIns="0" rtlCol="0">
            <a:spAutoFit/>
          </a:bodyPr>
          <a:lstStyle/>
          <a:p>
            <a:pPr marL="15240" marR="0" lvl="0" indent="0" algn="l" defTabSz="1097280" rtl="0" eaLnBrk="1" fontAlgn="auto" latinLnBrk="0" hangingPunct="1">
              <a:lnSpc>
                <a:spcPct val="100000"/>
              </a:lnSpc>
              <a:spcBef>
                <a:spcPts val="0"/>
              </a:spcBef>
              <a:spcAft>
                <a:spcPts val="0"/>
              </a:spcAft>
              <a:buClrTx/>
              <a:buSzTx/>
              <a:buFontTx/>
              <a:buNone/>
              <a:tabLst/>
              <a:defRPr/>
            </a:pPr>
            <a:r>
              <a:rPr kumimoji="0" lang="en-US" sz="1200" b="1" u="none" strike="noStrike" kern="1200" cap="none" spc="0" normalizeH="0" baseline="0" noProof="0" dirty="0">
                <a:ln>
                  <a:noFill/>
                </a:ln>
                <a:solidFill>
                  <a:srgbClr val="FFFFFF"/>
                </a:solidFill>
                <a:effectLst/>
                <a:uLnTx/>
                <a:uFillTx/>
                <a:latin typeface="Calibri"/>
                <a:ea typeface="+mn-ea"/>
                <a:cs typeface="Arial"/>
              </a:rPr>
              <a:t>March 2017</a:t>
            </a:r>
            <a:endParaRPr kumimoji="0" lang="en-US" sz="1200" b="0" u="none" strike="noStrike" kern="1200" cap="none" spc="0" normalizeH="0" baseline="0" noProof="0" dirty="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42158790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3" cstate="print"/>
          <a:srcRect/>
          <a:stretch>
            <a:fillRect/>
          </a:stretch>
        </p:blipFill>
        <p:spPr bwMode="auto">
          <a:xfrm>
            <a:off x="10635323" y="7647767"/>
            <a:ext cx="276515" cy="462370"/>
          </a:xfrm>
          <a:prstGeom prst="rect">
            <a:avLst/>
          </a:prstGeom>
          <a:noFill/>
          <a:ln w="9525">
            <a:noFill/>
            <a:miter lim="800000"/>
            <a:headEnd/>
            <a:tailEnd/>
          </a:ln>
          <a:effectLst/>
        </p:spPr>
      </p:pic>
      <p:pic>
        <p:nvPicPr>
          <p:cNvPr id="5" name="Picture 2" descr="G:\TRP\1trp-intro\4-history\Temp Background.jpg"/>
          <p:cNvPicPr>
            <a:picLocks noChangeAspect="1" noChangeArrowheads="1"/>
          </p:cNvPicPr>
          <p:nvPr/>
        </p:nvPicPr>
        <p:blipFill>
          <a:blip r:embed="rId4" cstate="print"/>
          <a:srcRect/>
          <a:stretch>
            <a:fillRect/>
          </a:stretch>
        </p:blipFill>
        <p:spPr bwMode="auto">
          <a:xfrm>
            <a:off x="-1" y="0"/>
            <a:ext cx="10972801" cy="8229601"/>
          </a:xfrm>
          <a:prstGeom prst="rect">
            <a:avLst/>
          </a:prstGeom>
          <a:noFill/>
        </p:spPr>
      </p:pic>
      <p:cxnSp>
        <p:nvCxnSpPr>
          <p:cNvPr id="77" name="Straight Connector 76"/>
          <p:cNvCxnSpPr/>
          <p:nvPr/>
        </p:nvCxnSpPr>
        <p:spPr>
          <a:xfrm>
            <a:off x="1375905" y="2709329"/>
            <a:ext cx="8923828" cy="1150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878865" y="1801405"/>
            <a:ext cx="549961" cy="567132"/>
          </a:xfrm>
          <a:prstGeom prst="rect">
            <a:avLst/>
          </a:prstGeom>
          <a:noFill/>
        </p:spPr>
        <p:txBody>
          <a:bodyPr wrap="none" rtlCol="0">
            <a:spAutoFit/>
          </a:bodyPr>
          <a:lstStyle/>
          <a:p>
            <a:r>
              <a:rPr lang="en-US" sz="1400" dirty="0"/>
              <a:t>450</a:t>
            </a:r>
          </a:p>
        </p:txBody>
      </p:sp>
      <p:sp>
        <p:nvSpPr>
          <p:cNvPr id="79" name="TextBox 78"/>
          <p:cNvSpPr txBox="1"/>
          <p:nvPr/>
        </p:nvSpPr>
        <p:spPr>
          <a:xfrm>
            <a:off x="878865" y="2507070"/>
            <a:ext cx="549961" cy="567132"/>
          </a:xfrm>
          <a:prstGeom prst="rect">
            <a:avLst/>
          </a:prstGeom>
          <a:noFill/>
        </p:spPr>
        <p:txBody>
          <a:bodyPr wrap="none" rtlCol="0">
            <a:spAutoFit/>
          </a:bodyPr>
          <a:lstStyle/>
          <a:p>
            <a:r>
              <a:rPr lang="en-US" sz="1400" dirty="0"/>
              <a:t>440</a:t>
            </a:r>
          </a:p>
        </p:txBody>
      </p:sp>
      <p:sp>
        <p:nvSpPr>
          <p:cNvPr id="80" name="TextBox 79"/>
          <p:cNvSpPr txBox="1"/>
          <p:nvPr/>
        </p:nvSpPr>
        <p:spPr>
          <a:xfrm>
            <a:off x="878865" y="1059655"/>
            <a:ext cx="549961" cy="567132"/>
          </a:xfrm>
          <a:prstGeom prst="rect">
            <a:avLst/>
          </a:prstGeom>
          <a:noFill/>
        </p:spPr>
        <p:txBody>
          <a:bodyPr wrap="none" rtlCol="0">
            <a:spAutoFit/>
          </a:bodyPr>
          <a:lstStyle/>
          <a:p>
            <a:r>
              <a:rPr lang="en-US" sz="1400" dirty="0"/>
              <a:t>460</a:t>
            </a:r>
          </a:p>
        </p:txBody>
      </p:sp>
      <p:cxnSp>
        <p:nvCxnSpPr>
          <p:cNvPr id="81" name="Straight Connector 80"/>
          <p:cNvCxnSpPr/>
          <p:nvPr/>
        </p:nvCxnSpPr>
        <p:spPr>
          <a:xfrm>
            <a:off x="1375905" y="1268152"/>
            <a:ext cx="8894803" cy="1648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1375905" y="2007043"/>
            <a:ext cx="8893095" cy="4943"/>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476117" y="4001916"/>
            <a:ext cx="8839200"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476117" y="4779332"/>
            <a:ext cx="8839200"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5" name="Rectangle 2"/>
          <p:cNvSpPr>
            <a:spLocks noChangeArrowheads="1"/>
          </p:cNvSpPr>
          <p:nvPr/>
        </p:nvSpPr>
        <p:spPr bwMode="auto">
          <a:xfrm>
            <a:off x="9746965" y="1061563"/>
            <a:ext cx="414341" cy="4468975"/>
          </a:xfrm>
          <a:prstGeom prst="rect">
            <a:avLst/>
          </a:prstGeom>
          <a:solidFill>
            <a:srgbClr val="FFFF00">
              <a:alpha val="72000"/>
            </a:srgbClr>
          </a:solidFill>
          <a:ln w="1270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85"/>
          <p:cNvSpPr/>
          <p:nvPr/>
        </p:nvSpPr>
        <p:spPr>
          <a:xfrm>
            <a:off x="1465872" y="1328623"/>
            <a:ext cx="8839200" cy="1394675"/>
          </a:xfrm>
          <a:custGeom>
            <a:avLst/>
            <a:gdLst>
              <a:gd name="connsiteX0" fmla="*/ 0 w 5939327"/>
              <a:gd name="connsiteY0" fmla="*/ 357499 h 753454"/>
              <a:gd name="connsiteX1" fmla="*/ 470019 w 5939327"/>
              <a:gd name="connsiteY1" fmla="*/ 220766 h 753454"/>
              <a:gd name="connsiteX2" fmla="*/ 957129 w 5939327"/>
              <a:gd name="connsiteY2" fmla="*/ 101125 h 753454"/>
              <a:gd name="connsiteX3" fmla="*/ 1435693 w 5939327"/>
              <a:gd name="connsiteY3" fmla="*/ 15667 h 753454"/>
              <a:gd name="connsiteX4" fmla="*/ 1828800 w 5939327"/>
              <a:gd name="connsiteY4" fmla="*/ 7121 h 753454"/>
              <a:gd name="connsiteX5" fmla="*/ 2273181 w 5939327"/>
              <a:gd name="connsiteY5" fmla="*/ 24213 h 753454"/>
              <a:gd name="connsiteX6" fmla="*/ 2837204 w 5939327"/>
              <a:gd name="connsiteY6" fmla="*/ 143854 h 753454"/>
              <a:gd name="connsiteX7" fmla="*/ 3418318 w 5939327"/>
              <a:gd name="connsiteY7" fmla="*/ 314770 h 753454"/>
              <a:gd name="connsiteX8" fmla="*/ 3948157 w 5939327"/>
              <a:gd name="connsiteY8" fmla="*/ 477140 h 753454"/>
              <a:gd name="connsiteX9" fmla="*/ 4614729 w 5939327"/>
              <a:gd name="connsiteY9" fmla="*/ 639510 h 753454"/>
              <a:gd name="connsiteX10" fmla="*/ 5144568 w 5939327"/>
              <a:gd name="connsiteY10" fmla="*/ 733514 h 753454"/>
              <a:gd name="connsiteX11" fmla="*/ 5691499 w 5939327"/>
              <a:gd name="connsiteY11" fmla="*/ 750605 h 753454"/>
              <a:gd name="connsiteX12" fmla="*/ 5939327 w 5939327"/>
              <a:gd name="connsiteY12" fmla="*/ 750605 h 753454"/>
              <a:gd name="connsiteX0" fmla="*/ 0 w 5469308"/>
              <a:gd name="connsiteY0" fmla="*/ 220766 h 753454"/>
              <a:gd name="connsiteX1" fmla="*/ 487110 w 5469308"/>
              <a:gd name="connsiteY1" fmla="*/ 101125 h 753454"/>
              <a:gd name="connsiteX2" fmla="*/ 965674 w 5469308"/>
              <a:gd name="connsiteY2" fmla="*/ 15667 h 753454"/>
              <a:gd name="connsiteX3" fmla="*/ 1358781 w 5469308"/>
              <a:gd name="connsiteY3" fmla="*/ 7121 h 753454"/>
              <a:gd name="connsiteX4" fmla="*/ 1803162 w 5469308"/>
              <a:gd name="connsiteY4" fmla="*/ 24213 h 753454"/>
              <a:gd name="connsiteX5" fmla="*/ 2367185 w 5469308"/>
              <a:gd name="connsiteY5" fmla="*/ 143854 h 753454"/>
              <a:gd name="connsiteX6" fmla="*/ 2948299 w 5469308"/>
              <a:gd name="connsiteY6" fmla="*/ 314770 h 753454"/>
              <a:gd name="connsiteX7" fmla="*/ 3478138 w 5469308"/>
              <a:gd name="connsiteY7" fmla="*/ 477140 h 753454"/>
              <a:gd name="connsiteX8" fmla="*/ 4144710 w 5469308"/>
              <a:gd name="connsiteY8" fmla="*/ 639510 h 753454"/>
              <a:gd name="connsiteX9" fmla="*/ 4674549 w 5469308"/>
              <a:gd name="connsiteY9" fmla="*/ 733514 h 753454"/>
              <a:gd name="connsiteX10" fmla="*/ 5221480 w 5469308"/>
              <a:gd name="connsiteY10" fmla="*/ 750605 h 753454"/>
              <a:gd name="connsiteX11" fmla="*/ 5469308 w 5469308"/>
              <a:gd name="connsiteY11" fmla="*/ 750605 h 753454"/>
              <a:gd name="connsiteX0" fmla="*/ 0 w 4982198"/>
              <a:gd name="connsiteY0" fmla="*/ 101125 h 753454"/>
              <a:gd name="connsiteX1" fmla="*/ 478564 w 4982198"/>
              <a:gd name="connsiteY1" fmla="*/ 15667 h 753454"/>
              <a:gd name="connsiteX2" fmla="*/ 871671 w 4982198"/>
              <a:gd name="connsiteY2" fmla="*/ 7121 h 753454"/>
              <a:gd name="connsiteX3" fmla="*/ 1316052 w 4982198"/>
              <a:gd name="connsiteY3" fmla="*/ 24213 h 753454"/>
              <a:gd name="connsiteX4" fmla="*/ 1880075 w 4982198"/>
              <a:gd name="connsiteY4" fmla="*/ 143854 h 753454"/>
              <a:gd name="connsiteX5" fmla="*/ 2461189 w 4982198"/>
              <a:gd name="connsiteY5" fmla="*/ 314770 h 753454"/>
              <a:gd name="connsiteX6" fmla="*/ 2991028 w 4982198"/>
              <a:gd name="connsiteY6" fmla="*/ 477140 h 753454"/>
              <a:gd name="connsiteX7" fmla="*/ 3657600 w 4982198"/>
              <a:gd name="connsiteY7" fmla="*/ 639510 h 753454"/>
              <a:gd name="connsiteX8" fmla="*/ 4187439 w 4982198"/>
              <a:gd name="connsiteY8" fmla="*/ 733514 h 753454"/>
              <a:gd name="connsiteX9" fmla="*/ 4734370 w 4982198"/>
              <a:gd name="connsiteY9" fmla="*/ 750605 h 753454"/>
              <a:gd name="connsiteX10" fmla="*/ 4982198 w 4982198"/>
              <a:gd name="connsiteY10" fmla="*/ 750605 h 753454"/>
              <a:gd name="connsiteX0" fmla="*/ 0 w 4982198"/>
              <a:gd name="connsiteY0" fmla="*/ 101125 h 753454"/>
              <a:gd name="connsiteX1" fmla="*/ 478564 w 4982198"/>
              <a:gd name="connsiteY1" fmla="*/ 15667 h 753454"/>
              <a:gd name="connsiteX2" fmla="*/ 871671 w 4982198"/>
              <a:gd name="connsiteY2" fmla="*/ 7121 h 753454"/>
              <a:gd name="connsiteX3" fmla="*/ 1316052 w 4982198"/>
              <a:gd name="connsiteY3" fmla="*/ 24213 h 753454"/>
              <a:gd name="connsiteX4" fmla="*/ 1880075 w 4982198"/>
              <a:gd name="connsiteY4" fmla="*/ 143854 h 753454"/>
              <a:gd name="connsiteX5" fmla="*/ 2461189 w 4982198"/>
              <a:gd name="connsiteY5" fmla="*/ 314770 h 753454"/>
              <a:gd name="connsiteX6" fmla="*/ 2991028 w 4982198"/>
              <a:gd name="connsiteY6" fmla="*/ 477140 h 753454"/>
              <a:gd name="connsiteX7" fmla="*/ 3657600 w 4982198"/>
              <a:gd name="connsiteY7" fmla="*/ 639510 h 753454"/>
              <a:gd name="connsiteX8" fmla="*/ 4187439 w 4982198"/>
              <a:gd name="connsiteY8" fmla="*/ 733514 h 753454"/>
              <a:gd name="connsiteX9" fmla="*/ 4734370 w 4982198"/>
              <a:gd name="connsiteY9" fmla="*/ 750605 h 753454"/>
              <a:gd name="connsiteX10" fmla="*/ 4982198 w 4982198"/>
              <a:gd name="connsiteY10" fmla="*/ 750605 h 753454"/>
              <a:gd name="connsiteX0" fmla="*/ 0 w 4503634"/>
              <a:gd name="connsiteY0" fmla="*/ 15667 h 753454"/>
              <a:gd name="connsiteX1" fmla="*/ 393107 w 4503634"/>
              <a:gd name="connsiteY1" fmla="*/ 7121 h 753454"/>
              <a:gd name="connsiteX2" fmla="*/ 837488 w 4503634"/>
              <a:gd name="connsiteY2" fmla="*/ 24213 h 753454"/>
              <a:gd name="connsiteX3" fmla="*/ 1401511 w 4503634"/>
              <a:gd name="connsiteY3" fmla="*/ 143854 h 753454"/>
              <a:gd name="connsiteX4" fmla="*/ 1982625 w 4503634"/>
              <a:gd name="connsiteY4" fmla="*/ 314770 h 753454"/>
              <a:gd name="connsiteX5" fmla="*/ 2512464 w 4503634"/>
              <a:gd name="connsiteY5" fmla="*/ 477140 h 753454"/>
              <a:gd name="connsiteX6" fmla="*/ 3179036 w 4503634"/>
              <a:gd name="connsiteY6" fmla="*/ 639510 h 753454"/>
              <a:gd name="connsiteX7" fmla="*/ 3708875 w 4503634"/>
              <a:gd name="connsiteY7" fmla="*/ 733514 h 753454"/>
              <a:gd name="connsiteX8" fmla="*/ 4255806 w 4503634"/>
              <a:gd name="connsiteY8" fmla="*/ 750605 h 753454"/>
              <a:gd name="connsiteX9" fmla="*/ 4503634 w 4503634"/>
              <a:gd name="connsiteY9" fmla="*/ 750605 h 75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3634" h="753454">
                <a:moveTo>
                  <a:pt x="0" y="15667"/>
                </a:moveTo>
                <a:cubicBezTo>
                  <a:pt x="145278" y="0"/>
                  <a:pt x="253526" y="5697"/>
                  <a:pt x="393107" y="7121"/>
                </a:cubicBezTo>
                <a:cubicBezTo>
                  <a:pt x="532688" y="8545"/>
                  <a:pt x="669421" y="1424"/>
                  <a:pt x="837488" y="24213"/>
                </a:cubicBezTo>
                <a:cubicBezTo>
                  <a:pt x="1005555" y="47002"/>
                  <a:pt x="1210655" y="95428"/>
                  <a:pt x="1401511" y="143854"/>
                </a:cubicBezTo>
                <a:cubicBezTo>
                  <a:pt x="1592367" y="192280"/>
                  <a:pt x="1982625" y="314770"/>
                  <a:pt x="1982625" y="314770"/>
                </a:cubicBezTo>
                <a:cubicBezTo>
                  <a:pt x="2167784" y="370318"/>
                  <a:pt x="2313062" y="423017"/>
                  <a:pt x="2512464" y="477140"/>
                </a:cubicBezTo>
                <a:cubicBezTo>
                  <a:pt x="2711866" y="531263"/>
                  <a:pt x="2979634" y="596781"/>
                  <a:pt x="3179036" y="639510"/>
                </a:cubicBezTo>
                <a:cubicBezTo>
                  <a:pt x="3378438" y="682239"/>
                  <a:pt x="3529414" y="714998"/>
                  <a:pt x="3708875" y="733514"/>
                </a:cubicBezTo>
                <a:cubicBezTo>
                  <a:pt x="3888336" y="752030"/>
                  <a:pt x="4123346" y="747757"/>
                  <a:pt x="4255806" y="750605"/>
                </a:cubicBezTo>
                <a:cubicBezTo>
                  <a:pt x="4388266" y="753454"/>
                  <a:pt x="4445950" y="752029"/>
                  <a:pt x="4503634" y="750605"/>
                </a:cubicBezTo>
              </a:path>
            </a:pathLst>
          </a:custGeom>
          <a:ln w="63500">
            <a:solidFill>
              <a:srgbClr val="00B05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7" name="TextBox 86"/>
          <p:cNvSpPr txBox="1"/>
          <p:nvPr/>
        </p:nvSpPr>
        <p:spPr>
          <a:xfrm>
            <a:off x="1086188" y="3002865"/>
            <a:ext cx="437531" cy="372567"/>
          </a:xfrm>
          <a:prstGeom prst="rect">
            <a:avLst/>
          </a:prstGeom>
          <a:noFill/>
        </p:spPr>
        <p:txBody>
          <a:bodyPr wrap="square" rtlCol="0">
            <a:spAutoFit/>
          </a:bodyPr>
          <a:lstStyle/>
          <a:p>
            <a:r>
              <a:rPr lang="en-US" sz="1400" dirty="0"/>
              <a:t> 0</a:t>
            </a:r>
            <a:endParaRPr lang="en-US" sz="1400" b="1" dirty="0"/>
          </a:p>
        </p:txBody>
      </p:sp>
      <p:sp>
        <p:nvSpPr>
          <p:cNvPr id="88" name="TextBox 87"/>
          <p:cNvSpPr txBox="1"/>
          <p:nvPr/>
        </p:nvSpPr>
        <p:spPr>
          <a:xfrm>
            <a:off x="873835" y="3778305"/>
            <a:ext cx="649884" cy="372567"/>
          </a:xfrm>
          <a:prstGeom prst="rect">
            <a:avLst/>
          </a:prstGeom>
          <a:noFill/>
        </p:spPr>
        <p:txBody>
          <a:bodyPr wrap="none" rtlCol="0">
            <a:spAutoFit/>
          </a:bodyPr>
          <a:lstStyle/>
          <a:p>
            <a:r>
              <a:rPr lang="en-US" sz="1400" dirty="0"/>
              <a:t>- 0.5</a:t>
            </a:r>
          </a:p>
        </p:txBody>
      </p:sp>
      <p:sp>
        <p:nvSpPr>
          <p:cNvPr id="89" name="TextBox 88"/>
          <p:cNvSpPr txBox="1"/>
          <p:nvPr/>
        </p:nvSpPr>
        <p:spPr>
          <a:xfrm>
            <a:off x="873835" y="4565087"/>
            <a:ext cx="649884" cy="372567"/>
          </a:xfrm>
          <a:prstGeom prst="rect">
            <a:avLst/>
          </a:prstGeom>
          <a:noFill/>
        </p:spPr>
        <p:txBody>
          <a:bodyPr wrap="none" rtlCol="0">
            <a:spAutoFit/>
          </a:bodyPr>
          <a:lstStyle/>
          <a:p>
            <a:r>
              <a:rPr lang="en-US" sz="1400" dirty="0"/>
              <a:t>- 1.0</a:t>
            </a:r>
          </a:p>
        </p:txBody>
      </p:sp>
      <p:sp>
        <p:nvSpPr>
          <p:cNvPr id="90" name="TextBox 89"/>
          <p:cNvSpPr txBox="1"/>
          <p:nvPr/>
        </p:nvSpPr>
        <p:spPr>
          <a:xfrm>
            <a:off x="2778186" y="5681719"/>
            <a:ext cx="459645" cy="372567"/>
          </a:xfrm>
          <a:prstGeom prst="rect">
            <a:avLst/>
          </a:prstGeom>
          <a:noFill/>
        </p:spPr>
        <p:txBody>
          <a:bodyPr wrap="none" rtlCol="0">
            <a:spAutoFit/>
          </a:bodyPr>
          <a:lstStyle/>
          <a:p>
            <a:r>
              <a:rPr lang="en-US" sz="1400" dirty="0"/>
              <a:t>10</a:t>
            </a:r>
          </a:p>
        </p:txBody>
      </p:sp>
      <p:sp>
        <p:nvSpPr>
          <p:cNvPr id="91" name="TextBox 90"/>
          <p:cNvSpPr txBox="1"/>
          <p:nvPr/>
        </p:nvSpPr>
        <p:spPr>
          <a:xfrm>
            <a:off x="5738700" y="5681719"/>
            <a:ext cx="340507" cy="372567"/>
          </a:xfrm>
          <a:prstGeom prst="rect">
            <a:avLst/>
          </a:prstGeom>
          <a:noFill/>
        </p:spPr>
        <p:txBody>
          <a:bodyPr wrap="none" rtlCol="0">
            <a:spAutoFit/>
          </a:bodyPr>
          <a:lstStyle/>
          <a:p>
            <a:r>
              <a:rPr lang="en-US" sz="1400" dirty="0"/>
              <a:t>6</a:t>
            </a:r>
          </a:p>
        </p:txBody>
      </p:sp>
      <p:sp>
        <p:nvSpPr>
          <p:cNvPr id="92" name="TextBox 91"/>
          <p:cNvSpPr txBox="1"/>
          <p:nvPr/>
        </p:nvSpPr>
        <p:spPr>
          <a:xfrm>
            <a:off x="8637473" y="5681719"/>
            <a:ext cx="340507" cy="372567"/>
          </a:xfrm>
          <a:prstGeom prst="rect">
            <a:avLst/>
          </a:prstGeom>
          <a:noFill/>
        </p:spPr>
        <p:txBody>
          <a:bodyPr wrap="none" rtlCol="0">
            <a:spAutoFit/>
          </a:bodyPr>
          <a:lstStyle/>
          <a:p>
            <a:r>
              <a:rPr lang="en-US" sz="1400" dirty="0"/>
              <a:t>2</a:t>
            </a:r>
          </a:p>
        </p:txBody>
      </p:sp>
      <p:sp>
        <p:nvSpPr>
          <p:cNvPr id="93" name="TextBox 92"/>
          <p:cNvSpPr txBox="1"/>
          <p:nvPr/>
        </p:nvSpPr>
        <p:spPr>
          <a:xfrm>
            <a:off x="1358203" y="5678424"/>
            <a:ext cx="556563" cy="307777"/>
          </a:xfrm>
          <a:prstGeom prst="rect">
            <a:avLst/>
          </a:prstGeom>
          <a:noFill/>
        </p:spPr>
        <p:txBody>
          <a:bodyPr wrap="none" rtlCol="0">
            <a:spAutoFit/>
          </a:bodyPr>
          <a:lstStyle/>
          <a:p>
            <a:r>
              <a:rPr lang="en-US" sz="1400" dirty="0"/>
              <a:t>KYBP</a:t>
            </a:r>
          </a:p>
        </p:txBody>
      </p:sp>
      <p:sp>
        <p:nvSpPr>
          <p:cNvPr id="94" name="TextBox 93"/>
          <p:cNvSpPr txBox="1"/>
          <p:nvPr/>
        </p:nvSpPr>
        <p:spPr>
          <a:xfrm>
            <a:off x="7893407" y="5681719"/>
            <a:ext cx="340507" cy="372567"/>
          </a:xfrm>
          <a:prstGeom prst="rect">
            <a:avLst/>
          </a:prstGeom>
          <a:noFill/>
        </p:spPr>
        <p:txBody>
          <a:bodyPr wrap="none" rtlCol="0">
            <a:spAutoFit/>
          </a:bodyPr>
          <a:lstStyle/>
          <a:p>
            <a:r>
              <a:rPr lang="en-US" sz="1400" dirty="0"/>
              <a:t>3</a:t>
            </a:r>
          </a:p>
        </p:txBody>
      </p:sp>
      <p:sp>
        <p:nvSpPr>
          <p:cNvPr id="95" name="TextBox 94"/>
          <p:cNvSpPr txBox="1"/>
          <p:nvPr/>
        </p:nvSpPr>
        <p:spPr>
          <a:xfrm>
            <a:off x="6450676" y="5681719"/>
            <a:ext cx="340507" cy="372567"/>
          </a:xfrm>
          <a:prstGeom prst="rect">
            <a:avLst/>
          </a:prstGeom>
          <a:noFill/>
        </p:spPr>
        <p:txBody>
          <a:bodyPr wrap="none" rtlCol="0">
            <a:spAutoFit/>
          </a:bodyPr>
          <a:lstStyle/>
          <a:p>
            <a:r>
              <a:rPr lang="en-US" sz="1400" dirty="0"/>
              <a:t>5</a:t>
            </a:r>
          </a:p>
        </p:txBody>
      </p:sp>
      <p:sp>
        <p:nvSpPr>
          <p:cNvPr id="96" name="TextBox 95"/>
          <p:cNvSpPr txBox="1"/>
          <p:nvPr/>
        </p:nvSpPr>
        <p:spPr>
          <a:xfrm>
            <a:off x="4989163" y="5681719"/>
            <a:ext cx="340507" cy="372567"/>
          </a:xfrm>
          <a:prstGeom prst="rect">
            <a:avLst/>
          </a:prstGeom>
          <a:noFill/>
        </p:spPr>
        <p:txBody>
          <a:bodyPr wrap="none" rtlCol="0">
            <a:spAutoFit/>
          </a:bodyPr>
          <a:lstStyle/>
          <a:p>
            <a:r>
              <a:rPr lang="en-US" sz="1400" dirty="0"/>
              <a:t>7</a:t>
            </a:r>
          </a:p>
        </p:txBody>
      </p:sp>
      <p:sp>
        <p:nvSpPr>
          <p:cNvPr id="97" name="TextBox 96"/>
          <p:cNvSpPr txBox="1"/>
          <p:nvPr/>
        </p:nvSpPr>
        <p:spPr>
          <a:xfrm>
            <a:off x="3565211" y="5681719"/>
            <a:ext cx="340507" cy="372567"/>
          </a:xfrm>
          <a:prstGeom prst="rect">
            <a:avLst/>
          </a:prstGeom>
          <a:noFill/>
        </p:spPr>
        <p:txBody>
          <a:bodyPr wrap="none" rtlCol="0">
            <a:spAutoFit/>
          </a:bodyPr>
          <a:lstStyle/>
          <a:p>
            <a:r>
              <a:rPr lang="en-US" sz="1400" dirty="0"/>
              <a:t>9</a:t>
            </a:r>
          </a:p>
        </p:txBody>
      </p:sp>
      <p:sp>
        <p:nvSpPr>
          <p:cNvPr id="98" name="TextBox 97"/>
          <p:cNvSpPr txBox="1"/>
          <p:nvPr/>
        </p:nvSpPr>
        <p:spPr>
          <a:xfrm>
            <a:off x="2018327" y="5681719"/>
            <a:ext cx="443658" cy="372567"/>
          </a:xfrm>
          <a:prstGeom prst="rect">
            <a:avLst/>
          </a:prstGeom>
          <a:noFill/>
        </p:spPr>
        <p:txBody>
          <a:bodyPr wrap="none" rtlCol="0">
            <a:spAutoFit/>
          </a:bodyPr>
          <a:lstStyle/>
          <a:p>
            <a:r>
              <a:rPr lang="en-US" sz="1400" dirty="0"/>
              <a:t>11</a:t>
            </a:r>
          </a:p>
        </p:txBody>
      </p:sp>
      <p:grpSp>
        <p:nvGrpSpPr>
          <p:cNvPr id="2" name="Group 97"/>
          <p:cNvGrpSpPr/>
          <p:nvPr/>
        </p:nvGrpSpPr>
        <p:grpSpPr>
          <a:xfrm>
            <a:off x="4306151" y="1035704"/>
            <a:ext cx="3034005" cy="4510313"/>
            <a:chOff x="3245978" y="1999714"/>
            <a:chExt cx="2522433" cy="2811568"/>
          </a:xfrm>
        </p:grpSpPr>
        <p:cxnSp>
          <p:nvCxnSpPr>
            <p:cNvPr id="100" name="Straight Connector 99"/>
            <p:cNvCxnSpPr/>
            <p:nvPr/>
          </p:nvCxnSpPr>
          <p:spPr>
            <a:xfrm>
              <a:off x="5768411" y="1999714"/>
              <a:ext cx="0" cy="2794477"/>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3245978" y="2008259"/>
              <a:ext cx="0" cy="2803023"/>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102" name="TextBox 101"/>
          <p:cNvSpPr txBox="1"/>
          <p:nvPr/>
        </p:nvSpPr>
        <p:spPr>
          <a:xfrm>
            <a:off x="4273285" y="5681719"/>
            <a:ext cx="340507" cy="372567"/>
          </a:xfrm>
          <a:prstGeom prst="rect">
            <a:avLst/>
          </a:prstGeom>
          <a:noFill/>
        </p:spPr>
        <p:txBody>
          <a:bodyPr wrap="none" rtlCol="0">
            <a:spAutoFit/>
          </a:bodyPr>
          <a:lstStyle/>
          <a:p>
            <a:r>
              <a:rPr lang="en-US" sz="1400" dirty="0"/>
              <a:t>8</a:t>
            </a:r>
          </a:p>
        </p:txBody>
      </p:sp>
      <p:sp>
        <p:nvSpPr>
          <p:cNvPr id="103" name="TextBox 102"/>
          <p:cNvSpPr txBox="1"/>
          <p:nvPr/>
        </p:nvSpPr>
        <p:spPr>
          <a:xfrm>
            <a:off x="7177048" y="5681719"/>
            <a:ext cx="340507" cy="372567"/>
          </a:xfrm>
          <a:prstGeom prst="rect">
            <a:avLst/>
          </a:prstGeom>
          <a:noFill/>
        </p:spPr>
        <p:txBody>
          <a:bodyPr wrap="none" rtlCol="0">
            <a:spAutoFit/>
          </a:bodyPr>
          <a:lstStyle/>
          <a:p>
            <a:r>
              <a:rPr lang="en-US" sz="1400" dirty="0"/>
              <a:t>4</a:t>
            </a:r>
          </a:p>
        </p:txBody>
      </p:sp>
      <p:cxnSp>
        <p:nvCxnSpPr>
          <p:cNvPr id="104" name="Straight Connector 103"/>
          <p:cNvCxnSpPr/>
          <p:nvPr/>
        </p:nvCxnSpPr>
        <p:spPr>
          <a:xfrm flipV="1">
            <a:off x="7325409" y="1166110"/>
            <a:ext cx="0" cy="4478792"/>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8796080" y="1047695"/>
            <a:ext cx="0" cy="4597206"/>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8015791" y="1047240"/>
            <a:ext cx="29512" cy="459766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9529012" y="1074883"/>
            <a:ext cx="0" cy="457001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425047" y="1090973"/>
            <a:ext cx="0" cy="455392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2995354" y="1063023"/>
            <a:ext cx="30077" cy="458187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2235573" y="1108841"/>
            <a:ext cx="7214" cy="453606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3707614" y="1095145"/>
            <a:ext cx="8385" cy="4549756"/>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5143174" y="1082194"/>
            <a:ext cx="21786" cy="456270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5895717" y="1044375"/>
            <a:ext cx="17056" cy="4600526"/>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6616387" y="1082194"/>
            <a:ext cx="3257" cy="4562708"/>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5" name="Freeform 114"/>
          <p:cNvSpPr/>
          <p:nvPr/>
        </p:nvSpPr>
        <p:spPr>
          <a:xfrm>
            <a:off x="1982414" y="2847800"/>
            <a:ext cx="8277353" cy="2687913"/>
          </a:xfrm>
          <a:custGeom>
            <a:avLst/>
            <a:gdLst>
              <a:gd name="connsiteX0" fmla="*/ 0 w 6905001"/>
              <a:gd name="connsiteY0" fmla="*/ 2220483 h 2220483"/>
              <a:gd name="connsiteX1" fmla="*/ 85457 w 6905001"/>
              <a:gd name="connsiteY1" fmla="*/ 1750464 h 2220483"/>
              <a:gd name="connsiteX2" fmla="*/ 119641 w 6905001"/>
              <a:gd name="connsiteY2" fmla="*/ 1647915 h 2220483"/>
              <a:gd name="connsiteX3" fmla="*/ 213644 w 6905001"/>
              <a:gd name="connsiteY3" fmla="*/ 1553911 h 2220483"/>
              <a:gd name="connsiteX4" fmla="*/ 264919 w 6905001"/>
              <a:gd name="connsiteY4" fmla="*/ 1468453 h 2220483"/>
              <a:gd name="connsiteX5" fmla="*/ 333286 w 6905001"/>
              <a:gd name="connsiteY5" fmla="*/ 1306083 h 2220483"/>
              <a:gd name="connsiteX6" fmla="*/ 470018 w 6905001"/>
              <a:gd name="connsiteY6" fmla="*/ 1194988 h 2220483"/>
              <a:gd name="connsiteX7" fmla="*/ 555476 w 6905001"/>
              <a:gd name="connsiteY7" fmla="*/ 1075346 h 2220483"/>
              <a:gd name="connsiteX8" fmla="*/ 666572 w 6905001"/>
              <a:gd name="connsiteY8" fmla="*/ 613874 h 2220483"/>
              <a:gd name="connsiteX9" fmla="*/ 700755 w 6905001"/>
              <a:gd name="connsiteY9" fmla="*/ 571145 h 2220483"/>
              <a:gd name="connsiteX10" fmla="*/ 769121 w 6905001"/>
              <a:gd name="connsiteY10" fmla="*/ 511324 h 2220483"/>
              <a:gd name="connsiteX11" fmla="*/ 846033 w 6905001"/>
              <a:gd name="connsiteY11" fmla="*/ 451503 h 2220483"/>
              <a:gd name="connsiteX12" fmla="*/ 880216 w 6905001"/>
              <a:gd name="connsiteY12" fmla="*/ 425866 h 2220483"/>
              <a:gd name="connsiteX13" fmla="*/ 940037 w 6905001"/>
              <a:gd name="connsiteY13" fmla="*/ 417320 h 2220483"/>
              <a:gd name="connsiteX14" fmla="*/ 1034041 w 6905001"/>
              <a:gd name="connsiteY14" fmla="*/ 357500 h 2220483"/>
              <a:gd name="connsiteX15" fmla="*/ 1076770 w 6905001"/>
              <a:gd name="connsiteY15" fmla="*/ 340408 h 2220483"/>
              <a:gd name="connsiteX16" fmla="*/ 1153682 w 6905001"/>
              <a:gd name="connsiteY16" fmla="*/ 408774 h 2220483"/>
              <a:gd name="connsiteX17" fmla="*/ 1179319 w 6905001"/>
              <a:gd name="connsiteY17" fmla="*/ 442958 h 2220483"/>
              <a:gd name="connsiteX18" fmla="*/ 1256231 w 6905001"/>
              <a:gd name="connsiteY18" fmla="*/ 460049 h 2220483"/>
              <a:gd name="connsiteX19" fmla="*/ 1333143 w 6905001"/>
              <a:gd name="connsiteY19" fmla="*/ 519870 h 2220483"/>
              <a:gd name="connsiteX20" fmla="*/ 1401510 w 6905001"/>
              <a:gd name="connsiteY20" fmla="*/ 622419 h 2220483"/>
              <a:gd name="connsiteX21" fmla="*/ 1444239 w 6905001"/>
              <a:gd name="connsiteY21" fmla="*/ 648057 h 2220483"/>
              <a:gd name="connsiteX22" fmla="*/ 1555334 w 6905001"/>
              <a:gd name="connsiteY22" fmla="*/ 605328 h 2220483"/>
              <a:gd name="connsiteX23" fmla="*/ 1640792 w 6905001"/>
              <a:gd name="connsiteY23" fmla="*/ 562599 h 2220483"/>
              <a:gd name="connsiteX24" fmla="*/ 1692067 w 6905001"/>
              <a:gd name="connsiteY24" fmla="*/ 554053 h 2220483"/>
              <a:gd name="connsiteX25" fmla="*/ 1760433 w 6905001"/>
              <a:gd name="connsiteY25" fmla="*/ 613874 h 2220483"/>
              <a:gd name="connsiteX26" fmla="*/ 1845891 w 6905001"/>
              <a:gd name="connsiteY26" fmla="*/ 682240 h 2220483"/>
              <a:gd name="connsiteX27" fmla="*/ 1922803 w 6905001"/>
              <a:gd name="connsiteY27" fmla="*/ 579690 h 2220483"/>
              <a:gd name="connsiteX28" fmla="*/ 1982624 w 6905001"/>
              <a:gd name="connsiteY28" fmla="*/ 494232 h 2220483"/>
              <a:gd name="connsiteX29" fmla="*/ 2136448 w 6905001"/>
              <a:gd name="connsiteY29" fmla="*/ 92580 h 2220483"/>
              <a:gd name="connsiteX30" fmla="*/ 2204814 w 6905001"/>
              <a:gd name="connsiteY30" fmla="*/ 15668 h 2220483"/>
              <a:gd name="connsiteX31" fmla="*/ 2264635 w 6905001"/>
              <a:gd name="connsiteY31" fmla="*/ 32759 h 2220483"/>
              <a:gd name="connsiteX32" fmla="*/ 2384276 w 6905001"/>
              <a:gd name="connsiteY32" fmla="*/ 212221 h 2220483"/>
              <a:gd name="connsiteX33" fmla="*/ 2469734 w 6905001"/>
              <a:gd name="connsiteY33" fmla="*/ 314771 h 2220483"/>
              <a:gd name="connsiteX34" fmla="*/ 2555192 w 6905001"/>
              <a:gd name="connsiteY34" fmla="*/ 306225 h 2220483"/>
              <a:gd name="connsiteX35" fmla="*/ 2674833 w 6905001"/>
              <a:gd name="connsiteY35" fmla="*/ 135309 h 2220483"/>
              <a:gd name="connsiteX36" fmla="*/ 2760291 w 6905001"/>
              <a:gd name="connsiteY36" fmla="*/ 84034 h 2220483"/>
              <a:gd name="connsiteX37" fmla="*/ 2854295 w 6905001"/>
              <a:gd name="connsiteY37" fmla="*/ 160946 h 2220483"/>
              <a:gd name="connsiteX38" fmla="*/ 2982482 w 6905001"/>
              <a:gd name="connsiteY38" fmla="*/ 408774 h 2220483"/>
              <a:gd name="connsiteX39" fmla="*/ 3119214 w 6905001"/>
              <a:gd name="connsiteY39" fmla="*/ 477141 h 2220483"/>
              <a:gd name="connsiteX40" fmla="*/ 3247401 w 6905001"/>
              <a:gd name="connsiteY40" fmla="*/ 391683 h 2220483"/>
              <a:gd name="connsiteX41" fmla="*/ 3367043 w 6905001"/>
              <a:gd name="connsiteY41" fmla="*/ 254950 h 2220483"/>
              <a:gd name="connsiteX42" fmla="*/ 3426863 w 6905001"/>
              <a:gd name="connsiteY42" fmla="*/ 229313 h 2220483"/>
              <a:gd name="connsiteX43" fmla="*/ 3512321 w 6905001"/>
              <a:gd name="connsiteY43" fmla="*/ 331862 h 2220483"/>
              <a:gd name="connsiteX44" fmla="*/ 3580687 w 6905001"/>
              <a:gd name="connsiteY44" fmla="*/ 494232 h 2220483"/>
              <a:gd name="connsiteX45" fmla="*/ 3631962 w 6905001"/>
              <a:gd name="connsiteY45" fmla="*/ 528416 h 2220483"/>
              <a:gd name="connsiteX46" fmla="*/ 3725966 w 6905001"/>
              <a:gd name="connsiteY46" fmla="*/ 468595 h 2220483"/>
              <a:gd name="connsiteX47" fmla="*/ 3768695 w 6905001"/>
              <a:gd name="connsiteY47" fmla="*/ 425866 h 2220483"/>
              <a:gd name="connsiteX48" fmla="*/ 3819970 w 6905001"/>
              <a:gd name="connsiteY48" fmla="*/ 229313 h 2220483"/>
              <a:gd name="connsiteX49" fmla="*/ 3862699 w 6905001"/>
              <a:gd name="connsiteY49" fmla="*/ 203675 h 2220483"/>
              <a:gd name="connsiteX50" fmla="*/ 3939611 w 6905001"/>
              <a:gd name="connsiteY50" fmla="*/ 289133 h 2220483"/>
              <a:gd name="connsiteX51" fmla="*/ 4025069 w 6905001"/>
              <a:gd name="connsiteY51" fmla="*/ 340408 h 2220483"/>
              <a:gd name="connsiteX52" fmla="*/ 4136164 w 6905001"/>
              <a:gd name="connsiteY52" fmla="*/ 203675 h 2220483"/>
              <a:gd name="connsiteX53" fmla="*/ 4170347 w 6905001"/>
              <a:gd name="connsiteY53" fmla="*/ 160946 h 2220483"/>
              <a:gd name="connsiteX54" fmla="*/ 4230168 w 6905001"/>
              <a:gd name="connsiteY54" fmla="*/ 254950 h 2220483"/>
              <a:gd name="connsiteX55" fmla="*/ 4324172 w 6905001"/>
              <a:gd name="connsiteY55" fmla="*/ 460049 h 2220483"/>
              <a:gd name="connsiteX56" fmla="*/ 4366900 w 6905001"/>
              <a:gd name="connsiteY56" fmla="*/ 485687 h 2220483"/>
              <a:gd name="connsiteX57" fmla="*/ 4469450 w 6905001"/>
              <a:gd name="connsiteY57" fmla="*/ 460049 h 2220483"/>
              <a:gd name="connsiteX58" fmla="*/ 4537816 w 6905001"/>
              <a:gd name="connsiteY58" fmla="*/ 485687 h 2220483"/>
              <a:gd name="connsiteX59" fmla="*/ 4631820 w 6905001"/>
              <a:gd name="connsiteY59" fmla="*/ 451503 h 2220483"/>
              <a:gd name="connsiteX60" fmla="*/ 4742915 w 6905001"/>
              <a:gd name="connsiteY60" fmla="*/ 554053 h 2220483"/>
              <a:gd name="connsiteX61" fmla="*/ 4785644 w 6905001"/>
              <a:gd name="connsiteY61" fmla="*/ 571145 h 2220483"/>
              <a:gd name="connsiteX62" fmla="*/ 4871102 w 6905001"/>
              <a:gd name="connsiteY62" fmla="*/ 400229 h 2220483"/>
              <a:gd name="connsiteX63" fmla="*/ 4913831 w 6905001"/>
              <a:gd name="connsiteY63" fmla="*/ 357500 h 2220483"/>
              <a:gd name="connsiteX64" fmla="*/ 5024927 w 6905001"/>
              <a:gd name="connsiteY64" fmla="*/ 451503 h 2220483"/>
              <a:gd name="connsiteX65" fmla="*/ 5093293 w 6905001"/>
              <a:gd name="connsiteY65" fmla="*/ 605328 h 2220483"/>
              <a:gd name="connsiteX66" fmla="*/ 5170205 w 6905001"/>
              <a:gd name="connsiteY66" fmla="*/ 656602 h 2220483"/>
              <a:gd name="connsiteX67" fmla="*/ 5289846 w 6905001"/>
              <a:gd name="connsiteY67" fmla="*/ 588236 h 2220483"/>
              <a:gd name="connsiteX68" fmla="*/ 5477854 w 6905001"/>
              <a:gd name="connsiteY68" fmla="*/ 724969 h 2220483"/>
              <a:gd name="connsiteX69" fmla="*/ 5648770 w 6905001"/>
              <a:gd name="connsiteY69" fmla="*/ 571145 h 2220483"/>
              <a:gd name="connsiteX70" fmla="*/ 5819686 w 6905001"/>
              <a:gd name="connsiteY70" fmla="*/ 801881 h 2220483"/>
              <a:gd name="connsiteX71" fmla="*/ 6016239 w 6905001"/>
              <a:gd name="connsiteY71" fmla="*/ 665148 h 2220483"/>
              <a:gd name="connsiteX72" fmla="*/ 6076059 w 6905001"/>
              <a:gd name="connsiteY72" fmla="*/ 648057 h 2220483"/>
              <a:gd name="connsiteX73" fmla="*/ 6118788 w 6905001"/>
              <a:gd name="connsiteY73" fmla="*/ 665148 h 2220483"/>
              <a:gd name="connsiteX74" fmla="*/ 6323887 w 6905001"/>
              <a:gd name="connsiteY74" fmla="*/ 536961 h 2220483"/>
              <a:gd name="connsiteX75" fmla="*/ 6392254 w 6905001"/>
              <a:gd name="connsiteY75" fmla="*/ 571145 h 2220483"/>
              <a:gd name="connsiteX76" fmla="*/ 6528986 w 6905001"/>
              <a:gd name="connsiteY76" fmla="*/ 853156 h 2220483"/>
              <a:gd name="connsiteX77" fmla="*/ 6648628 w 6905001"/>
              <a:gd name="connsiteY77" fmla="*/ 930068 h 2220483"/>
              <a:gd name="connsiteX78" fmla="*/ 6785360 w 6905001"/>
              <a:gd name="connsiteY78" fmla="*/ 759152 h 2220483"/>
              <a:gd name="connsiteX79" fmla="*/ 6853727 w 6905001"/>
              <a:gd name="connsiteY79" fmla="*/ 605328 h 2220483"/>
              <a:gd name="connsiteX80" fmla="*/ 6905001 w 6905001"/>
              <a:gd name="connsiteY80" fmla="*/ 562599 h 222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905001" h="2220483">
                <a:moveTo>
                  <a:pt x="0" y="2220483"/>
                </a:moveTo>
                <a:cubicBezTo>
                  <a:pt x="32758" y="2033187"/>
                  <a:pt x="65517" y="1845892"/>
                  <a:pt x="85457" y="1750464"/>
                </a:cubicBezTo>
                <a:cubicBezTo>
                  <a:pt x="105397" y="1655036"/>
                  <a:pt x="98276" y="1680674"/>
                  <a:pt x="119641" y="1647915"/>
                </a:cubicBezTo>
                <a:cubicBezTo>
                  <a:pt x="141006" y="1615156"/>
                  <a:pt x="189431" y="1583821"/>
                  <a:pt x="213644" y="1553911"/>
                </a:cubicBezTo>
                <a:cubicBezTo>
                  <a:pt x="237857" y="1524001"/>
                  <a:pt x="244979" y="1509758"/>
                  <a:pt x="264919" y="1468453"/>
                </a:cubicBezTo>
                <a:cubicBezTo>
                  <a:pt x="284859" y="1427148"/>
                  <a:pt x="299103" y="1351660"/>
                  <a:pt x="333286" y="1306083"/>
                </a:cubicBezTo>
                <a:cubicBezTo>
                  <a:pt x="367469" y="1260506"/>
                  <a:pt x="432986" y="1233444"/>
                  <a:pt x="470018" y="1194988"/>
                </a:cubicBezTo>
                <a:cubicBezTo>
                  <a:pt x="507050" y="1156532"/>
                  <a:pt x="522717" y="1172198"/>
                  <a:pt x="555476" y="1075346"/>
                </a:cubicBezTo>
                <a:cubicBezTo>
                  <a:pt x="588235" y="978494"/>
                  <a:pt x="642359" y="697908"/>
                  <a:pt x="666572" y="613874"/>
                </a:cubicBezTo>
                <a:cubicBezTo>
                  <a:pt x="690785" y="529841"/>
                  <a:pt x="683664" y="588237"/>
                  <a:pt x="700755" y="571145"/>
                </a:cubicBezTo>
                <a:cubicBezTo>
                  <a:pt x="717846" y="554053"/>
                  <a:pt x="744908" y="531264"/>
                  <a:pt x="769121" y="511324"/>
                </a:cubicBezTo>
                <a:cubicBezTo>
                  <a:pt x="793334" y="491384"/>
                  <a:pt x="827517" y="465746"/>
                  <a:pt x="846033" y="451503"/>
                </a:cubicBezTo>
                <a:cubicBezTo>
                  <a:pt x="864549" y="437260"/>
                  <a:pt x="864549" y="431563"/>
                  <a:pt x="880216" y="425866"/>
                </a:cubicBezTo>
                <a:cubicBezTo>
                  <a:pt x="895883" y="420169"/>
                  <a:pt x="914400" y="428714"/>
                  <a:pt x="940037" y="417320"/>
                </a:cubicBezTo>
                <a:cubicBezTo>
                  <a:pt x="965675" y="405926"/>
                  <a:pt x="1011252" y="370319"/>
                  <a:pt x="1034041" y="357500"/>
                </a:cubicBezTo>
                <a:cubicBezTo>
                  <a:pt x="1056830" y="344681"/>
                  <a:pt x="1056830" y="331862"/>
                  <a:pt x="1076770" y="340408"/>
                </a:cubicBezTo>
                <a:cubicBezTo>
                  <a:pt x="1096710" y="348954"/>
                  <a:pt x="1136591" y="391682"/>
                  <a:pt x="1153682" y="408774"/>
                </a:cubicBezTo>
                <a:cubicBezTo>
                  <a:pt x="1170773" y="425866"/>
                  <a:pt x="1162228" y="434412"/>
                  <a:pt x="1179319" y="442958"/>
                </a:cubicBezTo>
                <a:cubicBezTo>
                  <a:pt x="1196410" y="451504"/>
                  <a:pt x="1230594" y="447230"/>
                  <a:pt x="1256231" y="460049"/>
                </a:cubicBezTo>
                <a:cubicBezTo>
                  <a:pt x="1281868" y="472868"/>
                  <a:pt x="1308930" y="492808"/>
                  <a:pt x="1333143" y="519870"/>
                </a:cubicBezTo>
                <a:cubicBezTo>
                  <a:pt x="1357356" y="546932"/>
                  <a:pt x="1382994" y="601055"/>
                  <a:pt x="1401510" y="622419"/>
                </a:cubicBezTo>
                <a:cubicBezTo>
                  <a:pt x="1420026" y="643783"/>
                  <a:pt x="1418602" y="650905"/>
                  <a:pt x="1444239" y="648057"/>
                </a:cubicBezTo>
                <a:cubicBezTo>
                  <a:pt x="1469876" y="645209"/>
                  <a:pt x="1522575" y="619571"/>
                  <a:pt x="1555334" y="605328"/>
                </a:cubicBezTo>
                <a:cubicBezTo>
                  <a:pt x="1588093" y="591085"/>
                  <a:pt x="1618003" y="571145"/>
                  <a:pt x="1640792" y="562599"/>
                </a:cubicBezTo>
                <a:cubicBezTo>
                  <a:pt x="1663581" y="554053"/>
                  <a:pt x="1672127" y="545507"/>
                  <a:pt x="1692067" y="554053"/>
                </a:cubicBezTo>
                <a:cubicBezTo>
                  <a:pt x="1712007" y="562599"/>
                  <a:pt x="1734796" y="592510"/>
                  <a:pt x="1760433" y="613874"/>
                </a:cubicBezTo>
                <a:cubicBezTo>
                  <a:pt x="1786070" y="635238"/>
                  <a:pt x="1818829" y="687937"/>
                  <a:pt x="1845891" y="682240"/>
                </a:cubicBezTo>
                <a:cubicBezTo>
                  <a:pt x="1872953" y="676543"/>
                  <a:pt x="1900014" y="611025"/>
                  <a:pt x="1922803" y="579690"/>
                </a:cubicBezTo>
                <a:cubicBezTo>
                  <a:pt x="1945592" y="548355"/>
                  <a:pt x="1947017" y="575417"/>
                  <a:pt x="1982624" y="494232"/>
                </a:cubicBezTo>
                <a:cubicBezTo>
                  <a:pt x="2018231" y="413047"/>
                  <a:pt x="2099416" y="172341"/>
                  <a:pt x="2136448" y="92580"/>
                </a:cubicBezTo>
                <a:cubicBezTo>
                  <a:pt x="2173480" y="12819"/>
                  <a:pt x="2183449" y="25638"/>
                  <a:pt x="2204814" y="15668"/>
                </a:cubicBezTo>
                <a:cubicBezTo>
                  <a:pt x="2226179" y="5698"/>
                  <a:pt x="2234725" y="0"/>
                  <a:pt x="2264635" y="32759"/>
                </a:cubicBezTo>
                <a:cubicBezTo>
                  <a:pt x="2294545" y="65518"/>
                  <a:pt x="2350093" y="165219"/>
                  <a:pt x="2384276" y="212221"/>
                </a:cubicBezTo>
                <a:cubicBezTo>
                  <a:pt x="2418459" y="259223"/>
                  <a:pt x="2441248" y="299104"/>
                  <a:pt x="2469734" y="314771"/>
                </a:cubicBezTo>
                <a:cubicBezTo>
                  <a:pt x="2498220" y="330438"/>
                  <a:pt x="2521009" y="336135"/>
                  <a:pt x="2555192" y="306225"/>
                </a:cubicBezTo>
                <a:cubicBezTo>
                  <a:pt x="2589375" y="276315"/>
                  <a:pt x="2640650" y="172341"/>
                  <a:pt x="2674833" y="135309"/>
                </a:cubicBezTo>
                <a:cubicBezTo>
                  <a:pt x="2709016" y="98277"/>
                  <a:pt x="2730381" y="79761"/>
                  <a:pt x="2760291" y="84034"/>
                </a:cubicBezTo>
                <a:cubicBezTo>
                  <a:pt x="2790201" y="88307"/>
                  <a:pt x="2817263" y="106823"/>
                  <a:pt x="2854295" y="160946"/>
                </a:cubicBezTo>
                <a:cubicBezTo>
                  <a:pt x="2891327" y="215069"/>
                  <a:pt x="2938329" y="356075"/>
                  <a:pt x="2982482" y="408774"/>
                </a:cubicBezTo>
                <a:cubicBezTo>
                  <a:pt x="3026635" y="461473"/>
                  <a:pt x="3075061" y="479989"/>
                  <a:pt x="3119214" y="477141"/>
                </a:cubicBezTo>
                <a:cubicBezTo>
                  <a:pt x="3163367" y="474293"/>
                  <a:pt x="3206096" y="428715"/>
                  <a:pt x="3247401" y="391683"/>
                </a:cubicBezTo>
                <a:cubicBezTo>
                  <a:pt x="3288706" y="354651"/>
                  <a:pt x="3337133" y="282012"/>
                  <a:pt x="3367043" y="254950"/>
                </a:cubicBezTo>
                <a:cubicBezTo>
                  <a:pt x="3396953" y="227888"/>
                  <a:pt x="3402650" y="216494"/>
                  <a:pt x="3426863" y="229313"/>
                </a:cubicBezTo>
                <a:cubicBezTo>
                  <a:pt x="3451076" y="242132"/>
                  <a:pt x="3486684" y="287709"/>
                  <a:pt x="3512321" y="331862"/>
                </a:cubicBezTo>
                <a:cubicBezTo>
                  <a:pt x="3537958" y="376015"/>
                  <a:pt x="3560747" y="461473"/>
                  <a:pt x="3580687" y="494232"/>
                </a:cubicBezTo>
                <a:cubicBezTo>
                  <a:pt x="3600627" y="526991"/>
                  <a:pt x="3607749" y="532689"/>
                  <a:pt x="3631962" y="528416"/>
                </a:cubicBezTo>
                <a:cubicBezTo>
                  <a:pt x="3656175" y="524143"/>
                  <a:pt x="3703177" y="485687"/>
                  <a:pt x="3725966" y="468595"/>
                </a:cubicBezTo>
                <a:cubicBezTo>
                  <a:pt x="3748755" y="451503"/>
                  <a:pt x="3753028" y="465746"/>
                  <a:pt x="3768695" y="425866"/>
                </a:cubicBezTo>
                <a:cubicBezTo>
                  <a:pt x="3784362" y="385986"/>
                  <a:pt x="3804303" y="266345"/>
                  <a:pt x="3819970" y="229313"/>
                </a:cubicBezTo>
                <a:cubicBezTo>
                  <a:pt x="3835637" y="192281"/>
                  <a:pt x="3842759" y="193705"/>
                  <a:pt x="3862699" y="203675"/>
                </a:cubicBezTo>
                <a:cubicBezTo>
                  <a:pt x="3882639" y="213645"/>
                  <a:pt x="3912549" y="266344"/>
                  <a:pt x="3939611" y="289133"/>
                </a:cubicBezTo>
                <a:cubicBezTo>
                  <a:pt x="3966673" y="311922"/>
                  <a:pt x="3992310" y="354651"/>
                  <a:pt x="4025069" y="340408"/>
                </a:cubicBezTo>
                <a:cubicBezTo>
                  <a:pt x="4057828" y="326165"/>
                  <a:pt x="4111951" y="233585"/>
                  <a:pt x="4136164" y="203675"/>
                </a:cubicBezTo>
                <a:cubicBezTo>
                  <a:pt x="4160377" y="173765"/>
                  <a:pt x="4154680" y="152400"/>
                  <a:pt x="4170347" y="160946"/>
                </a:cubicBezTo>
                <a:cubicBezTo>
                  <a:pt x="4186014" y="169492"/>
                  <a:pt x="4204531" y="205100"/>
                  <a:pt x="4230168" y="254950"/>
                </a:cubicBezTo>
                <a:cubicBezTo>
                  <a:pt x="4255805" y="304800"/>
                  <a:pt x="4301383" y="421593"/>
                  <a:pt x="4324172" y="460049"/>
                </a:cubicBezTo>
                <a:cubicBezTo>
                  <a:pt x="4346961" y="498505"/>
                  <a:pt x="4342687" y="485687"/>
                  <a:pt x="4366900" y="485687"/>
                </a:cubicBezTo>
                <a:cubicBezTo>
                  <a:pt x="4391113" y="485687"/>
                  <a:pt x="4440964" y="460049"/>
                  <a:pt x="4469450" y="460049"/>
                </a:cubicBezTo>
                <a:cubicBezTo>
                  <a:pt x="4497936" y="460049"/>
                  <a:pt x="4510755" y="487111"/>
                  <a:pt x="4537816" y="485687"/>
                </a:cubicBezTo>
                <a:cubicBezTo>
                  <a:pt x="4564877" y="484263"/>
                  <a:pt x="4597637" y="440109"/>
                  <a:pt x="4631820" y="451503"/>
                </a:cubicBezTo>
                <a:cubicBezTo>
                  <a:pt x="4666003" y="462897"/>
                  <a:pt x="4717278" y="534113"/>
                  <a:pt x="4742915" y="554053"/>
                </a:cubicBezTo>
                <a:cubicBezTo>
                  <a:pt x="4768552" y="573993"/>
                  <a:pt x="4764280" y="596782"/>
                  <a:pt x="4785644" y="571145"/>
                </a:cubicBezTo>
                <a:cubicBezTo>
                  <a:pt x="4807008" y="545508"/>
                  <a:pt x="4849738" y="435837"/>
                  <a:pt x="4871102" y="400229"/>
                </a:cubicBezTo>
                <a:cubicBezTo>
                  <a:pt x="4892467" y="364622"/>
                  <a:pt x="4888194" y="348954"/>
                  <a:pt x="4913831" y="357500"/>
                </a:cubicBezTo>
                <a:cubicBezTo>
                  <a:pt x="4939469" y="366046"/>
                  <a:pt x="4995017" y="410198"/>
                  <a:pt x="5024927" y="451503"/>
                </a:cubicBezTo>
                <a:cubicBezTo>
                  <a:pt x="5054837" y="492808"/>
                  <a:pt x="5069080" y="571145"/>
                  <a:pt x="5093293" y="605328"/>
                </a:cubicBezTo>
                <a:cubicBezTo>
                  <a:pt x="5117506" y="639511"/>
                  <a:pt x="5137446" y="659451"/>
                  <a:pt x="5170205" y="656602"/>
                </a:cubicBezTo>
                <a:cubicBezTo>
                  <a:pt x="5202964" y="653753"/>
                  <a:pt x="5238571" y="576842"/>
                  <a:pt x="5289846" y="588236"/>
                </a:cubicBezTo>
                <a:cubicBezTo>
                  <a:pt x="5341121" y="599631"/>
                  <a:pt x="5418034" y="727817"/>
                  <a:pt x="5477854" y="724969"/>
                </a:cubicBezTo>
                <a:cubicBezTo>
                  <a:pt x="5537674" y="722121"/>
                  <a:pt x="5591798" y="558326"/>
                  <a:pt x="5648770" y="571145"/>
                </a:cubicBezTo>
                <a:cubicBezTo>
                  <a:pt x="5705742" y="583964"/>
                  <a:pt x="5758441" y="786214"/>
                  <a:pt x="5819686" y="801881"/>
                </a:cubicBezTo>
                <a:cubicBezTo>
                  <a:pt x="5880931" y="817548"/>
                  <a:pt x="5973510" y="690785"/>
                  <a:pt x="6016239" y="665148"/>
                </a:cubicBezTo>
                <a:cubicBezTo>
                  <a:pt x="6058968" y="639511"/>
                  <a:pt x="6058968" y="648057"/>
                  <a:pt x="6076059" y="648057"/>
                </a:cubicBezTo>
                <a:cubicBezTo>
                  <a:pt x="6093150" y="648057"/>
                  <a:pt x="6077483" y="683664"/>
                  <a:pt x="6118788" y="665148"/>
                </a:cubicBezTo>
                <a:cubicBezTo>
                  <a:pt x="6160093" y="646632"/>
                  <a:pt x="6278309" y="552628"/>
                  <a:pt x="6323887" y="536961"/>
                </a:cubicBezTo>
                <a:cubicBezTo>
                  <a:pt x="6369465" y="521294"/>
                  <a:pt x="6358071" y="518446"/>
                  <a:pt x="6392254" y="571145"/>
                </a:cubicBezTo>
                <a:cubicBezTo>
                  <a:pt x="6426437" y="623844"/>
                  <a:pt x="6486257" y="793336"/>
                  <a:pt x="6528986" y="853156"/>
                </a:cubicBezTo>
                <a:cubicBezTo>
                  <a:pt x="6571715" y="912977"/>
                  <a:pt x="6605899" y="945735"/>
                  <a:pt x="6648628" y="930068"/>
                </a:cubicBezTo>
                <a:cubicBezTo>
                  <a:pt x="6691357" y="914401"/>
                  <a:pt x="6751177" y="813275"/>
                  <a:pt x="6785360" y="759152"/>
                </a:cubicBezTo>
                <a:cubicBezTo>
                  <a:pt x="6819543" y="705029"/>
                  <a:pt x="6833787" y="638087"/>
                  <a:pt x="6853727" y="605328"/>
                </a:cubicBezTo>
                <a:cubicBezTo>
                  <a:pt x="6873667" y="572569"/>
                  <a:pt x="6889334" y="567584"/>
                  <a:pt x="6905001" y="562599"/>
                </a:cubicBezTo>
              </a:path>
            </a:pathLst>
          </a:custGeom>
          <a:ln w="76200">
            <a:solidFill>
              <a:srgbClr val="0070C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Freeform 115"/>
          <p:cNvSpPr/>
          <p:nvPr/>
        </p:nvSpPr>
        <p:spPr>
          <a:xfrm>
            <a:off x="2025378" y="1190883"/>
            <a:ext cx="8155269" cy="1815029"/>
          </a:xfrm>
          <a:custGeom>
            <a:avLst/>
            <a:gdLst>
              <a:gd name="connsiteX0" fmla="*/ 0 w 6127750"/>
              <a:gd name="connsiteY0" fmla="*/ 4762 h 1505744"/>
              <a:gd name="connsiteX1" fmla="*/ 61913 w 6127750"/>
              <a:gd name="connsiteY1" fmla="*/ 585787 h 1505744"/>
              <a:gd name="connsiteX2" fmla="*/ 104775 w 6127750"/>
              <a:gd name="connsiteY2" fmla="*/ 1290637 h 1505744"/>
              <a:gd name="connsiteX3" fmla="*/ 147638 w 6127750"/>
              <a:gd name="connsiteY3" fmla="*/ 1485900 h 1505744"/>
              <a:gd name="connsiteX4" fmla="*/ 190500 w 6127750"/>
              <a:gd name="connsiteY4" fmla="*/ 1171575 h 1505744"/>
              <a:gd name="connsiteX5" fmla="*/ 223838 w 6127750"/>
              <a:gd name="connsiteY5" fmla="*/ 657225 h 1505744"/>
              <a:gd name="connsiteX6" fmla="*/ 261938 w 6127750"/>
              <a:gd name="connsiteY6" fmla="*/ 161925 h 1505744"/>
              <a:gd name="connsiteX7" fmla="*/ 304800 w 6127750"/>
              <a:gd name="connsiteY7" fmla="*/ 57150 h 1505744"/>
              <a:gd name="connsiteX8" fmla="*/ 381000 w 6127750"/>
              <a:gd name="connsiteY8" fmla="*/ 466725 h 1505744"/>
              <a:gd name="connsiteX9" fmla="*/ 404813 w 6127750"/>
              <a:gd name="connsiteY9" fmla="*/ 633412 h 1505744"/>
              <a:gd name="connsiteX10" fmla="*/ 447675 w 6127750"/>
              <a:gd name="connsiteY10" fmla="*/ 671512 h 1505744"/>
              <a:gd name="connsiteX11" fmla="*/ 523875 w 6127750"/>
              <a:gd name="connsiteY11" fmla="*/ 509587 h 1505744"/>
              <a:gd name="connsiteX12" fmla="*/ 566738 w 6127750"/>
              <a:gd name="connsiteY12" fmla="*/ 481012 h 1505744"/>
              <a:gd name="connsiteX13" fmla="*/ 604838 w 6127750"/>
              <a:gd name="connsiteY13" fmla="*/ 647700 h 1505744"/>
              <a:gd name="connsiteX14" fmla="*/ 633413 w 6127750"/>
              <a:gd name="connsiteY14" fmla="*/ 871537 h 1505744"/>
              <a:gd name="connsiteX15" fmla="*/ 690563 w 6127750"/>
              <a:gd name="connsiteY15" fmla="*/ 952500 h 1505744"/>
              <a:gd name="connsiteX16" fmla="*/ 752475 w 6127750"/>
              <a:gd name="connsiteY16" fmla="*/ 452437 h 1505744"/>
              <a:gd name="connsiteX17" fmla="*/ 847725 w 6127750"/>
              <a:gd name="connsiteY17" fmla="*/ 209550 h 1505744"/>
              <a:gd name="connsiteX18" fmla="*/ 890588 w 6127750"/>
              <a:gd name="connsiteY18" fmla="*/ 166687 h 1505744"/>
              <a:gd name="connsiteX19" fmla="*/ 952500 w 6127750"/>
              <a:gd name="connsiteY19" fmla="*/ 442912 h 1505744"/>
              <a:gd name="connsiteX20" fmla="*/ 995363 w 6127750"/>
              <a:gd name="connsiteY20" fmla="*/ 862012 h 1505744"/>
              <a:gd name="connsiteX21" fmla="*/ 1023938 w 6127750"/>
              <a:gd name="connsiteY21" fmla="*/ 1109662 h 1505744"/>
              <a:gd name="connsiteX22" fmla="*/ 1062038 w 6127750"/>
              <a:gd name="connsiteY22" fmla="*/ 1195387 h 1505744"/>
              <a:gd name="connsiteX23" fmla="*/ 1119188 w 6127750"/>
              <a:gd name="connsiteY23" fmla="*/ 1019175 h 1505744"/>
              <a:gd name="connsiteX24" fmla="*/ 1162050 w 6127750"/>
              <a:gd name="connsiteY24" fmla="*/ 728662 h 1505744"/>
              <a:gd name="connsiteX25" fmla="*/ 1204913 w 6127750"/>
              <a:gd name="connsiteY25" fmla="*/ 609600 h 1505744"/>
              <a:gd name="connsiteX26" fmla="*/ 1247775 w 6127750"/>
              <a:gd name="connsiteY26" fmla="*/ 633412 h 1505744"/>
              <a:gd name="connsiteX27" fmla="*/ 1285875 w 6127750"/>
              <a:gd name="connsiteY27" fmla="*/ 728662 h 1505744"/>
              <a:gd name="connsiteX28" fmla="*/ 1319213 w 6127750"/>
              <a:gd name="connsiteY28" fmla="*/ 747712 h 1505744"/>
              <a:gd name="connsiteX29" fmla="*/ 1376363 w 6127750"/>
              <a:gd name="connsiteY29" fmla="*/ 500062 h 1505744"/>
              <a:gd name="connsiteX30" fmla="*/ 1400175 w 6127750"/>
              <a:gd name="connsiteY30" fmla="*/ 295275 h 1505744"/>
              <a:gd name="connsiteX31" fmla="*/ 1447800 w 6127750"/>
              <a:gd name="connsiteY31" fmla="*/ 223837 h 1505744"/>
              <a:gd name="connsiteX32" fmla="*/ 1524000 w 6127750"/>
              <a:gd name="connsiteY32" fmla="*/ 409575 h 1505744"/>
              <a:gd name="connsiteX33" fmla="*/ 1590675 w 6127750"/>
              <a:gd name="connsiteY33" fmla="*/ 714375 h 1505744"/>
              <a:gd name="connsiteX34" fmla="*/ 1638300 w 6127750"/>
              <a:gd name="connsiteY34" fmla="*/ 819150 h 1505744"/>
              <a:gd name="connsiteX35" fmla="*/ 1681163 w 6127750"/>
              <a:gd name="connsiteY35" fmla="*/ 809625 h 1505744"/>
              <a:gd name="connsiteX36" fmla="*/ 1719263 w 6127750"/>
              <a:gd name="connsiteY36" fmla="*/ 685800 h 1505744"/>
              <a:gd name="connsiteX37" fmla="*/ 1743075 w 6127750"/>
              <a:gd name="connsiteY37" fmla="*/ 590550 h 1505744"/>
              <a:gd name="connsiteX38" fmla="*/ 1785938 w 6127750"/>
              <a:gd name="connsiteY38" fmla="*/ 547687 h 1505744"/>
              <a:gd name="connsiteX39" fmla="*/ 1852613 w 6127750"/>
              <a:gd name="connsiteY39" fmla="*/ 709612 h 1505744"/>
              <a:gd name="connsiteX40" fmla="*/ 1895475 w 6127750"/>
              <a:gd name="connsiteY40" fmla="*/ 733425 h 1505744"/>
              <a:gd name="connsiteX41" fmla="*/ 1957388 w 6127750"/>
              <a:gd name="connsiteY41" fmla="*/ 671512 h 1505744"/>
              <a:gd name="connsiteX42" fmla="*/ 2052638 w 6127750"/>
              <a:gd name="connsiteY42" fmla="*/ 823912 h 1505744"/>
              <a:gd name="connsiteX43" fmla="*/ 2138363 w 6127750"/>
              <a:gd name="connsiteY43" fmla="*/ 1004887 h 1505744"/>
              <a:gd name="connsiteX44" fmla="*/ 2247900 w 6127750"/>
              <a:gd name="connsiteY44" fmla="*/ 1042987 h 1505744"/>
              <a:gd name="connsiteX45" fmla="*/ 2300288 w 6127750"/>
              <a:gd name="connsiteY45" fmla="*/ 814387 h 1505744"/>
              <a:gd name="connsiteX46" fmla="*/ 2343150 w 6127750"/>
              <a:gd name="connsiteY46" fmla="*/ 490537 h 1505744"/>
              <a:gd name="connsiteX47" fmla="*/ 2419350 w 6127750"/>
              <a:gd name="connsiteY47" fmla="*/ 347662 h 1505744"/>
              <a:gd name="connsiteX48" fmla="*/ 2433638 w 6127750"/>
              <a:gd name="connsiteY48" fmla="*/ 342900 h 1505744"/>
              <a:gd name="connsiteX49" fmla="*/ 2524125 w 6127750"/>
              <a:gd name="connsiteY49" fmla="*/ 595312 h 1505744"/>
              <a:gd name="connsiteX50" fmla="*/ 2557463 w 6127750"/>
              <a:gd name="connsiteY50" fmla="*/ 657225 h 1505744"/>
              <a:gd name="connsiteX51" fmla="*/ 2590800 w 6127750"/>
              <a:gd name="connsiteY51" fmla="*/ 666750 h 1505744"/>
              <a:gd name="connsiteX52" fmla="*/ 2652713 w 6127750"/>
              <a:gd name="connsiteY52" fmla="*/ 595312 h 1505744"/>
              <a:gd name="connsiteX53" fmla="*/ 2705100 w 6127750"/>
              <a:gd name="connsiteY53" fmla="*/ 714375 h 1505744"/>
              <a:gd name="connsiteX54" fmla="*/ 2762250 w 6127750"/>
              <a:gd name="connsiteY54" fmla="*/ 866775 h 1505744"/>
              <a:gd name="connsiteX55" fmla="*/ 2795588 w 6127750"/>
              <a:gd name="connsiteY55" fmla="*/ 876300 h 1505744"/>
              <a:gd name="connsiteX56" fmla="*/ 2871788 w 6127750"/>
              <a:gd name="connsiteY56" fmla="*/ 600075 h 1505744"/>
              <a:gd name="connsiteX57" fmla="*/ 2919413 w 6127750"/>
              <a:gd name="connsiteY57" fmla="*/ 561975 h 1505744"/>
              <a:gd name="connsiteX58" fmla="*/ 2990850 w 6127750"/>
              <a:gd name="connsiteY58" fmla="*/ 728662 h 1505744"/>
              <a:gd name="connsiteX59" fmla="*/ 3019425 w 6127750"/>
              <a:gd name="connsiteY59" fmla="*/ 733425 h 1505744"/>
              <a:gd name="connsiteX60" fmla="*/ 3071813 w 6127750"/>
              <a:gd name="connsiteY60" fmla="*/ 728662 h 1505744"/>
              <a:gd name="connsiteX61" fmla="*/ 3138488 w 6127750"/>
              <a:gd name="connsiteY61" fmla="*/ 962025 h 1505744"/>
              <a:gd name="connsiteX62" fmla="*/ 3176588 w 6127750"/>
              <a:gd name="connsiteY62" fmla="*/ 966787 h 1505744"/>
              <a:gd name="connsiteX63" fmla="*/ 3243263 w 6127750"/>
              <a:gd name="connsiteY63" fmla="*/ 814387 h 1505744"/>
              <a:gd name="connsiteX64" fmla="*/ 3295650 w 6127750"/>
              <a:gd name="connsiteY64" fmla="*/ 833437 h 1505744"/>
              <a:gd name="connsiteX65" fmla="*/ 3343275 w 6127750"/>
              <a:gd name="connsiteY65" fmla="*/ 719137 h 1505744"/>
              <a:gd name="connsiteX66" fmla="*/ 3405188 w 6127750"/>
              <a:gd name="connsiteY66" fmla="*/ 342900 h 1505744"/>
              <a:gd name="connsiteX67" fmla="*/ 3462338 w 6127750"/>
              <a:gd name="connsiteY67" fmla="*/ 304800 h 1505744"/>
              <a:gd name="connsiteX68" fmla="*/ 3509963 w 6127750"/>
              <a:gd name="connsiteY68" fmla="*/ 528637 h 1505744"/>
              <a:gd name="connsiteX69" fmla="*/ 3557588 w 6127750"/>
              <a:gd name="connsiteY69" fmla="*/ 800100 h 1505744"/>
              <a:gd name="connsiteX70" fmla="*/ 3576638 w 6127750"/>
              <a:gd name="connsiteY70" fmla="*/ 804862 h 1505744"/>
              <a:gd name="connsiteX71" fmla="*/ 3614738 w 6127750"/>
              <a:gd name="connsiteY71" fmla="*/ 723900 h 1505744"/>
              <a:gd name="connsiteX72" fmla="*/ 3662363 w 6127750"/>
              <a:gd name="connsiteY72" fmla="*/ 476250 h 1505744"/>
              <a:gd name="connsiteX73" fmla="*/ 3700463 w 6127750"/>
              <a:gd name="connsiteY73" fmla="*/ 471487 h 1505744"/>
              <a:gd name="connsiteX74" fmla="*/ 3743325 w 6127750"/>
              <a:gd name="connsiteY74" fmla="*/ 638175 h 1505744"/>
              <a:gd name="connsiteX75" fmla="*/ 3790950 w 6127750"/>
              <a:gd name="connsiteY75" fmla="*/ 742950 h 1505744"/>
              <a:gd name="connsiteX76" fmla="*/ 3833813 w 6127750"/>
              <a:gd name="connsiteY76" fmla="*/ 723900 h 1505744"/>
              <a:gd name="connsiteX77" fmla="*/ 3929063 w 6127750"/>
              <a:gd name="connsiteY77" fmla="*/ 600075 h 1505744"/>
              <a:gd name="connsiteX78" fmla="*/ 4052888 w 6127750"/>
              <a:gd name="connsiteY78" fmla="*/ 514350 h 1505744"/>
              <a:gd name="connsiteX79" fmla="*/ 4114800 w 6127750"/>
              <a:gd name="connsiteY79" fmla="*/ 514350 h 1505744"/>
              <a:gd name="connsiteX80" fmla="*/ 4229100 w 6127750"/>
              <a:gd name="connsiteY80" fmla="*/ 423862 h 1505744"/>
              <a:gd name="connsiteX81" fmla="*/ 4267200 w 6127750"/>
              <a:gd name="connsiteY81" fmla="*/ 504825 h 1505744"/>
              <a:gd name="connsiteX82" fmla="*/ 4367213 w 6127750"/>
              <a:gd name="connsiteY82" fmla="*/ 771525 h 1505744"/>
              <a:gd name="connsiteX83" fmla="*/ 4433888 w 6127750"/>
              <a:gd name="connsiteY83" fmla="*/ 695325 h 1505744"/>
              <a:gd name="connsiteX84" fmla="*/ 4519613 w 6127750"/>
              <a:gd name="connsiteY84" fmla="*/ 500062 h 1505744"/>
              <a:gd name="connsiteX85" fmla="*/ 4586288 w 6127750"/>
              <a:gd name="connsiteY85" fmla="*/ 428625 h 1505744"/>
              <a:gd name="connsiteX86" fmla="*/ 4638675 w 6127750"/>
              <a:gd name="connsiteY86" fmla="*/ 647700 h 1505744"/>
              <a:gd name="connsiteX87" fmla="*/ 4681538 w 6127750"/>
              <a:gd name="connsiteY87" fmla="*/ 885825 h 1505744"/>
              <a:gd name="connsiteX88" fmla="*/ 4719638 w 6127750"/>
              <a:gd name="connsiteY88" fmla="*/ 904875 h 1505744"/>
              <a:gd name="connsiteX89" fmla="*/ 4814888 w 6127750"/>
              <a:gd name="connsiteY89" fmla="*/ 257175 h 1505744"/>
              <a:gd name="connsiteX90" fmla="*/ 4872038 w 6127750"/>
              <a:gd name="connsiteY90" fmla="*/ 295275 h 1505744"/>
              <a:gd name="connsiteX91" fmla="*/ 4933950 w 6127750"/>
              <a:gd name="connsiteY91" fmla="*/ 638175 h 1505744"/>
              <a:gd name="connsiteX92" fmla="*/ 5005388 w 6127750"/>
              <a:gd name="connsiteY92" fmla="*/ 571500 h 1505744"/>
              <a:gd name="connsiteX93" fmla="*/ 5062538 w 6127750"/>
              <a:gd name="connsiteY93" fmla="*/ 509587 h 1505744"/>
              <a:gd name="connsiteX94" fmla="*/ 5138738 w 6127750"/>
              <a:gd name="connsiteY94" fmla="*/ 609600 h 1505744"/>
              <a:gd name="connsiteX95" fmla="*/ 5191125 w 6127750"/>
              <a:gd name="connsiteY95" fmla="*/ 633412 h 1505744"/>
              <a:gd name="connsiteX96" fmla="*/ 5286375 w 6127750"/>
              <a:gd name="connsiteY96" fmla="*/ 471487 h 1505744"/>
              <a:gd name="connsiteX97" fmla="*/ 5372100 w 6127750"/>
              <a:gd name="connsiteY97" fmla="*/ 452437 h 1505744"/>
              <a:gd name="connsiteX98" fmla="*/ 5434013 w 6127750"/>
              <a:gd name="connsiteY98" fmla="*/ 519112 h 1505744"/>
              <a:gd name="connsiteX99" fmla="*/ 5514975 w 6127750"/>
              <a:gd name="connsiteY99" fmla="*/ 642937 h 1505744"/>
              <a:gd name="connsiteX100" fmla="*/ 5610225 w 6127750"/>
              <a:gd name="connsiteY100" fmla="*/ 438150 h 1505744"/>
              <a:gd name="connsiteX101" fmla="*/ 5662613 w 6127750"/>
              <a:gd name="connsiteY101" fmla="*/ 395287 h 1505744"/>
              <a:gd name="connsiteX102" fmla="*/ 5710238 w 6127750"/>
              <a:gd name="connsiteY102" fmla="*/ 390525 h 1505744"/>
              <a:gd name="connsiteX103" fmla="*/ 5786438 w 6127750"/>
              <a:gd name="connsiteY103" fmla="*/ 614362 h 1505744"/>
              <a:gd name="connsiteX104" fmla="*/ 5862638 w 6127750"/>
              <a:gd name="connsiteY104" fmla="*/ 1038225 h 1505744"/>
              <a:gd name="connsiteX105" fmla="*/ 5919788 w 6127750"/>
              <a:gd name="connsiteY105" fmla="*/ 1204912 h 1505744"/>
              <a:gd name="connsiteX106" fmla="*/ 5976938 w 6127750"/>
              <a:gd name="connsiteY106" fmla="*/ 1052512 h 1505744"/>
              <a:gd name="connsiteX107" fmla="*/ 6076950 w 6127750"/>
              <a:gd name="connsiteY107" fmla="*/ 528637 h 1505744"/>
              <a:gd name="connsiteX108" fmla="*/ 6119813 w 6127750"/>
              <a:gd name="connsiteY108" fmla="*/ 138112 h 1505744"/>
              <a:gd name="connsiteX109" fmla="*/ 6124575 w 6127750"/>
              <a:gd name="connsiteY109" fmla="*/ 0 h 1505744"/>
              <a:gd name="connsiteX0" fmla="*/ 0 w 6127750"/>
              <a:gd name="connsiteY0" fmla="*/ 4762 h 1505744"/>
              <a:gd name="connsiteX1" fmla="*/ 61913 w 6127750"/>
              <a:gd name="connsiteY1" fmla="*/ 585787 h 1505744"/>
              <a:gd name="connsiteX2" fmla="*/ 104775 w 6127750"/>
              <a:gd name="connsiteY2" fmla="*/ 1290637 h 1505744"/>
              <a:gd name="connsiteX3" fmla="*/ 147638 w 6127750"/>
              <a:gd name="connsiteY3" fmla="*/ 1485900 h 1505744"/>
              <a:gd name="connsiteX4" fmla="*/ 190500 w 6127750"/>
              <a:gd name="connsiteY4" fmla="*/ 1171575 h 1505744"/>
              <a:gd name="connsiteX5" fmla="*/ 223838 w 6127750"/>
              <a:gd name="connsiteY5" fmla="*/ 657225 h 1505744"/>
              <a:gd name="connsiteX6" fmla="*/ 261938 w 6127750"/>
              <a:gd name="connsiteY6" fmla="*/ 161925 h 1505744"/>
              <a:gd name="connsiteX7" fmla="*/ 304800 w 6127750"/>
              <a:gd name="connsiteY7" fmla="*/ 57150 h 1505744"/>
              <a:gd name="connsiteX8" fmla="*/ 381000 w 6127750"/>
              <a:gd name="connsiteY8" fmla="*/ 466725 h 1505744"/>
              <a:gd name="connsiteX9" fmla="*/ 404813 w 6127750"/>
              <a:gd name="connsiteY9" fmla="*/ 633412 h 1505744"/>
              <a:gd name="connsiteX10" fmla="*/ 447675 w 6127750"/>
              <a:gd name="connsiteY10" fmla="*/ 671512 h 1505744"/>
              <a:gd name="connsiteX11" fmla="*/ 523875 w 6127750"/>
              <a:gd name="connsiteY11" fmla="*/ 509587 h 1505744"/>
              <a:gd name="connsiteX12" fmla="*/ 566738 w 6127750"/>
              <a:gd name="connsiteY12" fmla="*/ 481012 h 1505744"/>
              <a:gd name="connsiteX13" fmla="*/ 604838 w 6127750"/>
              <a:gd name="connsiteY13" fmla="*/ 647700 h 1505744"/>
              <a:gd name="connsiteX14" fmla="*/ 633413 w 6127750"/>
              <a:gd name="connsiteY14" fmla="*/ 871537 h 1505744"/>
              <a:gd name="connsiteX15" fmla="*/ 690563 w 6127750"/>
              <a:gd name="connsiteY15" fmla="*/ 952500 h 1505744"/>
              <a:gd name="connsiteX16" fmla="*/ 752475 w 6127750"/>
              <a:gd name="connsiteY16" fmla="*/ 452437 h 1505744"/>
              <a:gd name="connsiteX17" fmla="*/ 847725 w 6127750"/>
              <a:gd name="connsiteY17" fmla="*/ 209550 h 1505744"/>
              <a:gd name="connsiteX18" fmla="*/ 890588 w 6127750"/>
              <a:gd name="connsiteY18" fmla="*/ 166687 h 1505744"/>
              <a:gd name="connsiteX19" fmla="*/ 952500 w 6127750"/>
              <a:gd name="connsiteY19" fmla="*/ 442912 h 1505744"/>
              <a:gd name="connsiteX20" fmla="*/ 995363 w 6127750"/>
              <a:gd name="connsiteY20" fmla="*/ 862012 h 1505744"/>
              <a:gd name="connsiteX21" fmla="*/ 1023938 w 6127750"/>
              <a:gd name="connsiteY21" fmla="*/ 1109662 h 1505744"/>
              <a:gd name="connsiteX22" fmla="*/ 1062038 w 6127750"/>
              <a:gd name="connsiteY22" fmla="*/ 1195387 h 1505744"/>
              <a:gd name="connsiteX23" fmla="*/ 1119188 w 6127750"/>
              <a:gd name="connsiteY23" fmla="*/ 1019175 h 1505744"/>
              <a:gd name="connsiteX24" fmla="*/ 1162050 w 6127750"/>
              <a:gd name="connsiteY24" fmla="*/ 728662 h 1505744"/>
              <a:gd name="connsiteX25" fmla="*/ 1204913 w 6127750"/>
              <a:gd name="connsiteY25" fmla="*/ 609600 h 1505744"/>
              <a:gd name="connsiteX26" fmla="*/ 1247775 w 6127750"/>
              <a:gd name="connsiteY26" fmla="*/ 633412 h 1505744"/>
              <a:gd name="connsiteX27" fmla="*/ 1285875 w 6127750"/>
              <a:gd name="connsiteY27" fmla="*/ 728662 h 1505744"/>
              <a:gd name="connsiteX28" fmla="*/ 1319213 w 6127750"/>
              <a:gd name="connsiteY28" fmla="*/ 747712 h 1505744"/>
              <a:gd name="connsiteX29" fmla="*/ 1376363 w 6127750"/>
              <a:gd name="connsiteY29" fmla="*/ 500062 h 1505744"/>
              <a:gd name="connsiteX30" fmla="*/ 1400175 w 6127750"/>
              <a:gd name="connsiteY30" fmla="*/ 295275 h 1505744"/>
              <a:gd name="connsiteX31" fmla="*/ 1447800 w 6127750"/>
              <a:gd name="connsiteY31" fmla="*/ 223837 h 1505744"/>
              <a:gd name="connsiteX32" fmla="*/ 1524000 w 6127750"/>
              <a:gd name="connsiteY32" fmla="*/ 409575 h 1505744"/>
              <a:gd name="connsiteX33" fmla="*/ 1590675 w 6127750"/>
              <a:gd name="connsiteY33" fmla="*/ 714375 h 1505744"/>
              <a:gd name="connsiteX34" fmla="*/ 1638300 w 6127750"/>
              <a:gd name="connsiteY34" fmla="*/ 819150 h 1505744"/>
              <a:gd name="connsiteX35" fmla="*/ 1681163 w 6127750"/>
              <a:gd name="connsiteY35" fmla="*/ 809625 h 1505744"/>
              <a:gd name="connsiteX36" fmla="*/ 1719263 w 6127750"/>
              <a:gd name="connsiteY36" fmla="*/ 685800 h 1505744"/>
              <a:gd name="connsiteX37" fmla="*/ 1743075 w 6127750"/>
              <a:gd name="connsiteY37" fmla="*/ 590550 h 1505744"/>
              <a:gd name="connsiteX38" fmla="*/ 1785938 w 6127750"/>
              <a:gd name="connsiteY38" fmla="*/ 547687 h 1505744"/>
              <a:gd name="connsiteX39" fmla="*/ 1852613 w 6127750"/>
              <a:gd name="connsiteY39" fmla="*/ 709612 h 1505744"/>
              <a:gd name="connsiteX40" fmla="*/ 1895475 w 6127750"/>
              <a:gd name="connsiteY40" fmla="*/ 733425 h 1505744"/>
              <a:gd name="connsiteX41" fmla="*/ 1957388 w 6127750"/>
              <a:gd name="connsiteY41" fmla="*/ 671512 h 1505744"/>
              <a:gd name="connsiteX42" fmla="*/ 2052638 w 6127750"/>
              <a:gd name="connsiteY42" fmla="*/ 823912 h 1505744"/>
              <a:gd name="connsiteX43" fmla="*/ 2138363 w 6127750"/>
              <a:gd name="connsiteY43" fmla="*/ 1004887 h 1505744"/>
              <a:gd name="connsiteX44" fmla="*/ 2247900 w 6127750"/>
              <a:gd name="connsiteY44" fmla="*/ 1042987 h 1505744"/>
              <a:gd name="connsiteX45" fmla="*/ 2300288 w 6127750"/>
              <a:gd name="connsiteY45" fmla="*/ 814387 h 1505744"/>
              <a:gd name="connsiteX46" fmla="*/ 2343150 w 6127750"/>
              <a:gd name="connsiteY46" fmla="*/ 490537 h 1505744"/>
              <a:gd name="connsiteX47" fmla="*/ 2419350 w 6127750"/>
              <a:gd name="connsiteY47" fmla="*/ 347662 h 1505744"/>
              <a:gd name="connsiteX48" fmla="*/ 2433638 w 6127750"/>
              <a:gd name="connsiteY48" fmla="*/ 342900 h 1505744"/>
              <a:gd name="connsiteX49" fmla="*/ 2524125 w 6127750"/>
              <a:gd name="connsiteY49" fmla="*/ 595312 h 1505744"/>
              <a:gd name="connsiteX50" fmla="*/ 2557463 w 6127750"/>
              <a:gd name="connsiteY50" fmla="*/ 657225 h 1505744"/>
              <a:gd name="connsiteX51" fmla="*/ 2590800 w 6127750"/>
              <a:gd name="connsiteY51" fmla="*/ 666750 h 1505744"/>
              <a:gd name="connsiteX52" fmla="*/ 2652713 w 6127750"/>
              <a:gd name="connsiteY52" fmla="*/ 595312 h 1505744"/>
              <a:gd name="connsiteX53" fmla="*/ 2705100 w 6127750"/>
              <a:gd name="connsiteY53" fmla="*/ 714375 h 1505744"/>
              <a:gd name="connsiteX54" fmla="*/ 2762250 w 6127750"/>
              <a:gd name="connsiteY54" fmla="*/ 866775 h 1505744"/>
              <a:gd name="connsiteX55" fmla="*/ 2795588 w 6127750"/>
              <a:gd name="connsiteY55" fmla="*/ 876300 h 1505744"/>
              <a:gd name="connsiteX56" fmla="*/ 2871788 w 6127750"/>
              <a:gd name="connsiteY56" fmla="*/ 600075 h 1505744"/>
              <a:gd name="connsiteX57" fmla="*/ 2919413 w 6127750"/>
              <a:gd name="connsiteY57" fmla="*/ 561975 h 1505744"/>
              <a:gd name="connsiteX58" fmla="*/ 2990850 w 6127750"/>
              <a:gd name="connsiteY58" fmla="*/ 728662 h 1505744"/>
              <a:gd name="connsiteX59" fmla="*/ 3019425 w 6127750"/>
              <a:gd name="connsiteY59" fmla="*/ 733425 h 1505744"/>
              <a:gd name="connsiteX60" fmla="*/ 3071813 w 6127750"/>
              <a:gd name="connsiteY60" fmla="*/ 728662 h 1505744"/>
              <a:gd name="connsiteX61" fmla="*/ 3138488 w 6127750"/>
              <a:gd name="connsiteY61" fmla="*/ 962025 h 1505744"/>
              <a:gd name="connsiteX62" fmla="*/ 3176588 w 6127750"/>
              <a:gd name="connsiteY62" fmla="*/ 966787 h 1505744"/>
              <a:gd name="connsiteX63" fmla="*/ 3243263 w 6127750"/>
              <a:gd name="connsiteY63" fmla="*/ 814387 h 1505744"/>
              <a:gd name="connsiteX64" fmla="*/ 3295650 w 6127750"/>
              <a:gd name="connsiteY64" fmla="*/ 833437 h 1505744"/>
              <a:gd name="connsiteX65" fmla="*/ 3343275 w 6127750"/>
              <a:gd name="connsiteY65" fmla="*/ 719137 h 1505744"/>
              <a:gd name="connsiteX66" fmla="*/ 3405188 w 6127750"/>
              <a:gd name="connsiteY66" fmla="*/ 342900 h 1505744"/>
              <a:gd name="connsiteX67" fmla="*/ 3462338 w 6127750"/>
              <a:gd name="connsiteY67" fmla="*/ 304800 h 1505744"/>
              <a:gd name="connsiteX68" fmla="*/ 3509963 w 6127750"/>
              <a:gd name="connsiteY68" fmla="*/ 528637 h 1505744"/>
              <a:gd name="connsiteX69" fmla="*/ 3557588 w 6127750"/>
              <a:gd name="connsiteY69" fmla="*/ 800100 h 1505744"/>
              <a:gd name="connsiteX70" fmla="*/ 3576638 w 6127750"/>
              <a:gd name="connsiteY70" fmla="*/ 804862 h 1505744"/>
              <a:gd name="connsiteX71" fmla="*/ 3614738 w 6127750"/>
              <a:gd name="connsiteY71" fmla="*/ 723900 h 1505744"/>
              <a:gd name="connsiteX72" fmla="*/ 3662363 w 6127750"/>
              <a:gd name="connsiteY72" fmla="*/ 476250 h 1505744"/>
              <a:gd name="connsiteX73" fmla="*/ 3700463 w 6127750"/>
              <a:gd name="connsiteY73" fmla="*/ 471487 h 1505744"/>
              <a:gd name="connsiteX74" fmla="*/ 3743325 w 6127750"/>
              <a:gd name="connsiteY74" fmla="*/ 638175 h 1505744"/>
              <a:gd name="connsiteX75" fmla="*/ 3790950 w 6127750"/>
              <a:gd name="connsiteY75" fmla="*/ 742950 h 1505744"/>
              <a:gd name="connsiteX76" fmla="*/ 3833813 w 6127750"/>
              <a:gd name="connsiteY76" fmla="*/ 723900 h 1505744"/>
              <a:gd name="connsiteX77" fmla="*/ 3929063 w 6127750"/>
              <a:gd name="connsiteY77" fmla="*/ 600075 h 1505744"/>
              <a:gd name="connsiteX78" fmla="*/ 4052888 w 6127750"/>
              <a:gd name="connsiteY78" fmla="*/ 514350 h 1505744"/>
              <a:gd name="connsiteX79" fmla="*/ 4114800 w 6127750"/>
              <a:gd name="connsiteY79" fmla="*/ 514350 h 1505744"/>
              <a:gd name="connsiteX80" fmla="*/ 4229100 w 6127750"/>
              <a:gd name="connsiteY80" fmla="*/ 423862 h 1505744"/>
              <a:gd name="connsiteX81" fmla="*/ 4267200 w 6127750"/>
              <a:gd name="connsiteY81" fmla="*/ 504825 h 1505744"/>
              <a:gd name="connsiteX82" fmla="*/ 4367213 w 6127750"/>
              <a:gd name="connsiteY82" fmla="*/ 771525 h 1505744"/>
              <a:gd name="connsiteX83" fmla="*/ 4433888 w 6127750"/>
              <a:gd name="connsiteY83" fmla="*/ 695325 h 1505744"/>
              <a:gd name="connsiteX84" fmla="*/ 4519613 w 6127750"/>
              <a:gd name="connsiteY84" fmla="*/ 500062 h 1505744"/>
              <a:gd name="connsiteX85" fmla="*/ 4586288 w 6127750"/>
              <a:gd name="connsiteY85" fmla="*/ 428625 h 1505744"/>
              <a:gd name="connsiteX86" fmla="*/ 4638675 w 6127750"/>
              <a:gd name="connsiteY86" fmla="*/ 647700 h 1505744"/>
              <a:gd name="connsiteX87" fmla="*/ 4681538 w 6127750"/>
              <a:gd name="connsiteY87" fmla="*/ 885825 h 1505744"/>
              <a:gd name="connsiteX88" fmla="*/ 4719638 w 6127750"/>
              <a:gd name="connsiteY88" fmla="*/ 904875 h 1505744"/>
              <a:gd name="connsiteX89" fmla="*/ 4795838 w 6127750"/>
              <a:gd name="connsiteY89" fmla="*/ 290513 h 1505744"/>
              <a:gd name="connsiteX90" fmla="*/ 4872038 w 6127750"/>
              <a:gd name="connsiteY90" fmla="*/ 295275 h 1505744"/>
              <a:gd name="connsiteX91" fmla="*/ 4933950 w 6127750"/>
              <a:gd name="connsiteY91" fmla="*/ 638175 h 1505744"/>
              <a:gd name="connsiteX92" fmla="*/ 5005388 w 6127750"/>
              <a:gd name="connsiteY92" fmla="*/ 571500 h 1505744"/>
              <a:gd name="connsiteX93" fmla="*/ 5062538 w 6127750"/>
              <a:gd name="connsiteY93" fmla="*/ 509587 h 1505744"/>
              <a:gd name="connsiteX94" fmla="*/ 5138738 w 6127750"/>
              <a:gd name="connsiteY94" fmla="*/ 609600 h 1505744"/>
              <a:gd name="connsiteX95" fmla="*/ 5191125 w 6127750"/>
              <a:gd name="connsiteY95" fmla="*/ 633412 h 1505744"/>
              <a:gd name="connsiteX96" fmla="*/ 5286375 w 6127750"/>
              <a:gd name="connsiteY96" fmla="*/ 471487 h 1505744"/>
              <a:gd name="connsiteX97" fmla="*/ 5372100 w 6127750"/>
              <a:gd name="connsiteY97" fmla="*/ 452437 h 1505744"/>
              <a:gd name="connsiteX98" fmla="*/ 5434013 w 6127750"/>
              <a:gd name="connsiteY98" fmla="*/ 519112 h 1505744"/>
              <a:gd name="connsiteX99" fmla="*/ 5514975 w 6127750"/>
              <a:gd name="connsiteY99" fmla="*/ 642937 h 1505744"/>
              <a:gd name="connsiteX100" fmla="*/ 5610225 w 6127750"/>
              <a:gd name="connsiteY100" fmla="*/ 438150 h 1505744"/>
              <a:gd name="connsiteX101" fmla="*/ 5662613 w 6127750"/>
              <a:gd name="connsiteY101" fmla="*/ 395287 h 1505744"/>
              <a:gd name="connsiteX102" fmla="*/ 5710238 w 6127750"/>
              <a:gd name="connsiteY102" fmla="*/ 390525 h 1505744"/>
              <a:gd name="connsiteX103" fmla="*/ 5786438 w 6127750"/>
              <a:gd name="connsiteY103" fmla="*/ 614362 h 1505744"/>
              <a:gd name="connsiteX104" fmla="*/ 5862638 w 6127750"/>
              <a:gd name="connsiteY104" fmla="*/ 1038225 h 1505744"/>
              <a:gd name="connsiteX105" fmla="*/ 5919788 w 6127750"/>
              <a:gd name="connsiteY105" fmla="*/ 1204912 h 1505744"/>
              <a:gd name="connsiteX106" fmla="*/ 5976938 w 6127750"/>
              <a:gd name="connsiteY106" fmla="*/ 1052512 h 1505744"/>
              <a:gd name="connsiteX107" fmla="*/ 6076950 w 6127750"/>
              <a:gd name="connsiteY107" fmla="*/ 528637 h 1505744"/>
              <a:gd name="connsiteX108" fmla="*/ 6119813 w 6127750"/>
              <a:gd name="connsiteY108" fmla="*/ 138112 h 1505744"/>
              <a:gd name="connsiteX109" fmla="*/ 6124575 w 6127750"/>
              <a:gd name="connsiteY109" fmla="*/ 0 h 1505744"/>
              <a:gd name="connsiteX0" fmla="*/ 0 w 6127750"/>
              <a:gd name="connsiteY0" fmla="*/ 4762 h 1505744"/>
              <a:gd name="connsiteX1" fmla="*/ 61913 w 6127750"/>
              <a:gd name="connsiteY1" fmla="*/ 585787 h 1505744"/>
              <a:gd name="connsiteX2" fmla="*/ 104775 w 6127750"/>
              <a:gd name="connsiteY2" fmla="*/ 1290637 h 1505744"/>
              <a:gd name="connsiteX3" fmla="*/ 147638 w 6127750"/>
              <a:gd name="connsiteY3" fmla="*/ 1485900 h 1505744"/>
              <a:gd name="connsiteX4" fmla="*/ 190500 w 6127750"/>
              <a:gd name="connsiteY4" fmla="*/ 1171575 h 1505744"/>
              <a:gd name="connsiteX5" fmla="*/ 223838 w 6127750"/>
              <a:gd name="connsiteY5" fmla="*/ 657225 h 1505744"/>
              <a:gd name="connsiteX6" fmla="*/ 261938 w 6127750"/>
              <a:gd name="connsiteY6" fmla="*/ 161925 h 1505744"/>
              <a:gd name="connsiteX7" fmla="*/ 304800 w 6127750"/>
              <a:gd name="connsiteY7" fmla="*/ 57150 h 1505744"/>
              <a:gd name="connsiteX8" fmla="*/ 381000 w 6127750"/>
              <a:gd name="connsiteY8" fmla="*/ 466725 h 1505744"/>
              <a:gd name="connsiteX9" fmla="*/ 404813 w 6127750"/>
              <a:gd name="connsiteY9" fmla="*/ 633412 h 1505744"/>
              <a:gd name="connsiteX10" fmla="*/ 447675 w 6127750"/>
              <a:gd name="connsiteY10" fmla="*/ 671512 h 1505744"/>
              <a:gd name="connsiteX11" fmla="*/ 523875 w 6127750"/>
              <a:gd name="connsiteY11" fmla="*/ 509587 h 1505744"/>
              <a:gd name="connsiteX12" fmla="*/ 566738 w 6127750"/>
              <a:gd name="connsiteY12" fmla="*/ 481012 h 1505744"/>
              <a:gd name="connsiteX13" fmla="*/ 604838 w 6127750"/>
              <a:gd name="connsiteY13" fmla="*/ 647700 h 1505744"/>
              <a:gd name="connsiteX14" fmla="*/ 633413 w 6127750"/>
              <a:gd name="connsiteY14" fmla="*/ 871537 h 1505744"/>
              <a:gd name="connsiteX15" fmla="*/ 690563 w 6127750"/>
              <a:gd name="connsiteY15" fmla="*/ 952500 h 1505744"/>
              <a:gd name="connsiteX16" fmla="*/ 752475 w 6127750"/>
              <a:gd name="connsiteY16" fmla="*/ 452437 h 1505744"/>
              <a:gd name="connsiteX17" fmla="*/ 847725 w 6127750"/>
              <a:gd name="connsiteY17" fmla="*/ 209550 h 1505744"/>
              <a:gd name="connsiteX18" fmla="*/ 890588 w 6127750"/>
              <a:gd name="connsiteY18" fmla="*/ 166687 h 1505744"/>
              <a:gd name="connsiteX19" fmla="*/ 952500 w 6127750"/>
              <a:gd name="connsiteY19" fmla="*/ 442912 h 1505744"/>
              <a:gd name="connsiteX20" fmla="*/ 995363 w 6127750"/>
              <a:gd name="connsiteY20" fmla="*/ 862012 h 1505744"/>
              <a:gd name="connsiteX21" fmla="*/ 1023938 w 6127750"/>
              <a:gd name="connsiteY21" fmla="*/ 1109662 h 1505744"/>
              <a:gd name="connsiteX22" fmla="*/ 1062038 w 6127750"/>
              <a:gd name="connsiteY22" fmla="*/ 1195387 h 1505744"/>
              <a:gd name="connsiteX23" fmla="*/ 1119188 w 6127750"/>
              <a:gd name="connsiteY23" fmla="*/ 1019175 h 1505744"/>
              <a:gd name="connsiteX24" fmla="*/ 1162050 w 6127750"/>
              <a:gd name="connsiteY24" fmla="*/ 728662 h 1505744"/>
              <a:gd name="connsiteX25" fmla="*/ 1204913 w 6127750"/>
              <a:gd name="connsiteY25" fmla="*/ 609600 h 1505744"/>
              <a:gd name="connsiteX26" fmla="*/ 1247775 w 6127750"/>
              <a:gd name="connsiteY26" fmla="*/ 633412 h 1505744"/>
              <a:gd name="connsiteX27" fmla="*/ 1285875 w 6127750"/>
              <a:gd name="connsiteY27" fmla="*/ 728662 h 1505744"/>
              <a:gd name="connsiteX28" fmla="*/ 1319213 w 6127750"/>
              <a:gd name="connsiteY28" fmla="*/ 747712 h 1505744"/>
              <a:gd name="connsiteX29" fmla="*/ 1376363 w 6127750"/>
              <a:gd name="connsiteY29" fmla="*/ 500062 h 1505744"/>
              <a:gd name="connsiteX30" fmla="*/ 1400175 w 6127750"/>
              <a:gd name="connsiteY30" fmla="*/ 295275 h 1505744"/>
              <a:gd name="connsiteX31" fmla="*/ 1447800 w 6127750"/>
              <a:gd name="connsiteY31" fmla="*/ 223837 h 1505744"/>
              <a:gd name="connsiteX32" fmla="*/ 1524000 w 6127750"/>
              <a:gd name="connsiteY32" fmla="*/ 409575 h 1505744"/>
              <a:gd name="connsiteX33" fmla="*/ 1590675 w 6127750"/>
              <a:gd name="connsiteY33" fmla="*/ 714375 h 1505744"/>
              <a:gd name="connsiteX34" fmla="*/ 1638300 w 6127750"/>
              <a:gd name="connsiteY34" fmla="*/ 819150 h 1505744"/>
              <a:gd name="connsiteX35" fmla="*/ 1681163 w 6127750"/>
              <a:gd name="connsiteY35" fmla="*/ 809625 h 1505744"/>
              <a:gd name="connsiteX36" fmla="*/ 1719263 w 6127750"/>
              <a:gd name="connsiteY36" fmla="*/ 685800 h 1505744"/>
              <a:gd name="connsiteX37" fmla="*/ 1743075 w 6127750"/>
              <a:gd name="connsiteY37" fmla="*/ 590550 h 1505744"/>
              <a:gd name="connsiteX38" fmla="*/ 1785938 w 6127750"/>
              <a:gd name="connsiteY38" fmla="*/ 547687 h 1505744"/>
              <a:gd name="connsiteX39" fmla="*/ 1852613 w 6127750"/>
              <a:gd name="connsiteY39" fmla="*/ 709612 h 1505744"/>
              <a:gd name="connsiteX40" fmla="*/ 1895475 w 6127750"/>
              <a:gd name="connsiteY40" fmla="*/ 733425 h 1505744"/>
              <a:gd name="connsiteX41" fmla="*/ 1957388 w 6127750"/>
              <a:gd name="connsiteY41" fmla="*/ 671512 h 1505744"/>
              <a:gd name="connsiteX42" fmla="*/ 2052638 w 6127750"/>
              <a:gd name="connsiteY42" fmla="*/ 823912 h 1505744"/>
              <a:gd name="connsiteX43" fmla="*/ 2138363 w 6127750"/>
              <a:gd name="connsiteY43" fmla="*/ 1004887 h 1505744"/>
              <a:gd name="connsiteX44" fmla="*/ 2247900 w 6127750"/>
              <a:gd name="connsiteY44" fmla="*/ 1042987 h 1505744"/>
              <a:gd name="connsiteX45" fmla="*/ 2300288 w 6127750"/>
              <a:gd name="connsiteY45" fmla="*/ 814387 h 1505744"/>
              <a:gd name="connsiteX46" fmla="*/ 2343150 w 6127750"/>
              <a:gd name="connsiteY46" fmla="*/ 490537 h 1505744"/>
              <a:gd name="connsiteX47" fmla="*/ 2419350 w 6127750"/>
              <a:gd name="connsiteY47" fmla="*/ 347662 h 1505744"/>
              <a:gd name="connsiteX48" fmla="*/ 2433638 w 6127750"/>
              <a:gd name="connsiteY48" fmla="*/ 342900 h 1505744"/>
              <a:gd name="connsiteX49" fmla="*/ 2524125 w 6127750"/>
              <a:gd name="connsiteY49" fmla="*/ 595312 h 1505744"/>
              <a:gd name="connsiteX50" fmla="*/ 2557463 w 6127750"/>
              <a:gd name="connsiteY50" fmla="*/ 657225 h 1505744"/>
              <a:gd name="connsiteX51" fmla="*/ 2590800 w 6127750"/>
              <a:gd name="connsiteY51" fmla="*/ 666750 h 1505744"/>
              <a:gd name="connsiteX52" fmla="*/ 2652713 w 6127750"/>
              <a:gd name="connsiteY52" fmla="*/ 595312 h 1505744"/>
              <a:gd name="connsiteX53" fmla="*/ 2705100 w 6127750"/>
              <a:gd name="connsiteY53" fmla="*/ 714375 h 1505744"/>
              <a:gd name="connsiteX54" fmla="*/ 2762250 w 6127750"/>
              <a:gd name="connsiteY54" fmla="*/ 866775 h 1505744"/>
              <a:gd name="connsiteX55" fmla="*/ 2795588 w 6127750"/>
              <a:gd name="connsiteY55" fmla="*/ 876300 h 1505744"/>
              <a:gd name="connsiteX56" fmla="*/ 2871788 w 6127750"/>
              <a:gd name="connsiteY56" fmla="*/ 600075 h 1505744"/>
              <a:gd name="connsiteX57" fmla="*/ 2919413 w 6127750"/>
              <a:gd name="connsiteY57" fmla="*/ 561975 h 1505744"/>
              <a:gd name="connsiteX58" fmla="*/ 2990850 w 6127750"/>
              <a:gd name="connsiteY58" fmla="*/ 728662 h 1505744"/>
              <a:gd name="connsiteX59" fmla="*/ 3019425 w 6127750"/>
              <a:gd name="connsiteY59" fmla="*/ 733425 h 1505744"/>
              <a:gd name="connsiteX60" fmla="*/ 3071813 w 6127750"/>
              <a:gd name="connsiteY60" fmla="*/ 728662 h 1505744"/>
              <a:gd name="connsiteX61" fmla="*/ 3138488 w 6127750"/>
              <a:gd name="connsiteY61" fmla="*/ 962025 h 1505744"/>
              <a:gd name="connsiteX62" fmla="*/ 3176588 w 6127750"/>
              <a:gd name="connsiteY62" fmla="*/ 966787 h 1505744"/>
              <a:gd name="connsiteX63" fmla="*/ 3243263 w 6127750"/>
              <a:gd name="connsiteY63" fmla="*/ 814387 h 1505744"/>
              <a:gd name="connsiteX64" fmla="*/ 3295650 w 6127750"/>
              <a:gd name="connsiteY64" fmla="*/ 833437 h 1505744"/>
              <a:gd name="connsiteX65" fmla="*/ 3343275 w 6127750"/>
              <a:gd name="connsiteY65" fmla="*/ 719137 h 1505744"/>
              <a:gd name="connsiteX66" fmla="*/ 3405188 w 6127750"/>
              <a:gd name="connsiteY66" fmla="*/ 342900 h 1505744"/>
              <a:gd name="connsiteX67" fmla="*/ 3462338 w 6127750"/>
              <a:gd name="connsiteY67" fmla="*/ 304800 h 1505744"/>
              <a:gd name="connsiteX68" fmla="*/ 3509963 w 6127750"/>
              <a:gd name="connsiteY68" fmla="*/ 528637 h 1505744"/>
              <a:gd name="connsiteX69" fmla="*/ 3557588 w 6127750"/>
              <a:gd name="connsiteY69" fmla="*/ 800100 h 1505744"/>
              <a:gd name="connsiteX70" fmla="*/ 3576638 w 6127750"/>
              <a:gd name="connsiteY70" fmla="*/ 804862 h 1505744"/>
              <a:gd name="connsiteX71" fmla="*/ 3614738 w 6127750"/>
              <a:gd name="connsiteY71" fmla="*/ 723900 h 1505744"/>
              <a:gd name="connsiteX72" fmla="*/ 3662363 w 6127750"/>
              <a:gd name="connsiteY72" fmla="*/ 476250 h 1505744"/>
              <a:gd name="connsiteX73" fmla="*/ 3700463 w 6127750"/>
              <a:gd name="connsiteY73" fmla="*/ 471487 h 1505744"/>
              <a:gd name="connsiteX74" fmla="*/ 3743325 w 6127750"/>
              <a:gd name="connsiteY74" fmla="*/ 638175 h 1505744"/>
              <a:gd name="connsiteX75" fmla="*/ 3790950 w 6127750"/>
              <a:gd name="connsiteY75" fmla="*/ 742950 h 1505744"/>
              <a:gd name="connsiteX76" fmla="*/ 3833813 w 6127750"/>
              <a:gd name="connsiteY76" fmla="*/ 723900 h 1505744"/>
              <a:gd name="connsiteX77" fmla="*/ 3929063 w 6127750"/>
              <a:gd name="connsiteY77" fmla="*/ 600075 h 1505744"/>
              <a:gd name="connsiteX78" fmla="*/ 4052888 w 6127750"/>
              <a:gd name="connsiteY78" fmla="*/ 514350 h 1505744"/>
              <a:gd name="connsiteX79" fmla="*/ 4114800 w 6127750"/>
              <a:gd name="connsiteY79" fmla="*/ 514350 h 1505744"/>
              <a:gd name="connsiteX80" fmla="*/ 4229100 w 6127750"/>
              <a:gd name="connsiteY80" fmla="*/ 423862 h 1505744"/>
              <a:gd name="connsiteX81" fmla="*/ 4267200 w 6127750"/>
              <a:gd name="connsiteY81" fmla="*/ 504825 h 1505744"/>
              <a:gd name="connsiteX82" fmla="*/ 4367213 w 6127750"/>
              <a:gd name="connsiteY82" fmla="*/ 771525 h 1505744"/>
              <a:gd name="connsiteX83" fmla="*/ 4433888 w 6127750"/>
              <a:gd name="connsiteY83" fmla="*/ 695325 h 1505744"/>
              <a:gd name="connsiteX84" fmla="*/ 4519613 w 6127750"/>
              <a:gd name="connsiteY84" fmla="*/ 500062 h 1505744"/>
              <a:gd name="connsiteX85" fmla="*/ 4586288 w 6127750"/>
              <a:gd name="connsiteY85" fmla="*/ 428625 h 1505744"/>
              <a:gd name="connsiteX86" fmla="*/ 4638675 w 6127750"/>
              <a:gd name="connsiteY86" fmla="*/ 647700 h 1505744"/>
              <a:gd name="connsiteX87" fmla="*/ 4681538 w 6127750"/>
              <a:gd name="connsiteY87" fmla="*/ 885825 h 1505744"/>
              <a:gd name="connsiteX88" fmla="*/ 4719638 w 6127750"/>
              <a:gd name="connsiteY88" fmla="*/ 904875 h 1505744"/>
              <a:gd name="connsiteX89" fmla="*/ 4810125 w 6127750"/>
              <a:gd name="connsiteY89" fmla="*/ 328613 h 1505744"/>
              <a:gd name="connsiteX90" fmla="*/ 4872038 w 6127750"/>
              <a:gd name="connsiteY90" fmla="*/ 295275 h 1505744"/>
              <a:gd name="connsiteX91" fmla="*/ 4933950 w 6127750"/>
              <a:gd name="connsiteY91" fmla="*/ 638175 h 1505744"/>
              <a:gd name="connsiteX92" fmla="*/ 5005388 w 6127750"/>
              <a:gd name="connsiteY92" fmla="*/ 571500 h 1505744"/>
              <a:gd name="connsiteX93" fmla="*/ 5062538 w 6127750"/>
              <a:gd name="connsiteY93" fmla="*/ 509587 h 1505744"/>
              <a:gd name="connsiteX94" fmla="*/ 5138738 w 6127750"/>
              <a:gd name="connsiteY94" fmla="*/ 609600 h 1505744"/>
              <a:gd name="connsiteX95" fmla="*/ 5191125 w 6127750"/>
              <a:gd name="connsiteY95" fmla="*/ 633412 h 1505744"/>
              <a:gd name="connsiteX96" fmla="*/ 5286375 w 6127750"/>
              <a:gd name="connsiteY96" fmla="*/ 471487 h 1505744"/>
              <a:gd name="connsiteX97" fmla="*/ 5372100 w 6127750"/>
              <a:gd name="connsiteY97" fmla="*/ 452437 h 1505744"/>
              <a:gd name="connsiteX98" fmla="*/ 5434013 w 6127750"/>
              <a:gd name="connsiteY98" fmla="*/ 519112 h 1505744"/>
              <a:gd name="connsiteX99" fmla="*/ 5514975 w 6127750"/>
              <a:gd name="connsiteY99" fmla="*/ 642937 h 1505744"/>
              <a:gd name="connsiteX100" fmla="*/ 5610225 w 6127750"/>
              <a:gd name="connsiteY100" fmla="*/ 438150 h 1505744"/>
              <a:gd name="connsiteX101" fmla="*/ 5662613 w 6127750"/>
              <a:gd name="connsiteY101" fmla="*/ 395287 h 1505744"/>
              <a:gd name="connsiteX102" fmla="*/ 5710238 w 6127750"/>
              <a:gd name="connsiteY102" fmla="*/ 390525 h 1505744"/>
              <a:gd name="connsiteX103" fmla="*/ 5786438 w 6127750"/>
              <a:gd name="connsiteY103" fmla="*/ 614362 h 1505744"/>
              <a:gd name="connsiteX104" fmla="*/ 5862638 w 6127750"/>
              <a:gd name="connsiteY104" fmla="*/ 1038225 h 1505744"/>
              <a:gd name="connsiteX105" fmla="*/ 5919788 w 6127750"/>
              <a:gd name="connsiteY105" fmla="*/ 1204912 h 1505744"/>
              <a:gd name="connsiteX106" fmla="*/ 5976938 w 6127750"/>
              <a:gd name="connsiteY106" fmla="*/ 1052512 h 1505744"/>
              <a:gd name="connsiteX107" fmla="*/ 6076950 w 6127750"/>
              <a:gd name="connsiteY107" fmla="*/ 528637 h 1505744"/>
              <a:gd name="connsiteX108" fmla="*/ 6119813 w 6127750"/>
              <a:gd name="connsiteY108" fmla="*/ 138112 h 1505744"/>
              <a:gd name="connsiteX109" fmla="*/ 6124575 w 6127750"/>
              <a:gd name="connsiteY109" fmla="*/ 0 h 1505744"/>
              <a:gd name="connsiteX0" fmla="*/ 0 w 6127750"/>
              <a:gd name="connsiteY0" fmla="*/ 4762 h 1505744"/>
              <a:gd name="connsiteX1" fmla="*/ 61913 w 6127750"/>
              <a:gd name="connsiteY1" fmla="*/ 585787 h 1505744"/>
              <a:gd name="connsiteX2" fmla="*/ 104775 w 6127750"/>
              <a:gd name="connsiteY2" fmla="*/ 1290637 h 1505744"/>
              <a:gd name="connsiteX3" fmla="*/ 147638 w 6127750"/>
              <a:gd name="connsiteY3" fmla="*/ 1485900 h 1505744"/>
              <a:gd name="connsiteX4" fmla="*/ 190500 w 6127750"/>
              <a:gd name="connsiteY4" fmla="*/ 1171575 h 1505744"/>
              <a:gd name="connsiteX5" fmla="*/ 223838 w 6127750"/>
              <a:gd name="connsiteY5" fmla="*/ 657225 h 1505744"/>
              <a:gd name="connsiteX6" fmla="*/ 261938 w 6127750"/>
              <a:gd name="connsiteY6" fmla="*/ 161925 h 1505744"/>
              <a:gd name="connsiteX7" fmla="*/ 304800 w 6127750"/>
              <a:gd name="connsiteY7" fmla="*/ 57150 h 1505744"/>
              <a:gd name="connsiteX8" fmla="*/ 381000 w 6127750"/>
              <a:gd name="connsiteY8" fmla="*/ 466725 h 1505744"/>
              <a:gd name="connsiteX9" fmla="*/ 404813 w 6127750"/>
              <a:gd name="connsiteY9" fmla="*/ 633412 h 1505744"/>
              <a:gd name="connsiteX10" fmla="*/ 447675 w 6127750"/>
              <a:gd name="connsiteY10" fmla="*/ 671512 h 1505744"/>
              <a:gd name="connsiteX11" fmla="*/ 523875 w 6127750"/>
              <a:gd name="connsiteY11" fmla="*/ 509587 h 1505744"/>
              <a:gd name="connsiteX12" fmla="*/ 566738 w 6127750"/>
              <a:gd name="connsiteY12" fmla="*/ 481012 h 1505744"/>
              <a:gd name="connsiteX13" fmla="*/ 604838 w 6127750"/>
              <a:gd name="connsiteY13" fmla="*/ 647700 h 1505744"/>
              <a:gd name="connsiteX14" fmla="*/ 633413 w 6127750"/>
              <a:gd name="connsiteY14" fmla="*/ 871537 h 1505744"/>
              <a:gd name="connsiteX15" fmla="*/ 690563 w 6127750"/>
              <a:gd name="connsiteY15" fmla="*/ 952500 h 1505744"/>
              <a:gd name="connsiteX16" fmla="*/ 752475 w 6127750"/>
              <a:gd name="connsiteY16" fmla="*/ 452437 h 1505744"/>
              <a:gd name="connsiteX17" fmla="*/ 847725 w 6127750"/>
              <a:gd name="connsiteY17" fmla="*/ 209550 h 1505744"/>
              <a:gd name="connsiteX18" fmla="*/ 890588 w 6127750"/>
              <a:gd name="connsiteY18" fmla="*/ 166687 h 1505744"/>
              <a:gd name="connsiteX19" fmla="*/ 952500 w 6127750"/>
              <a:gd name="connsiteY19" fmla="*/ 442912 h 1505744"/>
              <a:gd name="connsiteX20" fmla="*/ 995363 w 6127750"/>
              <a:gd name="connsiteY20" fmla="*/ 862012 h 1505744"/>
              <a:gd name="connsiteX21" fmla="*/ 1023938 w 6127750"/>
              <a:gd name="connsiteY21" fmla="*/ 1109662 h 1505744"/>
              <a:gd name="connsiteX22" fmla="*/ 1062038 w 6127750"/>
              <a:gd name="connsiteY22" fmla="*/ 1195387 h 1505744"/>
              <a:gd name="connsiteX23" fmla="*/ 1119188 w 6127750"/>
              <a:gd name="connsiteY23" fmla="*/ 1019175 h 1505744"/>
              <a:gd name="connsiteX24" fmla="*/ 1162050 w 6127750"/>
              <a:gd name="connsiteY24" fmla="*/ 728662 h 1505744"/>
              <a:gd name="connsiteX25" fmla="*/ 1204913 w 6127750"/>
              <a:gd name="connsiteY25" fmla="*/ 609600 h 1505744"/>
              <a:gd name="connsiteX26" fmla="*/ 1247775 w 6127750"/>
              <a:gd name="connsiteY26" fmla="*/ 633412 h 1505744"/>
              <a:gd name="connsiteX27" fmla="*/ 1285875 w 6127750"/>
              <a:gd name="connsiteY27" fmla="*/ 728662 h 1505744"/>
              <a:gd name="connsiteX28" fmla="*/ 1319213 w 6127750"/>
              <a:gd name="connsiteY28" fmla="*/ 747712 h 1505744"/>
              <a:gd name="connsiteX29" fmla="*/ 1376363 w 6127750"/>
              <a:gd name="connsiteY29" fmla="*/ 500062 h 1505744"/>
              <a:gd name="connsiteX30" fmla="*/ 1400175 w 6127750"/>
              <a:gd name="connsiteY30" fmla="*/ 295275 h 1505744"/>
              <a:gd name="connsiteX31" fmla="*/ 1447800 w 6127750"/>
              <a:gd name="connsiteY31" fmla="*/ 223837 h 1505744"/>
              <a:gd name="connsiteX32" fmla="*/ 1524000 w 6127750"/>
              <a:gd name="connsiteY32" fmla="*/ 409575 h 1505744"/>
              <a:gd name="connsiteX33" fmla="*/ 1590675 w 6127750"/>
              <a:gd name="connsiteY33" fmla="*/ 714375 h 1505744"/>
              <a:gd name="connsiteX34" fmla="*/ 1638300 w 6127750"/>
              <a:gd name="connsiteY34" fmla="*/ 819150 h 1505744"/>
              <a:gd name="connsiteX35" fmla="*/ 1681163 w 6127750"/>
              <a:gd name="connsiteY35" fmla="*/ 809625 h 1505744"/>
              <a:gd name="connsiteX36" fmla="*/ 1719263 w 6127750"/>
              <a:gd name="connsiteY36" fmla="*/ 685800 h 1505744"/>
              <a:gd name="connsiteX37" fmla="*/ 1743075 w 6127750"/>
              <a:gd name="connsiteY37" fmla="*/ 590550 h 1505744"/>
              <a:gd name="connsiteX38" fmla="*/ 1785938 w 6127750"/>
              <a:gd name="connsiteY38" fmla="*/ 547687 h 1505744"/>
              <a:gd name="connsiteX39" fmla="*/ 1852613 w 6127750"/>
              <a:gd name="connsiteY39" fmla="*/ 709612 h 1505744"/>
              <a:gd name="connsiteX40" fmla="*/ 1895475 w 6127750"/>
              <a:gd name="connsiteY40" fmla="*/ 733425 h 1505744"/>
              <a:gd name="connsiteX41" fmla="*/ 1957388 w 6127750"/>
              <a:gd name="connsiteY41" fmla="*/ 671512 h 1505744"/>
              <a:gd name="connsiteX42" fmla="*/ 2052638 w 6127750"/>
              <a:gd name="connsiteY42" fmla="*/ 823912 h 1505744"/>
              <a:gd name="connsiteX43" fmla="*/ 2138363 w 6127750"/>
              <a:gd name="connsiteY43" fmla="*/ 1004887 h 1505744"/>
              <a:gd name="connsiteX44" fmla="*/ 2247900 w 6127750"/>
              <a:gd name="connsiteY44" fmla="*/ 1042987 h 1505744"/>
              <a:gd name="connsiteX45" fmla="*/ 2300288 w 6127750"/>
              <a:gd name="connsiteY45" fmla="*/ 814387 h 1505744"/>
              <a:gd name="connsiteX46" fmla="*/ 2343150 w 6127750"/>
              <a:gd name="connsiteY46" fmla="*/ 490537 h 1505744"/>
              <a:gd name="connsiteX47" fmla="*/ 2419350 w 6127750"/>
              <a:gd name="connsiteY47" fmla="*/ 347662 h 1505744"/>
              <a:gd name="connsiteX48" fmla="*/ 2433638 w 6127750"/>
              <a:gd name="connsiteY48" fmla="*/ 342900 h 1505744"/>
              <a:gd name="connsiteX49" fmla="*/ 2524125 w 6127750"/>
              <a:gd name="connsiteY49" fmla="*/ 595312 h 1505744"/>
              <a:gd name="connsiteX50" fmla="*/ 2557463 w 6127750"/>
              <a:gd name="connsiteY50" fmla="*/ 657225 h 1505744"/>
              <a:gd name="connsiteX51" fmla="*/ 2590800 w 6127750"/>
              <a:gd name="connsiteY51" fmla="*/ 666750 h 1505744"/>
              <a:gd name="connsiteX52" fmla="*/ 2652713 w 6127750"/>
              <a:gd name="connsiteY52" fmla="*/ 595312 h 1505744"/>
              <a:gd name="connsiteX53" fmla="*/ 2705100 w 6127750"/>
              <a:gd name="connsiteY53" fmla="*/ 714375 h 1505744"/>
              <a:gd name="connsiteX54" fmla="*/ 2762250 w 6127750"/>
              <a:gd name="connsiteY54" fmla="*/ 866775 h 1505744"/>
              <a:gd name="connsiteX55" fmla="*/ 2795588 w 6127750"/>
              <a:gd name="connsiteY55" fmla="*/ 876300 h 1505744"/>
              <a:gd name="connsiteX56" fmla="*/ 2871788 w 6127750"/>
              <a:gd name="connsiteY56" fmla="*/ 600075 h 1505744"/>
              <a:gd name="connsiteX57" fmla="*/ 2919413 w 6127750"/>
              <a:gd name="connsiteY57" fmla="*/ 561975 h 1505744"/>
              <a:gd name="connsiteX58" fmla="*/ 2990850 w 6127750"/>
              <a:gd name="connsiteY58" fmla="*/ 728662 h 1505744"/>
              <a:gd name="connsiteX59" fmla="*/ 3019425 w 6127750"/>
              <a:gd name="connsiteY59" fmla="*/ 733425 h 1505744"/>
              <a:gd name="connsiteX60" fmla="*/ 3071813 w 6127750"/>
              <a:gd name="connsiteY60" fmla="*/ 728662 h 1505744"/>
              <a:gd name="connsiteX61" fmla="*/ 3138488 w 6127750"/>
              <a:gd name="connsiteY61" fmla="*/ 962025 h 1505744"/>
              <a:gd name="connsiteX62" fmla="*/ 3176588 w 6127750"/>
              <a:gd name="connsiteY62" fmla="*/ 966787 h 1505744"/>
              <a:gd name="connsiteX63" fmla="*/ 3243263 w 6127750"/>
              <a:gd name="connsiteY63" fmla="*/ 814387 h 1505744"/>
              <a:gd name="connsiteX64" fmla="*/ 3295650 w 6127750"/>
              <a:gd name="connsiteY64" fmla="*/ 833437 h 1505744"/>
              <a:gd name="connsiteX65" fmla="*/ 3343275 w 6127750"/>
              <a:gd name="connsiteY65" fmla="*/ 719137 h 1505744"/>
              <a:gd name="connsiteX66" fmla="*/ 3405188 w 6127750"/>
              <a:gd name="connsiteY66" fmla="*/ 342900 h 1505744"/>
              <a:gd name="connsiteX67" fmla="*/ 3462338 w 6127750"/>
              <a:gd name="connsiteY67" fmla="*/ 304800 h 1505744"/>
              <a:gd name="connsiteX68" fmla="*/ 3509963 w 6127750"/>
              <a:gd name="connsiteY68" fmla="*/ 528637 h 1505744"/>
              <a:gd name="connsiteX69" fmla="*/ 3557588 w 6127750"/>
              <a:gd name="connsiteY69" fmla="*/ 800100 h 1505744"/>
              <a:gd name="connsiteX70" fmla="*/ 3576638 w 6127750"/>
              <a:gd name="connsiteY70" fmla="*/ 804862 h 1505744"/>
              <a:gd name="connsiteX71" fmla="*/ 3614738 w 6127750"/>
              <a:gd name="connsiteY71" fmla="*/ 723900 h 1505744"/>
              <a:gd name="connsiteX72" fmla="*/ 3662363 w 6127750"/>
              <a:gd name="connsiteY72" fmla="*/ 476250 h 1505744"/>
              <a:gd name="connsiteX73" fmla="*/ 3700463 w 6127750"/>
              <a:gd name="connsiteY73" fmla="*/ 471487 h 1505744"/>
              <a:gd name="connsiteX74" fmla="*/ 3743325 w 6127750"/>
              <a:gd name="connsiteY74" fmla="*/ 638175 h 1505744"/>
              <a:gd name="connsiteX75" fmla="*/ 3790950 w 6127750"/>
              <a:gd name="connsiteY75" fmla="*/ 742950 h 1505744"/>
              <a:gd name="connsiteX76" fmla="*/ 3833813 w 6127750"/>
              <a:gd name="connsiteY76" fmla="*/ 723900 h 1505744"/>
              <a:gd name="connsiteX77" fmla="*/ 3929063 w 6127750"/>
              <a:gd name="connsiteY77" fmla="*/ 600075 h 1505744"/>
              <a:gd name="connsiteX78" fmla="*/ 4052888 w 6127750"/>
              <a:gd name="connsiteY78" fmla="*/ 514350 h 1505744"/>
              <a:gd name="connsiteX79" fmla="*/ 4114800 w 6127750"/>
              <a:gd name="connsiteY79" fmla="*/ 514350 h 1505744"/>
              <a:gd name="connsiteX80" fmla="*/ 4229100 w 6127750"/>
              <a:gd name="connsiteY80" fmla="*/ 423862 h 1505744"/>
              <a:gd name="connsiteX81" fmla="*/ 4267200 w 6127750"/>
              <a:gd name="connsiteY81" fmla="*/ 504825 h 1505744"/>
              <a:gd name="connsiteX82" fmla="*/ 4367213 w 6127750"/>
              <a:gd name="connsiteY82" fmla="*/ 771525 h 1505744"/>
              <a:gd name="connsiteX83" fmla="*/ 4433888 w 6127750"/>
              <a:gd name="connsiteY83" fmla="*/ 695325 h 1505744"/>
              <a:gd name="connsiteX84" fmla="*/ 4519613 w 6127750"/>
              <a:gd name="connsiteY84" fmla="*/ 500062 h 1505744"/>
              <a:gd name="connsiteX85" fmla="*/ 4586288 w 6127750"/>
              <a:gd name="connsiteY85" fmla="*/ 428625 h 1505744"/>
              <a:gd name="connsiteX86" fmla="*/ 4638675 w 6127750"/>
              <a:gd name="connsiteY86" fmla="*/ 647700 h 1505744"/>
              <a:gd name="connsiteX87" fmla="*/ 4681538 w 6127750"/>
              <a:gd name="connsiteY87" fmla="*/ 885825 h 1505744"/>
              <a:gd name="connsiteX88" fmla="*/ 4719638 w 6127750"/>
              <a:gd name="connsiteY88" fmla="*/ 904875 h 1505744"/>
              <a:gd name="connsiteX89" fmla="*/ 4810125 w 6127750"/>
              <a:gd name="connsiteY89" fmla="*/ 328613 h 1505744"/>
              <a:gd name="connsiteX90" fmla="*/ 4872038 w 6127750"/>
              <a:gd name="connsiteY90" fmla="*/ 295275 h 1505744"/>
              <a:gd name="connsiteX91" fmla="*/ 4933950 w 6127750"/>
              <a:gd name="connsiteY91" fmla="*/ 638175 h 1505744"/>
              <a:gd name="connsiteX92" fmla="*/ 5005388 w 6127750"/>
              <a:gd name="connsiteY92" fmla="*/ 571500 h 1505744"/>
              <a:gd name="connsiteX93" fmla="*/ 5062538 w 6127750"/>
              <a:gd name="connsiteY93" fmla="*/ 509587 h 1505744"/>
              <a:gd name="connsiteX94" fmla="*/ 5138738 w 6127750"/>
              <a:gd name="connsiteY94" fmla="*/ 609600 h 1505744"/>
              <a:gd name="connsiteX95" fmla="*/ 5191125 w 6127750"/>
              <a:gd name="connsiteY95" fmla="*/ 633412 h 1505744"/>
              <a:gd name="connsiteX96" fmla="*/ 5286375 w 6127750"/>
              <a:gd name="connsiteY96" fmla="*/ 471487 h 1505744"/>
              <a:gd name="connsiteX97" fmla="*/ 5372100 w 6127750"/>
              <a:gd name="connsiteY97" fmla="*/ 452437 h 1505744"/>
              <a:gd name="connsiteX98" fmla="*/ 5434013 w 6127750"/>
              <a:gd name="connsiteY98" fmla="*/ 519112 h 1505744"/>
              <a:gd name="connsiteX99" fmla="*/ 5514975 w 6127750"/>
              <a:gd name="connsiteY99" fmla="*/ 642937 h 1505744"/>
              <a:gd name="connsiteX100" fmla="*/ 5610225 w 6127750"/>
              <a:gd name="connsiteY100" fmla="*/ 438150 h 1505744"/>
              <a:gd name="connsiteX101" fmla="*/ 5662613 w 6127750"/>
              <a:gd name="connsiteY101" fmla="*/ 395287 h 1505744"/>
              <a:gd name="connsiteX102" fmla="*/ 5710238 w 6127750"/>
              <a:gd name="connsiteY102" fmla="*/ 390525 h 1505744"/>
              <a:gd name="connsiteX103" fmla="*/ 5786438 w 6127750"/>
              <a:gd name="connsiteY103" fmla="*/ 614362 h 1505744"/>
              <a:gd name="connsiteX104" fmla="*/ 5862638 w 6127750"/>
              <a:gd name="connsiteY104" fmla="*/ 1038225 h 1505744"/>
              <a:gd name="connsiteX105" fmla="*/ 5919788 w 6127750"/>
              <a:gd name="connsiteY105" fmla="*/ 1204912 h 1505744"/>
              <a:gd name="connsiteX106" fmla="*/ 5976938 w 6127750"/>
              <a:gd name="connsiteY106" fmla="*/ 1052512 h 1505744"/>
              <a:gd name="connsiteX107" fmla="*/ 6076950 w 6127750"/>
              <a:gd name="connsiteY107" fmla="*/ 528637 h 1505744"/>
              <a:gd name="connsiteX108" fmla="*/ 6119813 w 6127750"/>
              <a:gd name="connsiteY108" fmla="*/ 138112 h 1505744"/>
              <a:gd name="connsiteX109" fmla="*/ 6124575 w 6127750"/>
              <a:gd name="connsiteY109" fmla="*/ 0 h 1505744"/>
              <a:gd name="connsiteX0" fmla="*/ 0 w 6065837"/>
              <a:gd name="connsiteY0" fmla="*/ 585787 h 1505744"/>
              <a:gd name="connsiteX1" fmla="*/ 42862 w 6065837"/>
              <a:gd name="connsiteY1" fmla="*/ 1290637 h 1505744"/>
              <a:gd name="connsiteX2" fmla="*/ 85725 w 6065837"/>
              <a:gd name="connsiteY2" fmla="*/ 1485900 h 1505744"/>
              <a:gd name="connsiteX3" fmla="*/ 128587 w 6065837"/>
              <a:gd name="connsiteY3" fmla="*/ 1171575 h 1505744"/>
              <a:gd name="connsiteX4" fmla="*/ 161925 w 6065837"/>
              <a:gd name="connsiteY4" fmla="*/ 657225 h 1505744"/>
              <a:gd name="connsiteX5" fmla="*/ 200025 w 6065837"/>
              <a:gd name="connsiteY5" fmla="*/ 161925 h 1505744"/>
              <a:gd name="connsiteX6" fmla="*/ 242887 w 6065837"/>
              <a:gd name="connsiteY6" fmla="*/ 57150 h 1505744"/>
              <a:gd name="connsiteX7" fmla="*/ 319087 w 6065837"/>
              <a:gd name="connsiteY7" fmla="*/ 466725 h 1505744"/>
              <a:gd name="connsiteX8" fmla="*/ 342900 w 6065837"/>
              <a:gd name="connsiteY8" fmla="*/ 633412 h 1505744"/>
              <a:gd name="connsiteX9" fmla="*/ 385762 w 6065837"/>
              <a:gd name="connsiteY9" fmla="*/ 671512 h 1505744"/>
              <a:gd name="connsiteX10" fmla="*/ 461962 w 6065837"/>
              <a:gd name="connsiteY10" fmla="*/ 509587 h 1505744"/>
              <a:gd name="connsiteX11" fmla="*/ 504825 w 6065837"/>
              <a:gd name="connsiteY11" fmla="*/ 481012 h 1505744"/>
              <a:gd name="connsiteX12" fmla="*/ 542925 w 6065837"/>
              <a:gd name="connsiteY12" fmla="*/ 647700 h 1505744"/>
              <a:gd name="connsiteX13" fmla="*/ 571500 w 6065837"/>
              <a:gd name="connsiteY13" fmla="*/ 871537 h 1505744"/>
              <a:gd name="connsiteX14" fmla="*/ 628650 w 6065837"/>
              <a:gd name="connsiteY14" fmla="*/ 952500 h 1505744"/>
              <a:gd name="connsiteX15" fmla="*/ 690562 w 6065837"/>
              <a:gd name="connsiteY15" fmla="*/ 452437 h 1505744"/>
              <a:gd name="connsiteX16" fmla="*/ 785812 w 6065837"/>
              <a:gd name="connsiteY16" fmla="*/ 209550 h 1505744"/>
              <a:gd name="connsiteX17" fmla="*/ 828675 w 6065837"/>
              <a:gd name="connsiteY17" fmla="*/ 166687 h 1505744"/>
              <a:gd name="connsiteX18" fmla="*/ 890587 w 6065837"/>
              <a:gd name="connsiteY18" fmla="*/ 442912 h 1505744"/>
              <a:gd name="connsiteX19" fmla="*/ 933450 w 6065837"/>
              <a:gd name="connsiteY19" fmla="*/ 862012 h 1505744"/>
              <a:gd name="connsiteX20" fmla="*/ 962025 w 6065837"/>
              <a:gd name="connsiteY20" fmla="*/ 1109662 h 1505744"/>
              <a:gd name="connsiteX21" fmla="*/ 1000125 w 6065837"/>
              <a:gd name="connsiteY21" fmla="*/ 1195387 h 1505744"/>
              <a:gd name="connsiteX22" fmla="*/ 1057275 w 6065837"/>
              <a:gd name="connsiteY22" fmla="*/ 1019175 h 1505744"/>
              <a:gd name="connsiteX23" fmla="*/ 1100137 w 6065837"/>
              <a:gd name="connsiteY23" fmla="*/ 728662 h 1505744"/>
              <a:gd name="connsiteX24" fmla="*/ 1143000 w 6065837"/>
              <a:gd name="connsiteY24" fmla="*/ 609600 h 1505744"/>
              <a:gd name="connsiteX25" fmla="*/ 1185862 w 6065837"/>
              <a:gd name="connsiteY25" fmla="*/ 633412 h 1505744"/>
              <a:gd name="connsiteX26" fmla="*/ 1223962 w 6065837"/>
              <a:gd name="connsiteY26" fmla="*/ 728662 h 1505744"/>
              <a:gd name="connsiteX27" fmla="*/ 1257300 w 6065837"/>
              <a:gd name="connsiteY27" fmla="*/ 747712 h 1505744"/>
              <a:gd name="connsiteX28" fmla="*/ 1314450 w 6065837"/>
              <a:gd name="connsiteY28" fmla="*/ 500062 h 1505744"/>
              <a:gd name="connsiteX29" fmla="*/ 1338262 w 6065837"/>
              <a:gd name="connsiteY29" fmla="*/ 295275 h 1505744"/>
              <a:gd name="connsiteX30" fmla="*/ 1385887 w 6065837"/>
              <a:gd name="connsiteY30" fmla="*/ 223837 h 1505744"/>
              <a:gd name="connsiteX31" fmla="*/ 1462087 w 6065837"/>
              <a:gd name="connsiteY31" fmla="*/ 409575 h 1505744"/>
              <a:gd name="connsiteX32" fmla="*/ 1528762 w 6065837"/>
              <a:gd name="connsiteY32" fmla="*/ 714375 h 1505744"/>
              <a:gd name="connsiteX33" fmla="*/ 1576387 w 6065837"/>
              <a:gd name="connsiteY33" fmla="*/ 819150 h 1505744"/>
              <a:gd name="connsiteX34" fmla="*/ 1619250 w 6065837"/>
              <a:gd name="connsiteY34" fmla="*/ 809625 h 1505744"/>
              <a:gd name="connsiteX35" fmla="*/ 1657350 w 6065837"/>
              <a:gd name="connsiteY35" fmla="*/ 685800 h 1505744"/>
              <a:gd name="connsiteX36" fmla="*/ 1681162 w 6065837"/>
              <a:gd name="connsiteY36" fmla="*/ 590550 h 1505744"/>
              <a:gd name="connsiteX37" fmla="*/ 1724025 w 6065837"/>
              <a:gd name="connsiteY37" fmla="*/ 547687 h 1505744"/>
              <a:gd name="connsiteX38" fmla="*/ 1790700 w 6065837"/>
              <a:gd name="connsiteY38" fmla="*/ 709612 h 1505744"/>
              <a:gd name="connsiteX39" fmla="*/ 1833562 w 6065837"/>
              <a:gd name="connsiteY39" fmla="*/ 733425 h 1505744"/>
              <a:gd name="connsiteX40" fmla="*/ 1895475 w 6065837"/>
              <a:gd name="connsiteY40" fmla="*/ 671512 h 1505744"/>
              <a:gd name="connsiteX41" fmla="*/ 1990725 w 6065837"/>
              <a:gd name="connsiteY41" fmla="*/ 823912 h 1505744"/>
              <a:gd name="connsiteX42" fmla="*/ 2076450 w 6065837"/>
              <a:gd name="connsiteY42" fmla="*/ 1004887 h 1505744"/>
              <a:gd name="connsiteX43" fmla="*/ 2185987 w 6065837"/>
              <a:gd name="connsiteY43" fmla="*/ 1042987 h 1505744"/>
              <a:gd name="connsiteX44" fmla="*/ 2238375 w 6065837"/>
              <a:gd name="connsiteY44" fmla="*/ 814387 h 1505744"/>
              <a:gd name="connsiteX45" fmla="*/ 2281237 w 6065837"/>
              <a:gd name="connsiteY45" fmla="*/ 490537 h 1505744"/>
              <a:gd name="connsiteX46" fmla="*/ 2357437 w 6065837"/>
              <a:gd name="connsiteY46" fmla="*/ 347662 h 1505744"/>
              <a:gd name="connsiteX47" fmla="*/ 2371725 w 6065837"/>
              <a:gd name="connsiteY47" fmla="*/ 342900 h 1505744"/>
              <a:gd name="connsiteX48" fmla="*/ 2462212 w 6065837"/>
              <a:gd name="connsiteY48" fmla="*/ 595312 h 1505744"/>
              <a:gd name="connsiteX49" fmla="*/ 2495550 w 6065837"/>
              <a:gd name="connsiteY49" fmla="*/ 657225 h 1505744"/>
              <a:gd name="connsiteX50" fmla="*/ 2528887 w 6065837"/>
              <a:gd name="connsiteY50" fmla="*/ 666750 h 1505744"/>
              <a:gd name="connsiteX51" fmla="*/ 2590800 w 6065837"/>
              <a:gd name="connsiteY51" fmla="*/ 595312 h 1505744"/>
              <a:gd name="connsiteX52" fmla="*/ 2643187 w 6065837"/>
              <a:gd name="connsiteY52" fmla="*/ 714375 h 1505744"/>
              <a:gd name="connsiteX53" fmla="*/ 2700337 w 6065837"/>
              <a:gd name="connsiteY53" fmla="*/ 866775 h 1505744"/>
              <a:gd name="connsiteX54" fmla="*/ 2733675 w 6065837"/>
              <a:gd name="connsiteY54" fmla="*/ 876300 h 1505744"/>
              <a:gd name="connsiteX55" fmla="*/ 2809875 w 6065837"/>
              <a:gd name="connsiteY55" fmla="*/ 600075 h 1505744"/>
              <a:gd name="connsiteX56" fmla="*/ 2857500 w 6065837"/>
              <a:gd name="connsiteY56" fmla="*/ 561975 h 1505744"/>
              <a:gd name="connsiteX57" fmla="*/ 2928937 w 6065837"/>
              <a:gd name="connsiteY57" fmla="*/ 728662 h 1505744"/>
              <a:gd name="connsiteX58" fmla="*/ 2957512 w 6065837"/>
              <a:gd name="connsiteY58" fmla="*/ 733425 h 1505744"/>
              <a:gd name="connsiteX59" fmla="*/ 3009900 w 6065837"/>
              <a:gd name="connsiteY59" fmla="*/ 728662 h 1505744"/>
              <a:gd name="connsiteX60" fmla="*/ 3076575 w 6065837"/>
              <a:gd name="connsiteY60" fmla="*/ 962025 h 1505744"/>
              <a:gd name="connsiteX61" fmla="*/ 3114675 w 6065837"/>
              <a:gd name="connsiteY61" fmla="*/ 966787 h 1505744"/>
              <a:gd name="connsiteX62" fmla="*/ 3181350 w 6065837"/>
              <a:gd name="connsiteY62" fmla="*/ 814387 h 1505744"/>
              <a:gd name="connsiteX63" fmla="*/ 3233737 w 6065837"/>
              <a:gd name="connsiteY63" fmla="*/ 833437 h 1505744"/>
              <a:gd name="connsiteX64" fmla="*/ 3281362 w 6065837"/>
              <a:gd name="connsiteY64" fmla="*/ 719137 h 1505744"/>
              <a:gd name="connsiteX65" fmla="*/ 3343275 w 6065837"/>
              <a:gd name="connsiteY65" fmla="*/ 342900 h 1505744"/>
              <a:gd name="connsiteX66" fmla="*/ 3400425 w 6065837"/>
              <a:gd name="connsiteY66" fmla="*/ 304800 h 1505744"/>
              <a:gd name="connsiteX67" fmla="*/ 3448050 w 6065837"/>
              <a:gd name="connsiteY67" fmla="*/ 528637 h 1505744"/>
              <a:gd name="connsiteX68" fmla="*/ 3495675 w 6065837"/>
              <a:gd name="connsiteY68" fmla="*/ 800100 h 1505744"/>
              <a:gd name="connsiteX69" fmla="*/ 3514725 w 6065837"/>
              <a:gd name="connsiteY69" fmla="*/ 804862 h 1505744"/>
              <a:gd name="connsiteX70" fmla="*/ 3552825 w 6065837"/>
              <a:gd name="connsiteY70" fmla="*/ 723900 h 1505744"/>
              <a:gd name="connsiteX71" fmla="*/ 3600450 w 6065837"/>
              <a:gd name="connsiteY71" fmla="*/ 476250 h 1505744"/>
              <a:gd name="connsiteX72" fmla="*/ 3638550 w 6065837"/>
              <a:gd name="connsiteY72" fmla="*/ 471487 h 1505744"/>
              <a:gd name="connsiteX73" fmla="*/ 3681412 w 6065837"/>
              <a:gd name="connsiteY73" fmla="*/ 638175 h 1505744"/>
              <a:gd name="connsiteX74" fmla="*/ 3729037 w 6065837"/>
              <a:gd name="connsiteY74" fmla="*/ 742950 h 1505744"/>
              <a:gd name="connsiteX75" fmla="*/ 3771900 w 6065837"/>
              <a:gd name="connsiteY75" fmla="*/ 723900 h 1505744"/>
              <a:gd name="connsiteX76" fmla="*/ 3867150 w 6065837"/>
              <a:gd name="connsiteY76" fmla="*/ 600075 h 1505744"/>
              <a:gd name="connsiteX77" fmla="*/ 3990975 w 6065837"/>
              <a:gd name="connsiteY77" fmla="*/ 514350 h 1505744"/>
              <a:gd name="connsiteX78" fmla="*/ 4052887 w 6065837"/>
              <a:gd name="connsiteY78" fmla="*/ 514350 h 1505744"/>
              <a:gd name="connsiteX79" fmla="*/ 4167187 w 6065837"/>
              <a:gd name="connsiteY79" fmla="*/ 423862 h 1505744"/>
              <a:gd name="connsiteX80" fmla="*/ 4205287 w 6065837"/>
              <a:gd name="connsiteY80" fmla="*/ 504825 h 1505744"/>
              <a:gd name="connsiteX81" fmla="*/ 4305300 w 6065837"/>
              <a:gd name="connsiteY81" fmla="*/ 771525 h 1505744"/>
              <a:gd name="connsiteX82" fmla="*/ 4371975 w 6065837"/>
              <a:gd name="connsiteY82" fmla="*/ 695325 h 1505744"/>
              <a:gd name="connsiteX83" fmla="*/ 4457700 w 6065837"/>
              <a:gd name="connsiteY83" fmla="*/ 500062 h 1505744"/>
              <a:gd name="connsiteX84" fmla="*/ 4524375 w 6065837"/>
              <a:gd name="connsiteY84" fmla="*/ 428625 h 1505744"/>
              <a:gd name="connsiteX85" fmla="*/ 4576762 w 6065837"/>
              <a:gd name="connsiteY85" fmla="*/ 647700 h 1505744"/>
              <a:gd name="connsiteX86" fmla="*/ 4619625 w 6065837"/>
              <a:gd name="connsiteY86" fmla="*/ 885825 h 1505744"/>
              <a:gd name="connsiteX87" fmla="*/ 4657725 w 6065837"/>
              <a:gd name="connsiteY87" fmla="*/ 904875 h 1505744"/>
              <a:gd name="connsiteX88" fmla="*/ 4748212 w 6065837"/>
              <a:gd name="connsiteY88" fmla="*/ 328613 h 1505744"/>
              <a:gd name="connsiteX89" fmla="*/ 4810125 w 6065837"/>
              <a:gd name="connsiteY89" fmla="*/ 295275 h 1505744"/>
              <a:gd name="connsiteX90" fmla="*/ 4872037 w 6065837"/>
              <a:gd name="connsiteY90" fmla="*/ 638175 h 1505744"/>
              <a:gd name="connsiteX91" fmla="*/ 4943475 w 6065837"/>
              <a:gd name="connsiteY91" fmla="*/ 571500 h 1505744"/>
              <a:gd name="connsiteX92" fmla="*/ 5000625 w 6065837"/>
              <a:gd name="connsiteY92" fmla="*/ 509587 h 1505744"/>
              <a:gd name="connsiteX93" fmla="*/ 5076825 w 6065837"/>
              <a:gd name="connsiteY93" fmla="*/ 609600 h 1505744"/>
              <a:gd name="connsiteX94" fmla="*/ 5129212 w 6065837"/>
              <a:gd name="connsiteY94" fmla="*/ 633412 h 1505744"/>
              <a:gd name="connsiteX95" fmla="*/ 5224462 w 6065837"/>
              <a:gd name="connsiteY95" fmla="*/ 471487 h 1505744"/>
              <a:gd name="connsiteX96" fmla="*/ 5310187 w 6065837"/>
              <a:gd name="connsiteY96" fmla="*/ 452437 h 1505744"/>
              <a:gd name="connsiteX97" fmla="*/ 5372100 w 6065837"/>
              <a:gd name="connsiteY97" fmla="*/ 519112 h 1505744"/>
              <a:gd name="connsiteX98" fmla="*/ 5453062 w 6065837"/>
              <a:gd name="connsiteY98" fmla="*/ 642937 h 1505744"/>
              <a:gd name="connsiteX99" fmla="*/ 5548312 w 6065837"/>
              <a:gd name="connsiteY99" fmla="*/ 438150 h 1505744"/>
              <a:gd name="connsiteX100" fmla="*/ 5600700 w 6065837"/>
              <a:gd name="connsiteY100" fmla="*/ 395287 h 1505744"/>
              <a:gd name="connsiteX101" fmla="*/ 5648325 w 6065837"/>
              <a:gd name="connsiteY101" fmla="*/ 390525 h 1505744"/>
              <a:gd name="connsiteX102" fmla="*/ 5724525 w 6065837"/>
              <a:gd name="connsiteY102" fmla="*/ 614362 h 1505744"/>
              <a:gd name="connsiteX103" fmla="*/ 5800725 w 6065837"/>
              <a:gd name="connsiteY103" fmla="*/ 1038225 h 1505744"/>
              <a:gd name="connsiteX104" fmla="*/ 5857875 w 6065837"/>
              <a:gd name="connsiteY104" fmla="*/ 1204912 h 1505744"/>
              <a:gd name="connsiteX105" fmla="*/ 5915025 w 6065837"/>
              <a:gd name="connsiteY105" fmla="*/ 1052512 h 1505744"/>
              <a:gd name="connsiteX106" fmla="*/ 6015037 w 6065837"/>
              <a:gd name="connsiteY106" fmla="*/ 528637 h 1505744"/>
              <a:gd name="connsiteX107" fmla="*/ 6057900 w 6065837"/>
              <a:gd name="connsiteY107" fmla="*/ 138112 h 1505744"/>
              <a:gd name="connsiteX108" fmla="*/ 6062662 w 6065837"/>
              <a:gd name="connsiteY108" fmla="*/ 0 h 1505744"/>
              <a:gd name="connsiteX0" fmla="*/ 0 w 6057900"/>
              <a:gd name="connsiteY0" fmla="*/ 579437 h 1499394"/>
              <a:gd name="connsiteX1" fmla="*/ 42862 w 6057900"/>
              <a:gd name="connsiteY1" fmla="*/ 1284287 h 1499394"/>
              <a:gd name="connsiteX2" fmla="*/ 85725 w 6057900"/>
              <a:gd name="connsiteY2" fmla="*/ 1479550 h 1499394"/>
              <a:gd name="connsiteX3" fmla="*/ 128587 w 6057900"/>
              <a:gd name="connsiteY3" fmla="*/ 1165225 h 1499394"/>
              <a:gd name="connsiteX4" fmla="*/ 161925 w 6057900"/>
              <a:gd name="connsiteY4" fmla="*/ 650875 h 1499394"/>
              <a:gd name="connsiteX5" fmla="*/ 200025 w 6057900"/>
              <a:gd name="connsiteY5" fmla="*/ 155575 h 1499394"/>
              <a:gd name="connsiteX6" fmla="*/ 242887 w 6057900"/>
              <a:gd name="connsiteY6" fmla="*/ 50800 h 1499394"/>
              <a:gd name="connsiteX7" fmla="*/ 319087 w 6057900"/>
              <a:gd name="connsiteY7" fmla="*/ 460375 h 1499394"/>
              <a:gd name="connsiteX8" fmla="*/ 342900 w 6057900"/>
              <a:gd name="connsiteY8" fmla="*/ 627062 h 1499394"/>
              <a:gd name="connsiteX9" fmla="*/ 385762 w 6057900"/>
              <a:gd name="connsiteY9" fmla="*/ 665162 h 1499394"/>
              <a:gd name="connsiteX10" fmla="*/ 461962 w 6057900"/>
              <a:gd name="connsiteY10" fmla="*/ 503237 h 1499394"/>
              <a:gd name="connsiteX11" fmla="*/ 504825 w 6057900"/>
              <a:gd name="connsiteY11" fmla="*/ 474662 h 1499394"/>
              <a:gd name="connsiteX12" fmla="*/ 542925 w 6057900"/>
              <a:gd name="connsiteY12" fmla="*/ 641350 h 1499394"/>
              <a:gd name="connsiteX13" fmla="*/ 571500 w 6057900"/>
              <a:gd name="connsiteY13" fmla="*/ 865187 h 1499394"/>
              <a:gd name="connsiteX14" fmla="*/ 628650 w 6057900"/>
              <a:gd name="connsiteY14" fmla="*/ 946150 h 1499394"/>
              <a:gd name="connsiteX15" fmla="*/ 690562 w 6057900"/>
              <a:gd name="connsiteY15" fmla="*/ 446087 h 1499394"/>
              <a:gd name="connsiteX16" fmla="*/ 785812 w 6057900"/>
              <a:gd name="connsiteY16" fmla="*/ 203200 h 1499394"/>
              <a:gd name="connsiteX17" fmla="*/ 828675 w 6057900"/>
              <a:gd name="connsiteY17" fmla="*/ 160337 h 1499394"/>
              <a:gd name="connsiteX18" fmla="*/ 890587 w 6057900"/>
              <a:gd name="connsiteY18" fmla="*/ 436562 h 1499394"/>
              <a:gd name="connsiteX19" fmla="*/ 933450 w 6057900"/>
              <a:gd name="connsiteY19" fmla="*/ 855662 h 1499394"/>
              <a:gd name="connsiteX20" fmla="*/ 962025 w 6057900"/>
              <a:gd name="connsiteY20" fmla="*/ 1103312 h 1499394"/>
              <a:gd name="connsiteX21" fmla="*/ 1000125 w 6057900"/>
              <a:gd name="connsiteY21" fmla="*/ 1189037 h 1499394"/>
              <a:gd name="connsiteX22" fmla="*/ 1057275 w 6057900"/>
              <a:gd name="connsiteY22" fmla="*/ 1012825 h 1499394"/>
              <a:gd name="connsiteX23" fmla="*/ 1100137 w 6057900"/>
              <a:gd name="connsiteY23" fmla="*/ 722312 h 1499394"/>
              <a:gd name="connsiteX24" fmla="*/ 1143000 w 6057900"/>
              <a:gd name="connsiteY24" fmla="*/ 603250 h 1499394"/>
              <a:gd name="connsiteX25" fmla="*/ 1185862 w 6057900"/>
              <a:gd name="connsiteY25" fmla="*/ 627062 h 1499394"/>
              <a:gd name="connsiteX26" fmla="*/ 1223962 w 6057900"/>
              <a:gd name="connsiteY26" fmla="*/ 722312 h 1499394"/>
              <a:gd name="connsiteX27" fmla="*/ 1257300 w 6057900"/>
              <a:gd name="connsiteY27" fmla="*/ 741362 h 1499394"/>
              <a:gd name="connsiteX28" fmla="*/ 1314450 w 6057900"/>
              <a:gd name="connsiteY28" fmla="*/ 493712 h 1499394"/>
              <a:gd name="connsiteX29" fmla="*/ 1338262 w 6057900"/>
              <a:gd name="connsiteY29" fmla="*/ 288925 h 1499394"/>
              <a:gd name="connsiteX30" fmla="*/ 1385887 w 6057900"/>
              <a:gd name="connsiteY30" fmla="*/ 217487 h 1499394"/>
              <a:gd name="connsiteX31" fmla="*/ 1462087 w 6057900"/>
              <a:gd name="connsiteY31" fmla="*/ 403225 h 1499394"/>
              <a:gd name="connsiteX32" fmla="*/ 1528762 w 6057900"/>
              <a:gd name="connsiteY32" fmla="*/ 708025 h 1499394"/>
              <a:gd name="connsiteX33" fmla="*/ 1576387 w 6057900"/>
              <a:gd name="connsiteY33" fmla="*/ 812800 h 1499394"/>
              <a:gd name="connsiteX34" fmla="*/ 1619250 w 6057900"/>
              <a:gd name="connsiteY34" fmla="*/ 803275 h 1499394"/>
              <a:gd name="connsiteX35" fmla="*/ 1657350 w 6057900"/>
              <a:gd name="connsiteY35" fmla="*/ 679450 h 1499394"/>
              <a:gd name="connsiteX36" fmla="*/ 1681162 w 6057900"/>
              <a:gd name="connsiteY36" fmla="*/ 584200 h 1499394"/>
              <a:gd name="connsiteX37" fmla="*/ 1724025 w 6057900"/>
              <a:gd name="connsiteY37" fmla="*/ 541337 h 1499394"/>
              <a:gd name="connsiteX38" fmla="*/ 1790700 w 6057900"/>
              <a:gd name="connsiteY38" fmla="*/ 703262 h 1499394"/>
              <a:gd name="connsiteX39" fmla="*/ 1833562 w 6057900"/>
              <a:gd name="connsiteY39" fmla="*/ 727075 h 1499394"/>
              <a:gd name="connsiteX40" fmla="*/ 1895475 w 6057900"/>
              <a:gd name="connsiteY40" fmla="*/ 665162 h 1499394"/>
              <a:gd name="connsiteX41" fmla="*/ 1990725 w 6057900"/>
              <a:gd name="connsiteY41" fmla="*/ 817562 h 1499394"/>
              <a:gd name="connsiteX42" fmla="*/ 2076450 w 6057900"/>
              <a:gd name="connsiteY42" fmla="*/ 998537 h 1499394"/>
              <a:gd name="connsiteX43" fmla="*/ 2185987 w 6057900"/>
              <a:gd name="connsiteY43" fmla="*/ 1036637 h 1499394"/>
              <a:gd name="connsiteX44" fmla="*/ 2238375 w 6057900"/>
              <a:gd name="connsiteY44" fmla="*/ 808037 h 1499394"/>
              <a:gd name="connsiteX45" fmla="*/ 2281237 w 6057900"/>
              <a:gd name="connsiteY45" fmla="*/ 484187 h 1499394"/>
              <a:gd name="connsiteX46" fmla="*/ 2357437 w 6057900"/>
              <a:gd name="connsiteY46" fmla="*/ 341312 h 1499394"/>
              <a:gd name="connsiteX47" fmla="*/ 2371725 w 6057900"/>
              <a:gd name="connsiteY47" fmla="*/ 336550 h 1499394"/>
              <a:gd name="connsiteX48" fmla="*/ 2462212 w 6057900"/>
              <a:gd name="connsiteY48" fmla="*/ 588962 h 1499394"/>
              <a:gd name="connsiteX49" fmla="*/ 2495550 w 6057900"/>
              <a:gd name="connsiteY49" fmla="*/ 650875 h 1499394"/>
              <a:gd name="connsiteX50" fmla="*/ 2528887 w 6057900"/>
              <a:gd name="connsiteY50" fmla="*/ 660400 h 1499394"/>
              <a:gd name="connsiteX51" fmla="*/ 2590800 w 6057900"/>
              <a:gd name="connsiteY51" fmla="*/ 588962 h 1499394"/>
              <a:gd name="connsiteX52" fmla="*/ 2643187 w 6057900"/>
              <a:gd name="connsiteY52" fmla="*/ 708025 h 1499394"/>
              <a:gd name="connsiteX53" fmla="*/ 2700337 w 6057900"/>
              <a:gd name="connsiteY53" fmla="*/ 860425 h 1499394"/>
              <a:gd name="connsiteX54" fmla="*/ 2733675 w 6057900"/>
              <a:gd name="connsiteY54" fmla="*/ 869950 h 1499394"/>
              <a:gd name="connsiteX55" fmla="*/ 2809875 w 6057900"/>
              <a:gd name="connsiteY55" fmla="*/ 593725 h 1499394"/>
              <a:gd name="connsiteX56" fmla="*/ 2857500 w 6057900"/>
              <a:gd name="connsiteY56" fmla="*/ 555625 h 1499394"/>
              <a:gd name="connsiteX57" fmla="*/ 2928937 w 6057900"/>
              <a:gd name="connsiteY57" fmla="*/ 722312 h 1499394"/>
              <a:gd name="connsiteX58" fmla="*/ 2957512 w 6057900"/>
              <a:gd name="connsiteY58" fmla="*/ 727075 h 1499394"/>
              <a:gd name="connsiteX59" fmla="*/ 3009900 w 6057900"/>
              <a:gd name="connsiteY59" fmla="*/ 722312 h 1499394"/>
              <a:gd name="connsiteX60" fmla="*/ 3076575 w 6057900"/>
              <a:gd name="connsiteY60" fmla="*/ 955675 h 1499394"/>
              <a:gd name="connsiteX61" fmla="*/ 3114675 w 6057900"/>
              <a:gd name="connsiteY61" fmla="*/ 960437 h 1499394"/>
              <a:gd name="connsiteX62" fmla="*/ 3181350 w 6057900"/>
              <a:gd name="connsiteY62" fmla="*/ 808037 h 1499394"/>
              <a:gd name="connsiteX63" fmla="*/ 3233737 w 6057900"/>
              <a:gd name="connsiteY63" fmla="*/ 827087 h 1499394"/>
              <a:gd name="connsiteX64" fmla="*/ 3281362 w 6057900"/>
              <a:gd name="connsiteY64" fmla="*/ 712787 h 1499394"/>
              <a:gd name="connsiteX65" fmla="*/ 3343275 w 6057900"/>
              <a:gd name="connsiteY65" fmla="*/ 336550 h 1499394"/>
              <a:gd name="connsiteX66" fmla="*/ 3400425 w 6057900"/>
              <a:gd name="connsiteY66" fmla="*/ 298450 h 1499394"/>
              <a:gd name="connsiteX67" fmla="*/ 3448050 w 6057900"/>
              <a:gd name="connsiteY67" fmla="*/ 522287 h 1499394"/>
              <a:gd name="connsiteX68" fmla="*/ 3495675 w 6057900"/>
              <a:gd name="connsiteY68" fmla="*/ 793750 h 1499394"/>
              <a:gd name="connsiteX69" fmla="*/ 3514725 w 6057900"/>
              <a:gd name="connsiteY69" fmla="*/ 798512 h 1499394"/>
              <a:gd name="connsiteX70" fmla="*/ 3552825 w 6057900"/>
              <a:gd name="connsiteY70" fmla="*/ 717550 h 1499394"/>
              <a:gd name="connsiteX71" fmla="*/ 3600450 w 6057900"/>
              <a:gd name="connsiteY71" fmla="*/ 469900 h 1499394"/>
              <a:gd name="connsiteX72" fmla="*/ 3638550 w 6057900"/>
              <a:gd name="connsiteY72" fmla="*/ 465137 h 1499394"/>
              <a:gd name="connsiteX73" fmla="*/ 3681412 w 6057900"/>
              <a:gd name="connsiteY73" fmla="*/ 631825 h 1499394"/>
              <a:gd name="connsiteX74" fmla="*/ 3729037 w 6057900"/>
              <a:gd name="connsiteY74" fmla="*/ 736600 h 1499394"/>
              <a:gd name="connsiteX75" fmla="*/ 3771900 w 6057900"/>
              <a:gd name="connsiteY75" fmla="*/ 717550 h 1499394"/>
              <a:gd name="connsiteX76" fmla="*/ 3867150 w 6057900"/>
              <a:gd name="connsiteY76" fmla="*/ 593725 h 1499394"/>
              <a:gd name="connsiteX77" fmla="*/ 3990975 w 6057900"/>
              <a:gd name="connsiteY77" fmla="*/ 508000 h 1499394"/>
              <a:gd name="connsiteX78" fmla="*/ 4052887 w 6057900"/>
              <a:gd name="connsiteY78" fmla="*/ 508000 h 1499394"/>
              <a:gd name="connsiteX79" fmla="*/ 4167187 w 6057900"/>
              <a:gd name="connsiteY79" fmla="*/ 417512 h 1499394"/>
              <a:gd name="connsiteX80" fmla="*/ 4205287 w 6057900"/>
              <a:gd name="connsiteY80" fmla="*/ 498475 h 1499394"/>
              <a:gd name="connsiteX81" fmla="*/ 4305300 w 6057900"/>
              <a:gd name="connsiteY81" fmla="*/ 765175 h 1499394"/>
              <a:gd name="connsiteX82" fmla="*/ 4371975 w 6057900"/>
              <a:gd name="connsiteY82" fmla="*/ 688975 h 1499394"/>
              <a:gd name="connsiteX83" fmla="*/ 4457700 w 6057900"/>
              <a:gd name="connsiteY83" fmla="*/ 493712 h 1499394"/>
              <a:gd name="connsiteX84" fmla="*/ 4524375 w 6057900"/>
              <a:gd name="connsiteY84" fmla="*/ 422275 h 1499394"/>
              <a:gd name="connsiteX85" fmla="*/ 4576762 w 6057900"/>
              <a:gd name="connsiteY85" fmla="*/ 641350 h 1499394"/>
              <a:gd name="connsiteX86" fmla="*/ 4619625 w 6057900"/>
              <a:gd name="connsiteY86" fmla="*/ 879475 h 1499394"/>
              <a:gd name="connsiteX87" fmla="*/ 4657725 w 6057900"/>
              <a:gd name="connsiteY87" fmla="*/ 898525 h 1499394"/>
              <a:gd name="connsiteX88" fmla="*/ 4748212 w 6057900"/>
              <a:gd name="connsiteY88" fmla="*/ 322263 h 1499394"/>
              <a:gd name="connsiteX89" fmla="*/ 4810125 w 6057900"/>
              <a:gd name="connsiteY89" fmla="*/ 288925 h 1499394"/>
              <a:gd name="connsiteX90" fmla="*/ 4872037 w 6057900"/>
              <a:gd name="connsiteY90" fmla="*/ 631825 h 1499394"/>
              <a:gd name="connsiteX91" fmla="*/ 4943475 w 6057900"/>
              <a:gd name="connsiteY91" fmla="*/ 565150 h 1499394"/>
              <a:gd name="connsiteX92" fmla="*/ 5000625 w 6057900"/>
              <a:gd name="connsiteY92" fmla="*/ 503237 h 1499394"/>
              <a:gd name="connsiteX93" fmla="*/ 5076825 w 6057900"/>
              <a:gd name="connsiteY93" fmla="*/ 603250 h 1499394"/>
              <a:gd name="connsiteX94" fmla="*/ 5129212 w 6057900"/>
              <a:gd name="connsiteY94" fmla="*/ 627062 h 1499394"/>
              <a:gd name="connsiteX95" fmla="*/ 5224462 w 6057900"/>
              <a:gd name="connsiteY95" fmla="*/ 465137 h 1499394"/>
              <a:gd name="connsiteX96" fmla="*/ 5310187 w 6057900"/>
              <a:gd name="connsiteY96" fmla="*/ 446087 h 1499394"/>
              <a:gd name="connsiteX97" fmla="*/ 5372100 w 6057900"/>
              <a:gd name="connsiteY97" fmla="*/ 512762 h 1499394"/>
              <a:gd name="connsiteX98" fmla="*/ 5453062 w 6057900"/>
              <a:gd name="connsiteY98" fmla="*/ 636587 h 1499394"/>
              <a:gd name="connsiteX99" fmla="*/ 5548312 w 6057900"/>
              <a:gd name="connsiteY99" fmla="*/ 431800 h 1499394"/>
              <a:gd name="connsiteX100" fmla="*/ 5600700 w 6057900"/>
              <a:gd name="connsiteY100" fmla="*/ 388937 h 1499394"/>
              <a:gd name="connsiteX101" fmla="*/ 5648325 w 6057900"/>
              <a:gd name="connsiteY101" fmla="*/ 384175 h 1499394"/>
              <a:gd name="connsiteX102" fmla="*/ 5724525 w 6057900"/>
              <a:gd name="connsiteY102" fmla="*/ 608012 h 1499394"/>
              <a:gd name="connsiteX103" fmla="*/ 5800725 w 6057900"/>
              <a:gd name="connsiteY103" fmla="*/ 1031875 h 1499394"/>
              <a:gd name="connsiteX104" fmla="*/ 5857875 w 6057900"/>
              <a:gd name="connsiteY104" fmla="*/ 1198562 h 1499394"/>
              <a:gd name="connsiteX105" fmla="*/ 5915025 w 6057900"/>
              <a:gd name="connsiteY105" fmla="*/ 1046162 h 1499394"/>
              <a:gd name="connsiteX106" fmla="*/ 6015037 w 6057900"/>
              <a:gd name="connsiteY106" fmla="*/ 522287 h 1499394"/>
              <a:gd name="connsiteX107" fmla="*/ 6057900 w 6057900"/>
              <a:gd name="connsiteY107" fmla="*/ 131762 h 1499394"/>
              <a:gd name="connsiteX0" fmla="*/ 0 w 6015037"/>
              <a:gd name="connsiteY0" fmla="*/ 579437 h 1499394"/>
              <a:gd name="connsiteX1" fmla="*/ 42862 w 6015037"/>
              <a:gd name="connsiteY1" fmla="*/ 1284287 h 1499394"/>
              <a:gd name="connsiteX2" fmla="*/ 85725 w 6015037"/>
              <a:gd name="connsiteY2" fmla="*/ 1479550 h 1499394"/>
              <a:gd name="connsiteX3" fmla="*/ 128587 w 6015037"/>
              <a:gd name="connsiteY3" fmla="*/ 1165225 h 1499394"/>
              <a:gd name="connsiteX4" fmla="*/ 161925 w 6015037"/>
              <a:gd name="connsiteY4" fmla="*/ 650875 h 1499394"/>
              <a:gd name="connsiteX5" fmla="*/ 200025 w 6015037"/>
              <a:gd name="connsiteY5" fmla="*/ 155575 h 1499394"/>
              <a:gd name="connsiteX6" fmla="*/ 242887 w 6015037"/>
              <a:gd name="connsiteY6" fmla="*/ 50800 h 1499394"/>
              <a:gd name="connsiteX7" fmla="*/ 319087 w 6015037"/>
              <a:gd name="connsiteY7" fmla="*/ 460375 h 1499394"/>
              <a:gd name="connsiteX8" fmla="*/ 342900 w 6015037"/>
              <a:gd name="connsiteY8" fmla="*/ 627062 h 1499394"/>
              <a:gd name="connsiteX9" fmla="*/ 385762 w 6015037"/>
              <a:gd name="connsiteY9" fmla="*/ 665162 h 1499394"/>
              <a:gd name="connsiteX10" fmla="*/ 461962 w 6015037"/>
              <a:gd name="connsiteY10" fmla="*/ 503237 h 1499394"/>
              <a:gd name="connsiteX11" fmla="*/ 504825 w 6015037"/>
              <a:gd name="connsiteY11" fmla="*/ 474662 h 1499394"/>
              <a:gd name="connsiteX12" fmla="*/ 542925 w 6015037"/>
              <a:gd name="connsiteY12" fmla="*/ 641350 h 1499394"/>
              <a:gd name="connsiteX13" fmla="*/ 571500 w 6015037"/>
              <a:gd name="connsiteY13" fmla="*/ 865187 h 1499394"/>
              <a:gd name="connsiteX14" fmla="*/ 628650 w 6015037"/>
              <a:gd name="connsiteY14" fmla="*/ 946150 h 1499394"/>
              <a:gd name="connsiteX15" fmla="*/ 690562 w 6015037"/>
              <a:gd name="connsiteY15" fmla="*/ 446087 h 1499394"/>
              <a:gd name="connsiteX16" fmla="*/ 785812 w 6015037"/>
              <a:gd name="connsiteY16" fmla="*/ 203200 h 1499394"/>
              <a:gd name="connsiteX17" fmla="*/ 828675 w 6015037"/>
              <a:gd name="connsiteY17" fmla="*/ 160337 h 1499394"/>
              <a:gd name="connsiteX18" fmla="*/ 890587 w 6015037"/>
              <a:gd name="connsiteY18" fmla="*/ 436562 h 1499394"/>
              <a:gd name="connsiteX19" fmla="*/ 933450 w 6015037"/>
              <a:gd name="connsiteY19" fmla="*/ 855662 h 1499394"/>
              <a:gd name="connsiteX20" fmla="*/ 962025 w 6015037"/>
              <a:gd name="connsiteY20" fmla="*/ 1103312 h 1499394"/>
              <a:gd name="connsiteX21" fmla="*/ 1000125 w 6015037"/>
              <a:gd name="connsiteY21" fmla="*/ 1189037 h 1499394"/>
              <a:gd name="connsiteX22" fmla="*/ 1057275 w 6015037"/>
              <a:gd name="connsiteY22" fmla="*/ 1012825 h 1499394"/>
              <a:gd name="connsiteX23" fmla="*/ 1100137 w 6015037"/>
              <a:gd name="connsiteY23" fmla="*/ 722312 h 1499394"/>
              <a:gd name="connsiteX24" fmla="*/ 1143000 w 6015037"/>
              <a:gd name="connsiteY24" fmla="*/ 603250 h 1499394"/>
              <a:gd name="connsiteX25" fmla="*/ 1185862 w 6015037"/>
              <a:gd name="connsiteY25" fmla="*/ 627062 h 1499394"/>
              <a:gd name="connsiteX26" fmla="*/ 1223962 w 6015037"/>
              <a:gd name="connsiteY26" fmla="*/ 722312 h 1499394"/>
              <a:gd name="connsiteX27" fmla="*/ 1257300 w 6015037"/>
              <a:gd name="connsiteY27" fmla="*/ 741362 h 1499394"/>
              <a:gd name="connsiteX28" fmla="*/ 1314450 w 6015037"/>
              <a:gd name="connsiteY28" fmla="*/ 493712 h 1499394"/>
              <a:gd name="connsiteX29" fmla="*/ 1338262 w 6015037"/>
              <a:gd name="connsiteY29" fmla="*/ 288925 h 1499394"/>
              <a:gd name="connsiteX30" fmla="*/ 1385887 w 6015037"/>
              <a:gd name="connsiteY30" fmla="*/ 217487 h 1499394"/>
              <a:gd name="connsiteX31" fmla="*/ 1462087 w 6015037"/>
              <a:gd name="connsiteY31" fmla="*/ 403225 h 1499394"/>
              <a:gd name="connsiteX32" fmla="*/ 1528762 w 6015037"/>
              <a:gd name="connsiteY32" fmla="*/ 708025 h 1499394"/>
              <a:gd name="connsiteX33" fmla="*/ 1576387 w 6015037"/>
              <a:gd name="connsiteY33" fmla="*/ 812800 h 1499394"/>
              <a:gd name="connsiteX34" fmla="*/ 1619250 w 6015037"/>
              <a:gd name="connsiteY34" fmla="*/ 803275 h 1499394"/>
              <a:gd name="connsiteX35" fmla="*/ 1657350 w 6015037"/>
              <a:gd name="connsiteY35" fmla="*/ 679450 h 1499394"/>
              <a:gd name="connsiteX36" fmla="*/ 1681162 w 6015037"/>
              <a:gd name="connsiteY36" fmla="*/ 584200 h 1499394"/>
              <a:gd name="connsiteX37" fmla="*/ 1724025 w 6015037"/>
              <a:gd name="connsiteY37" fmla="*/ 541337 h 1499394"/>
              <a:gd name="connsiteX38" fmla="*/ 1790700 w 6015037"/>
              <a:gd name="connsiteY38" fmla="*/ 703262 h 1499394"/>
              <a:gd name="connsiteX39" fmla="*/ 1833562 w 6015037"/>
              <a:gd name="connsiteY39" fmla="*/ 727075 h 1499394"/>
              <a:gd name="connsiteX40" fmla="*/ 1895475 w 6015037"/>
              <a:gd name="connsiteY40" fmla="*/ 665162 h 1499394"/>
              <a:gd name="connsiteX41" fmla="*/ 1990725 w 6015037"/>
              <a:gd name="connsiteY41" fmla="*/ 817562 h 1499394"/>
              <a:gd name="connsiteX42" fmla="*/ 2076450 w 6015037"/>
              <a:gd name="connsiteY42" fmla="*/ 998537 h 1499394"/>
              <a:gd name="connsiteX43" fmla="*/ 2185987 w 6015037"/>
              <a:gd name="connsiteY43" fmla="*/ 1036637 h 1499394"/>
              <a:gd name="connsiteX44" fmla="*/ 2238375 w 6015037"/>
              <a:gd name="connsiteY44" fmla="*/ 808037 h 1499394"/>
              <a:gd name="connsiteX45" fmla="*/ 2281237 w 6015037"/>
              <a:gd name="connsiteY45" fmla="*/ 484187 h 1499394"/>
              <a:gd name="connsiteX46" fmla="*/ 2357437 w 6015037"/>
              <a:gd name="connsiteY46" fmla="*/ 341312 h 1499394"/>
              <a:gd name="connsiteX47" fmla="*/ 2371725 w 6015037"/>
              <a:gd name="connsiteY47" fmla="*/ 336550 h 1499394"/>
              <a:gd name="connsiteX48" fmla="*/ 2462212 w 6015037"/>
              <a:gd name="connsiteY48" fmla="*/ 588962 h 1499394"/>
              <a:gd name="connsiteX49" fmla="*/ 2495550 w 6015037"/>
              <a:gd name="connsiteY49" fmla="*/ 650875 h 1499394"/>
              <a:gd name="connsiteX50" fmla="*/ 2528887 w 6015037"/>
              <a:gd name="connsiteY50" fmla="*/ 660400 h 1499394"/>
              <a:gd name="connsiteX51" fmla="*/ 2590800 w 6015037"/>
              <a:gd name="connsiteY51" fmla="*/ 588962 h 1499394"/>
              <a:gd name="connsiteX52" fmla="*/ 2643187 w 6015037"/>
              <a:gd name="connsiteY52" fmla="*/ 708025 h 1499394"/>
              <a:gd name="connsiteX53" fmla="*/ 2700337 w 6015037"/>
              <a:gd name="connsiteY53" fmla="*/ 860425 h 1499394"/>
              <a:gd name="connsiteX54" fmla="*/ 2733675 w 6015037"/>
              <a:gd name="connsiteY54" fmla="*/ 869950 h 1499394"/>
              <a:gd name="connsiteX55" fmla="*/ 2809875 w 6015037"/>
              <a:gd name="connsiteY55" fmla="*/ 593725 h 1499394"/>
              <a:gd name="connsiteX56" fmla="*/ 2857500 w 6015037"/>
              <a:gd name="connsiteY56" fmla="*/ 555625 h 1499394"/>
              <a:gd name="connsiteX57" fmla="*/ 2928937 w 6015037"/>
              <a:gd name="connsiteY57" fmla="*/ 722312 h 1499394"/>
              <a:gd name="connsiteX58" fmla="*/ 2957512 w 6015037"/>
              <a:gd name="connsiteY58" fmla="*/ 727075 h 1499394"/>
              <a:gd name="connsiteX59" fmla="*/ 3009900 w 6015037"/>
              <a:gd name="connsiteY59" fmla="*/ 722312 h 1499394"/>
              <a:gd name="connsiteX60" fmla="*/ 3076575 w 6015037"/>
              <a:gd name="connsiteY60" fmla="*/ 955675 h 1499394"/>
              <a:gd name="connsiteX61" fmla="*/ 3114675 w 6015037"/>
              <a:gd name="connsiteY61" fmla="*/ 960437 h 1499394"/>
              <a:gd name="connsiteX62" fmla="*/ 3181350 w 6015037"/>
              <a:gd name="connsiteY62" fmla="*/ 808037 h 1499394"/>
              <a:gd name="connsiteX63" fmla="*/ 3233737 w 6015037"/>
              <a:gd name="connsiteY63" fmla="*/ 827087 h 1499394"/>
              <a:gd name="connsiteX64" fmla="*/ 3281362 w 6015037"/>
              <a:gd name="connsiteY64" fmla="*/ 712787 h 1499394"/>
              <a:gd name="connsiteX65" fmla="*/ 3343275 w 6015037"/>
              <a:gd name="connsiteY65" fmla="*/ 336550 h 1499394"/>
              <a:gd name="connsiteX66" fmla="*/ 3400425 w 6015037"/>
              <a:gd name="connsiteY66" fmla="*/ 298450 h 1499394"/>
              <a:gd name="connsiteX67" fmla="*/ 3448050 w 6015037"/>
              <a:gd name="connsiteY67" fmla="*/ 522287 h 1499394"/>
              <a:gd name="connsiteX68" fmla="*/ 3495675 w 6015037"/>
              <a:gd name="connsiteY68" fmla="*/ 793750 h 1499394"/>
              <a:gd name="connsiteX69" fmla="*/ 3514725 w 6015037"/>
              <a:gd name="connsiteY69" fmla="*/ 798512 h 1499394"/>
              <a:gd name="connsiteX70" fmla="*/ 3552825 w 6015037"/>
              <a:gd name="connsiteY70" fmla="*/ 717550 h 1499394"/>
              <a:gd name="connsiteX71" fmla="*/ 3600450 w 6015037"/>
              <a:gd name="connsiteY71" fmla="*/ 469900 h 1499394"/>
              <a:gd name="connsiteX72" fmla="*/ 3638550 w 6015037"/>
              <a:gd name="connsiteY72" fmla="*/ 465137 h 1499394"/>
              <a:gd name="connsiteX73" fmla="*/ 3681412 w 6015037"/>
              <a:gd name="connsiteY73" fmla="*/ 631825 h 1499394"/>
              <a:gd name="connsiteX74" fmla="*/ 3729037 w 6015037"/>
              <a:gd name="connsiteY74" fmla="*/ 736600 h 1499394"/>
              <a:gd name="connsiteX75" fmla="*/ 3771900 w 6015037"/>
              <a:gd name="connsiteY75" fmla="*/ 717550 h 1499394"/>
              <a:gd name="connsiteX76" fmla="*/ 3867150 w 6015037"/>
              <a:gd name="connsiteY76" fmla="*/ 593725 h 1499394"/>
              <a:gd name="connsiteX77" fmla="*/ 3990975 w 6015037"/>
              <a:gd name="connsiteY77" fmla="*/ 508000 h 1499394"/>
              <a:gd name="connsiteX78" fmla="*/ 4052887 w 6015037"/>
              <a:gd name="connsiteY78" fmla="*/ 508000 h 1499394"/>
              <a:gd name="connsiteX79" fmla="*/ 4167187 w 6015037"/>
              <a:gd name="connsiteY79" fmla="*/ 417512 h 1499394"/>
              <a:gd name="connsiteX80" fmla="*/ 4205287 w 6015037"/>
              <a:gd name="connsiteY80" fmla="*/ 498475 h 1499394"/>
              <a:gd name="connsiteX81" fmla="*/ 4305300 w 6015037"/>
              <a:gd name="connsiteY81" fmla="*/ 765175 h 1499394"/>
              <a:gd name="connsiteX82" fmla="*/ 4371975 w 6015037"/>
              <a:gd name="connsiteY82" fmla="*/ 688975 h 1499394"/>
              <a:gd name="connsiteX83" fmla="*/ 4457700 w 6015037"/>
              <a:gd name="connsiteY83" fmla="*/ 493712 h 1499394"/>
              <a:gd name="connsiteX84" fmla="*/ 4524375 w 6015037"/>
              <a:gd name="connsiteY84" fmla="*/ 422275 h 1499394"/>
              <a:gd name="connsiteX85" fmla="*/ 4576762 w 6015037"/>
              <a:gd name="connsiteY85" fmla="*/ 641350 h 1499394"/>
              <a:gd name="connsiteX86" fmla="*/ 4619625 w 6015037"/>
              <a:gd name="connsiteY86" fmla="*/ 879475 h 1499394"/>
              <a:gd name="connsiteX87" fmla="*/ 4657725 w 6015037"/>
              <a:gd name="connsiteY87" fmla="*/ 898525 h 1499394"/>
              <a:gd name="connsiteX88" fmla="*/ 4748212 w 6015037"/>
              <a:gd name="connsiteY88" fmla="*/ 322263 h 1499394"/>
              <a:gd name="connsiteX89" fmla="*/ 4810125 w 6015037"/>
              <a:gd name="connsiteY89" fmla="*/ 288925 h 1499394"/>
              <a:gd name="connsiteX90" fmla="*/ 4872037 w 6015037"/>
              <a:gd name="connsiteY90" fmla="*/ 631825 h 1499394"/>
              <a:gd name="connsiteX91" fmla="*/ 4943475 w 6015037"/>
              <a:gd name="connsiteY91" fmla="*/ 565150 h 1499394"/>
              <a:gd name="connsiteX92" fmla="*/ 5000625 w 6015037"/>
              <a:gd name="connsiteY92" fmla="*/ 503237 h 1499394"/>
              <a:gd name="connsiteX93" fmla="*/ 5076825 w 6015037"/>
              <a:gd name="connsiteY93" fmla="*/ 603250 h 1499394"/>
              <a:gd name="connsiteX94" fmla="*/ 5129212 w 6015037"/>
              <a:gd name="connsiteY94" fmla="*/ 627062 h 1499394"/>
              <a:gd name="connsiteX95" fmla="*/ 5224462 w 6015037"/>
              <a:gd name="connsiteY95" fmla="*/ 465137 h 1499394"/>
              <a:gd name="connsiteX96" fmla="*/ 5310187 w 6015037"/>
              <a:gd name="connsiteY96" fmla="*/ 446087 h 1499394"/>
              <a:gd name="connsiteX97" fmla="*/ 5372100 w 6015037"/>
              <a:gd name="connsiteY97" fmla="*/ 512762 h 1499394"/>
              <a:gd name="connsiteX98" fmla="*/ 5453062 w 6015037"/>
              <a:gd name="connsiteY98" fmla="*/ 636587 h 1499394"/>
              <a:gd name="connsiteX99" fmla="*/ 5548312 w 6015037"/>
              <a:gd name="connsiteY99" fmla="*/ 431800 h 1499394"/>
              <a:gd name="connsiteX100" fmla="*/ 5600700 w 6015037"/>
              <a:gd name="connsiteY100" fmla="*/ 388937 h 1499394"/>
              <a:gd name="connsiteX101" fmla="*/ 5648325 w 6015037"/>
              <a:gd name="connsiteY101" fmla="*/ 384175 h 1499394"/>
              <a:gd name="connsiteX102" fmla="*/ 5724525 w 6015037"/>
              <a:gd name="connsiteY102" fmla="*/ 608012 h 1499394"/>
              <a:gd name="connsiteX103" fmla="*/ 5800725 w 6015037"/>
              <a:gd name="connsiteY103" fmla="*/ 1031875 h 1499394"/>
              <a:gd name="connsiteX104" fmla="*/ 5857875 w 6015037"/>
              <a:gd name="connsiteY104" fmla="*/ 1198562 h 1499394"/>
              <a:gd name="connsiteX105" fmla="*/ 5915025 w 6015037"/>
              <a:gd name="connsiteY105" fmla="*/ 1046162 h 1499394"/>
              <a:gd name="connsiteX106" fmla="*/ 6015037 w 6015037"/>
              <a:gd name="connsiteY106" fmla="*/ 522287 h 149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015037" h="1499394">
                <a:moveTo>
                  <a:pt x="0" y="579437"/>
                </a:moveTo>
                <a:cubicBezTo>
                  <a:pt x="17463" y="793750"/>
                  <a:pt x="28575" y="1134268"/>
                  <a:pt x="42862" y="1284287"/>
                </a:cubicBezTo>
                <a:cubicBezTo>
                  <a:pt x="57149" y="1434306"/>
                  <a:pt x="71438" y="1499394"/>
                  <a:pt x="85725" y="1479550"/>
                </a:cubicBezTo>
                <a:cubicBezTo>
                  <a:pt x="100012" y="1459706"/>
                  <a:pt x="115887" y="1303337"/>
                  <a:pt x="128587" y="1165225"/>
                </a:cubicBezTo>
                <a:cubicBezTo>
                  <a:pt x="141287" y="1027113"/>
                  <a:pt x="150019" y="819150"/>
                  <a:pt x="161925" y="650875"/>
                </a:cubicBezTo>
                <a:cubicBezTo>
                  <a:pt x="173831" y="482600"/>
                  <a:pt x="186531" y="255587"/>
                  <a:pt x="200025" y="155575"/>
                </a:cubicBezTo>
                <a:cubicBezTo>
                  <a:pt x="213519" y="55563"/>
                  <a:pt x="223043" y="0"/>
                  <a:pt x="242887" y="50800"/>
                </a:cubicBezTo>
                <a:cubicBezTo>
                  <a:pt x="262731" y="101600"/>
                  <a:pt x="302418" y="364331"/>
                  <a:pt x="319087" y="460375"/>
                </a:cubicBezTo>
                <a:cubicBezTo>
                  <a:pt x="335756" y="556419"/>
                  <a:pt x="331787" y="592931"/>
                  <a:pt x="342900" y="627062"/>
                </a:cubicBezTo>
                <a:cubicBezTo>
                  <a:pt x="354013" y="661193"/>
                  <a:pt x="365918" y="685799"/>
                  <a:pt x="385762" y="665162"/>
                </a:cubicBezTo>
                <a:cubicBezTo>
                  <a:pt x="405606" y="644525"/>
                  <a:pt x="442118" y="534987"/>
                  <a:pt x="461962" y="503237"/>
                </a:cubicBezTo>
                <a:cubicBezTo>
                  <a:pt x="481806" y="471487"/>
                  <a:pt x="491331" y="451643"/>
                  <a:pt x="504825" y="474662"/>
                </a:cubicBezTo>
                <a:cubicBezTo>
                  <a:pt x="518319" y="497681"/>
                  <a:pt x="531812" y="576262"/>
                  <a:pt x="542925" y="641350"/>
                </a:cubicBezTo>
                <a:cubicBezTo>
                  <a:pt x="554038" y="706438"/>
                  <a:pt x="557213" y="814387"/>
                  <a:pt x="571500" y="865187"/>
                </a:cubicBezTo>
                <a:cubicBezTo>
                  <a:pt x="585787" y="915987"/>
                  <a:pt x="608806" y="1016000"/>
                  <a:pt x="628650" y="946150"/>
                </a:cubicBezTo>
                <a:cubicBezTo>
                  <a:pt x="648494" y="876300"/>
                  <a:pt x="664368" y="569912"/>
                  <a:pt x="690562" y="446087"/>
                </a:cubicBezTo>
                <a:cubicBezTo>
                  <a:pt x="716756" y="322262"/>
                  <a:pt x="762793" y="250825"/>
                  <a:pt x="785812" y="203200"/>
                </a:cubicBezTo>
                <a:cubicBezTo>
                  <a:pt x="808831" y="155575"/>
                  <a:pt x="811213" y="121443"/>
                  <a:pt x="828675" y="160337"/>
                </a:cubicBezTo>
                <a:cubicBezTo>
                  <a:pt x="846137" y="199231"/>
                  <a:pt x="873125" y="320675"/>
                  <a:pt x="890587" y="436562"/>
                </a:cubicBezTo>
                <a:cubicBezTo>
                  <a:pt x="908049" y="552449"/>
                  <a:pt x="921544" y="744537"/>
                  <a:pt x="933450" y="855662"/>
                </a:cubicBezTo>
                <a:cubicBezTo>
                  <a:pt x="945356" y="966787"/>
                  <a:pt x="950912" y="1047749"/>
                  <a:pt x="962025" y="1103312"/>
                </a:cubicBezTo>
                <a:cubicBezTo>
                  <a:pt x="973138" y="1158875"/>
                  <a:pt x="984250" y="1204118"/>
                  <a:pt x="1000125" y="1189037"/>
                </a:cubicBezTo>
                <a:cubicBezTo>
                  <a:pt x="1016000" y="1173956"/>
                  <a:pt x="1040606" y="1090612"/>
                  <a:pt x="1057275" y="1012825"/>
                </a:cubicBezTo>
                <a:cubicBezTo>
                  <a:pt x="1073944" y="935038"/>
                  <a:pt x="1085850" y="790574"/>
                  <a:pt x="1100137" y="722312"/>
                </a:cubicBezTo>
                <a:cubicBezTo>
                  <a:pt x="1114424" y="654050"/>
                  <a:pt x="1128713" y="619125"/>
                  <a:pt x="1143000" y="603250"/>
                </a:cubicBezTo>
                <a:cubicBezTo>
                  <a:pt x="1157288" y="587375"/>
                  <a:pt x="1172368" y="607218"/>
                  <a:pt x="1185862" y="627062"/>
                </a:cubicBezTo>
                <a:cubicBezTo>
                  <a:pt x="1199356" y="646906"/>
                  <a:pt x="1212056" y="703262"/>
                  <a:pt x="1223962" y="722312"/>
                </a:cubicBezTo>
                <a:cubicBezTo>
                  <a:pt x="1235868" y="741362"/>
                  <a:pt x="1242219" y="779462"/>
                  <a:pt x="1257300" y="741362"/>
                </a:cubicBezTo>
                <a:cubicBezTo>
                  <a:pt x="1272381" y="703262"/>
                  <a:pt x="1300956" y="569118"/>
                  <a:pt x="1314450" y="493712"/>
                </a:cubicBezTo>
                <a:cubicBezTo>
                  <a:pt x="1327944" y="418306"/>
                  <a:pt x="1326356" y="334962"/>
                  <a:pt x="1338262" y="288925"/>
                </a:cubicBezTo>
                <a:cubicBezTo>
                  <a:pt x="1350168" y="242888"/>
                  <a:pt x="1365250" y="198437"/>
                  <a:pt x="1385887" y="217487"/>
                </a:cubicBezTo>
                <a:cubicBezTo>
                  <a:pt x="1406524" y="236537"/>
                  <a:pt x="1438275" y="321469"/>
                  <a:pt x="1462087" y="403225"/>
                </a:cubicBezTo>
                <a:cubicBezTo>
                  <a:pt x="1485900" y="484981"/>
                  <a:pt x="1509712" y="639763"/>
                  <a:pt x="1528762" y="708025"/>
                </a:cubicBezTo>
                <a:cubicBezTo>
                  <a:pt x="1547812" y="776287"/>
                  <a:pt x="1561306" y="796925"/>
                  <a:pt x="1576387" y="812800"/>
                </a:cubicBezTo>
                <a:cubicBezTo>
                  <a:pt x="1591468" y="828675"/>
                  <a:pt x="1605756" y="825500"/>
                  <a:pt x="1619250" y="803275"/>
                </a:cubicBezTo>
                <a:cubicBezTo>
                  <a:pt x="1632744" y="781050"/>
                  <a:pt x="1647031" y="715962"/>
                  <a:pt x="1657350" y="679450"/>
                </a:cubicBezTo>
                <a:cubicBezTo>
                  <a:pt x="1667669" y="642938"/>
                  <a:pt x="1670050" y="607219"/>
                  <a:pt x="1681162" y="584200"/>
                </a:cubicBezTo>
                <a:cubicBezTo>
                  <a:pt x="1692274" y="561181"/>
                  <a:pt x="1705769" y="521493"/>
                  <a:pt x="1724025" y="541337"/>
                </a:cubicBezTo>
                <a:cubicBezTo>
                  <a:pt x="1742281" y="561181"/>
                  <a:pt x="1772444" y="672306"/>
                  <a:pt x="1790700" y="703262"/>
                </a:cubicBezTo>
                <a:cubicBezTo>
                  <a:pt x="1808956" y="734218"/>
                  <a:pt x="1816100" y="733425"/>
                  <a:pt x="1833562" y="727075"/>
                </a:cubicBezTo>
                <a:cubicBezTo>
                  <a:pt x="1851024" y="720725"/>
                  <a:pt x="1869281" y="650081"/>
                  <a:pt x="1895475" y="665162"/>
                </a:cubicBezTo>
                <a:cubicBezTo>
                  <a:pt x="1921669" y="680243"/>
                  <a:pt x="1960563" y="762000"/>
                  <a:pt x="1990725" y="817562"/>
                </a:cubicBezTo>
                <a:cubicBezTo>
                  <a:pt x="2020887" y="873124"/>
                  <a:pt x="2043906" y="962025"/>
                  <a:pt x="2076450" y="998537"/>
                </a:cubicBezTo>
                <a:cubicBezTo>
                  <a:pt x="2108994" y="1035049"/>
                  <a:pt x="2159000" y="1068387"/>
                  <a:pt x="2185987" y="1036637"/>
                </a:cubicBezTo>
                <a:cubicBezTo>
                  <a:pt x="2212974" y="1004887"/>
                  <a:pt x="2222500" y="900112"/>
                  <a:pt x="2238375" y="808037"/>
                </a:cubicBezTo>
                <a:cubicBezTo>
                  <a:pt x="2254250" y="715962"/>
                  <a:pt x="2261393" y="561975"/>
                  <a:pt x="2281237" y="484187"/>
                </a:cubicBezTo>
                <a:cubicBezTo>
                  <a:pt x="2301081" y="406399"/>
                  <a:pt x="2342356" y="365918"/>
                  <a:pt x="2357437" y="341312"/>
                </a:cubicBezTo>
                <a:cubicBezTo>
                  <a:pt x="2372518" y="316706"/>
                  <a:pt x="2354263" y="295275"/>
                  <a:pt x="2371725" y="336550"/>
                </a:cubicBezTo>
                <a:cubicBezTo>
                  <a:pt x="2389188" y="377825"/>
                  <a:pt x="2441575" y="536575"/>
                  <a:pt x="2462212" y="588962"/>
                </a:cubicBezTo>
                <a:cubicBezTo>
                  <a:pt x="2482850" y="641350"/>
                  <a:pt x="2484438" y="638969"/>
                  <a:pt x="2495550" y="650875"/>
                </a:cubicBezTo>
                <a:cubicBezTo>
                  <a:pt x="2506662" y="662781"/>
                  <a:pt x="2513012" y="670719"/>
                  <a:pt x="2528887" y="660400"/>
                </a:cubicBezTo>
                <a:cubicBezTo>
                  <a:pt x="2544762" y="650081"/>
                  <a:pt x="2571750" y="581025"/>
                  <a:pt x="2590800" y="588962"/>
                </a:cubicBezTo>
                <a:cubicBezTo>
                  <a:pt x="2609850" y="596899"/>
                  <a:pt x="2624931" y="662781"/>
                  <a:pt x="2643187" y="708025"/>
                </a:cubicBezTo>
                <a:cubicBezTo>
                  <a:pt x="2661443" y="753269"/>
                  <a:pt x="2685256" y="833438"/>
                  <a:pt x="2700337" y="860425"/>
                </a:cubicBezTo>
                <a:cubicBezTo>
                  <a:pt x="2715418" y="887412"/>
                  <a:pt x="2715419" y="914400"/>
                  <a:pt x="2733675" y="869950"/>
                </a:cubicBezTo>
                <a:cubicBezTo>
                  <a:pt x="2751931" y="825500"/>
                  <a:pt x="2789238" y="646113"/>
                  <a:pt x="2809875" y="593725"/>
                </a:cubicBezTo>
                <a:cubicBezTo>
                  <a:pt x="2830513" y="541338"/>
                  <a:pt x="2837657" y="534194"/>
                  <a:pt x="2857500" y="555625"/>
                </a:cubicBezTo>
                <a:cubicBezTo>
                  <a:pt x="2877343" y="577056"/>
                  <a:pt x="2912268" y="693737"/>
                  <a:pt x="2928937" y="722312"/>
                </a:cubicBezTo>
                <a:cubicBezTo>
                  <a:pt x="2945606" y="750887"/>
                  <a:pt x="2944018" y="727075"/>
                  <a:pt x="2957512" y="727075"/>
                </a:cubicBezTo>
                <a:cubicBezTo>
                  <a:pt x="2971006" y="727075"/>
                  <a:pt x="2990056" y="684212"/>
                  <a:pt x="3009900" y="722312"/>
                </a:cubicBezTo>
                <a:cubicBezTo>
                  <a:pt x="3029744" y="760412"/>
                  <a:pt x="3059113" y="915988"/>
                  <a:pt x="3076575" y="955675"/>
                </a:cubicBezTo>
                <a:cubicBezTo>
                  <a:pt x="3094038" y="995363"/>
                  <a:pt x="3097213" y="985043"/>
                  <a:pt x="3114675" y="960437"/>
                </a:cubicBezTo>
                <a:cubicBezTo>
                  <a:pt x="3132137" y="935831"/>
                  <a:pt x="3161506" y="830262"/>
                  <a:pt x="3181350" y="808037"/>
                </a:cubicBezTo>
                <a:cubicBezTo>
                  <a:pt x="3201194" y="785812"/>
                  <a:pt x="3217068" y="842962"/>
                  <a:pt x="3233737" y="827087"/>
                </a:cubicBezTo>
                <a:cubicBezTo>
                  <a:pt x="3250406" y="811212"/>
                  <a:pt x="3263106" y="794543"/>
                  <a:pt x="3281362" y="712787"/>
                </a:cubicBezTo>
                <a:cubicBezTo>
                  <a:pt x="3299618" y="631031"/>
                  <a:pt x="3323431" y="405606"/>
                  <a:pt x="3343275" y="336550"/>
                </a:cubicBezTo>
                <a:cubicBezTo>
                  <a:pt x="3363119" y="267494"/>
                  <a:pt x="3382963" y="267494"/>
                  <a:pt x="3400425" y="298450"/>
                </a:cubicBezTo>
                <a:cubicBezTo>
                  <a:pt x="3417887" y="329406"/>
                  <a:pt x="3432175" y="439737"/>
                  <a:pt x="3448050" y="522287"/>
                </a:cubicBezTo>
                <a:cubicBezTo>
                  <a:pt x="3463925" y="604837"/>
                  <a:pt x="3484563" y="747713"/>
                  <a:pt x="3495675" y="793750"/>
                </a:cubicBezTo>
                <a:cubicBezTo>
                  <a:pt x="3506787" y="839787"/>
                  <a:pt x="3505200" y="811212"/>
                  <a:pt x="3514725" y="798512"/>
                </a:cubicBezTo>
                <a:cubicBezTo>
                  <a:pt x="3524250" y="785812"/>
                  <a:pt x="3538538" y="772319"/>
                  <a:pt x="3552825" y="717550"/>
                </a:cubicBezTo>
                <a:cubicBezTo>
                  <a:pt x="3567112" y="662781"/>
                  <a:pt x="3586163" y="511969"/>
                  <a:pt x="3600450" y="469900"/>
                </a:cubicBezTo>
                <a:cubicBezTo>
                  <a:pt x="3614737" y="427831"/>
                  <a:pt x="3625056" y="438150"/>
                  <a:pt x="3638550" y="465137"/>
                </a:cubicBezTo>
                <a:cubicBezTo>
                  <a:pt x="3652044" y="492124"/>
                  <a:pt x="3666331" y="586581"/>
                  <a:pt x="3681412" y="631825"/>
                </a:cubicBezTo>
                <a:cubicBezTo>
                  <a:pt x="3696493" y="677069"/>
                  <a:pt x="3713956" y="722313"/>
                  <a:pt x="3729037" y="736600"/>
                </a:cubicBezTo>
                <a:cubicBezTo>
                  <a:pt x="3744118" y="750888"/>
                  <a:pt x="3748881" y="741362"/>
                  <a:pt x="3771900" y="717550"/>
                </a:cubicBezTo>
                <a:cubicBezTo>
                  <a:pt x="3794919" y="693738"/>
                  <a:pt x="3830638" y="628650"/>
                  <a:pt x="3867150" y="593725"/>
                </a:cubicBezTo>
                <a:cubicBezTo>
                  <a:pt x="3903662" y="558800"/>
                  <a:pt x="3960019" y="522288"/>
                  <a:pt x="3990975" y="508000"/>
                </a:cubicBezTo>
                <a:cubicBezTo>
                  <a:pt x="4021931" y="493713"/>
                  <a:pt x="4023518" y="523081"/>
                  <a:pt x="4052887" y="508000"/>
                </a:cubicBezTo>
                <a:cubicBezTo>
                  <a:pt x="4082256" y="492919"/>
                  <a:pt x="4141787" y="419100"/>
                  <a:pt x="4167187" y="417512"/>
                </a:cubicBezTo>
                <a:cubicBezTo>
                  <a:pt x="4192587" y="415925"/>
                  <a:pt x="4182268" y="440531"/>
                  <a:pt x="4205287" y="498475"/>
                </a:cubicBezTo>
                <a:cubicBezTo>
                  <a:pt x="4228306" y="556419"/>
                  <a:pt x="4277519" y="733425"/>
                  <a:pt x="4305300" y="765175"/>
                </a:cubicBezTo>
                <a:cubicBezTo>
                  <a:pt x="4333081" y="796925"/>
                  <a:pt x="4346575" y="734219"/>
                  <a:pt x="4371975" y="688975"/>
                </a:cubicBezTo>
                <a:cubicBezTo>
                  <a:pt x="4397375" y="643731"/>
                  <a:pt x="4432300" y="538162"/>
                  <a:pt x="4457700" y="493712"/>
                </a:cubicBezTo>
                <a:cubicBezTo>
                  <a:pt x="4483100" y="449262"/>
                  <a:pt x="4504531" y="397669"/>
                  <a:pt x="4524375" y="422275"/>
                </a:cubicBezTo>
                <a:cubicBezTo>
                  <a:pt x="4544219" y="446881"/>
                  <a:pt x="4560887" y="565150"/>
                  <a:pt x="4576762" y="641350"/>
                </a:cubicBezTo>
                <a:cubicBezTo>
                  <a:pt x="4592637" y="717550"/>
                  <a:pt x="4606131" y="836613"/>
                  <a:pt x="4619625" y="879475"/>
                </a:cubicBezTo>
                <a:cubicBezTo>
                  <a:pt x="4633119" y="922338"/>
                  <a:pt x="4636294" y="991394"/>
                  <a:pt x="4657725" y="898525"/>
                </a:cubicBezTo>
                <a:cubicBezTo>
                  <a:pt x="4679156" y="805656"/>
                  <a:pt x="4722812" y="423863"/>
                  <a:pt x="4748212" y="322263"/>
                </a:cubicBezTo>
                <a:cubicBezTo>
                  <a:pt x="4749799" y="211138"/>
                  <a:pt x="4789488" y="237332"/>
                  <a:pt x="4810125" y="288925"/>
                </a:cubicBezTo>
                <a:cubicBezTo>
                  <a:pt x="4830762" y="340518"/>
                  <a:pt x="4849812" y="585788"/>
                  <a:pt x="4872037" y="631825"/>
                </a:cubicBezTo>
                <a:cubicBezTo>
                  <a:pt x="4894262" y="677862"/>
                  <a:pt x="4922044" y="586581"/>
                  <a:pt x="4943475" y="565150"/>
                </a:cubicBezTo>
                <a:cubicBezTo>
                  <a:pt x="4964906" y="543719"/>
                  <a:pt x="4978400" y="496887"/>
                  <a:pt x="5000625" y="503237"/>
                </a:cubicBezTo>
                <a:cubicBezTo>
                  <a:pt x="5022850" y="509587"/>
                  <a:pt x="5055394" y="582613"/>
                  <a:pt x="5076825" y="603250"/>
                </a:cubicBezTo>
                <a:cubicBezTo>
                  <a:pt x="5098256" y="623888"/>
                  <a:pt x="5104606" y="650081"/>
                  <a:pt x="5129212" y="627062"/>
                </a:cubicBezTo>
                <a:cubicBezTo>
                  <a:pt x="5153818" y="604043"/>
                  <a:pt x="5194300" y="495299"/>
                  <a:pt x="5224462" y="465137"/>
                </a:cubicBezTo>
                <a:cubicBezTo>
                  <a:pt x="5254624" y="434975"/>
                  <a:pt x="5285581" y="438150"/>
                  <a:pt x="5310187" y="446087"/>
                </a:cubicBezTo>
                <a:cubicBezTo>
                  <a:pt x="5334793" y="454024"/>
                  <a:pt x="5348288" y="481012"/>
                  <a:pt x="5372100" y="512762"/>
                </a:cubicBezTo>
                <a:cubicBezTo>
                  <a:pt x="5395912" y="544512"/>
                  <a:pt x="5423693" y="650081"/>
                  <a:pt x="5453062" y="636587"/>
                </a:cubicBezTo>
                <a:cubicBezTo>
                  <a:pt x="5482431" y="623093"/>
                  <a:pt x="5523706" y="473075"/>
                  <a:pt x="5548312" y="431800"/>
                </a:cubicBezTo>
                <a:cubicBezTo>
                  <a:pt x="5572918" y="390525"/>
                  <a:pt x="5584031" y="396874"/>
                  <a:pt x="5600700" y="388937"/>
                </a:cubicBezTo>
                <a:cubicBezTo>
                  <a:pt x="5617369" y="381000"/>
                  <a:pt x="5627688" y="347663"/>
                  <a:pt x="5648325" y="384175"/>
                </a:cubicBezTo>
                <a:cubicBezTo>
                  <a:pt x="5668963" y="420688"/>
                  <a:pt x="5699125" y="500062"/>
                  <a:pt x="5724525" y="608012"/>
                </a:cubicBezTo>
                <a:cubicBezTo>
                  <a:pt x="5749925" y="715962"/>
                  <a:pt x="5778500" y="933450"/>
                  <a:pt x="5800725" y="1031875"/>
                </a:cubicBezTo>
                <a:cubicBezTo>
                  <a:pt x="5822950" y="1130300"/>
                  <a:pt x="5838825" y="1196181"/>
                  <a:pt x="5857875" y="1198562"/>
                </a:cubicBezTo>
                <a:cubicBezTo>
                  <a:pt x="5876925" y="1200943"/>
                  <a:pt x="5888831" y="1158874"/>
                  <a:pt x="5915025" y="1046162"/>
                </a:cubicBezTo>
                <a:cubicBezTo>
                  <a:pt x="5941219" y="933450"/>
                  <a:pt x="5991225" y="674687"/>
                  <a:pt x="6015037" y="522287"/>
                </a:cubicBezTo>
              </a:path>
            </a:pathLst>
          </a:cu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7" name="Straight Arrow Connector 116"/>
          <p:cNvCxnSpPr/>
          <p:nvPr/>
        </p:nvCxnSpPr>
        <p:spPr>
          <a:xfrm flipH="1">
            <a:off x="4326582" y="4303008"/>
            <a:ext cx="532342" cy="0"/>
          </a:xfrm>
          <a:prstGeom prst="straightConnector1">
            <a:avLst/>
          </a:prstGeom>
          <a:ln w="50800">
            <a:solidFill>
              <a:schemeClr val="tx1"/>
            </a:solidFill>
            <a:prstDash val="solid"/>
            <a:tailEnd type="stealth"/>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flipH="1">
            <a:off x="6792516" y="4301283"/>
            <a:ext cx="525496" cy="0"/>
          </a:xfrm>
          <a:prstGeom prst="straightConnector1">
            <a:avLst/>
          </a:prstGeom>
          <a:ln w="50800">
            <a:solidFill>
              <a:schemeClr val="tx1"/>
            </a:solidFill>
            <a:prstDash val="solid"/>
            <a:headEnd type="stealth"/>
            <a:tailEnd type="none"/>
          </a:ln>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1419834" y="1500600"/>
            <a:ext cx="895848" cy="372567"/>
          </a:xfrm>
          <a:prstGeom prst="rect">
            <a:avLst/>
          </a:prstGeom>
          <a:noFill/>
        </p:spPr>
        <p:txBody>
          <a:bodyPr wrap="none" rtlCol="0">
            <a:spAutoFit/>
          </a:bodyPr>
          <a:lstStyle/>
          <a:p>
            <a:r>
              <a:rPr lang="en-US" sz="1400" b="1" dirty="0">
                <a:solidFill>
                  <a:srgbClr val="C00000"/>
                </a:solidFill>
              </a:rPr>
              <a:t>- (</a:t>
            </a:r>
            <a:r>
              <a:rPr lang="en-US" sz="1400" b="1" baseline="30000" dirty="0">
                <a:solidFill>
                  <a:srgbClr val="C00000"/>
                </a:solidFill>
              </a:rPr>
              <a:t>14</a:t>
            </a:r>
            <a:r>
              <a:rPr lang="en-US" sz="1400" b="1" dirty="0">
                <a:solidFill>
                  <a:srgbClr val="C00000"/>
                </a:solidFill>
              </a:rPr>
              <a:t>C)*</a:t>
            </a:r>
            <a:endParaRPr lang="en-US" sz="1400" b="1" baseline="30000" dirty="0">
              <a:solidFill>
                <a:srgbClr val="C00000"/>
              </a:solidFill>
            </a:endParaRPr>
          </a:p>
        </p:txBody>
      </p:sp>
      <p:cxnSp>
        <p:nvCxnSpPr>
          <p:cNvPr id="120" name="Straight Connector 119"/>
          <p:cNvCxnSpPr/>
          <p:nvPr/>
        </p:nvCxnSpPr>
        <p:spPr>
          <a:xfrm>
            <a:off x="1476117" y="3175456"/>
            <a:ext cx="8839200"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1" name="Rectangle 120"/>
          <p:cNvSpPr/>
          <p:nvPr/>
        </p:nvSpPr>
        <p:spPr>
          <a:xfrm rot="16200000">
            <a:off x="-138317" y="3887541"/>
            <a:ext cx="1414432" cy="811682"/>
          </a:xfrm>
          <a:prstGeom prst="rect">
            <a:avLst/>
          </a:prstGeom>
        </p:spPr>
        <p:txBody>
          <a:bodyPr wrap="square" lIns="0" rIns="0">
            <a:spAutoFit/>
          </a:bodyPr>
          <a:lstStyle/>
          <a:p>
            <a:pPr algn="ctr"/>
            <a:r>
              <a:rPr lang="en-US" sz="1400" b="1" dirty="0">
                <a:solidFill>
                  <a:srgbClr val="0070C0"/>
                </a:solidFill>
              </a:rPr>
              <a:t>Temperature</a:t>
            </a:r>
            <a:r>
              <a:rPr lang="en-US" sz="1200" b="1" dirty="0">
                <a:solidFill>
                  <a:srgbClr val="0070C0"/>
                </a:solidFill>
              </a:rPr>
              <a:t> </a:t>
            </a:r>
            <a:r>
              <a:rPr lang="en-US" sz="1200" b="1" dirty="0"/>
              <a:t>Deviation from present in ̊C</a:t>
            </a:r>
            <a:endParaRPr lang="en-US" sz="1200" dirty="0"/>
          </a:p>
        </p:txBody>
      </p:sp>
      <p:sp>
        <p:nvSpPr>
          <p:cNvPr id="122" name="TextBox 121"/>
          <p:cNvSpPr txBox="1"/>
          <p:nvPr/>
        </p:nvSpPr>
        <p:spPr>
          <a:xfrm rot="16200000">
            <a:off x="-2679" y="1703087"/>
            <a:ext cx="1364524" cy="590315"/>
          </a:xfrm>
          <a:prstGeom prst="rect">
            <a:avLst/>
          </a:prstGeom>
          <a:noFill/>
        </p:spPr>
        <p:txBody>
          <a:bodyPr wrap="none" rtlCol="0">
            <a:spAutoFit/>
          </a:bodyPr>
          <a:lstStyle/>
          <a:p>
            <a:r>
              <a:rPr lang="en-US" sz="1400" b="1" dirty="0"/>
              <a:t> </a:t>
            </a:r>
            <a:r>
              <a:rPr lang="en-US" sz="1400" b="1" dirty="0">
                <a:solidFill>
                  <a:srgbClr val="008080"/>
                </a:solidFill>
              </a:rPr>
              <a:t>Insolation</a:t>
            </a:r>
            <a:r>
              <a:rPr lang="en-US" sz="1400" b="1" dirty="0"/>
              <a:t> </a:t>
            </a:r>
          </a:p>
          <a:p>
            <a:r>
              <a:rPr lang="en-US" sz="1200" b="1" dirty="0"/>
              <a:t>W/m</a:t>
            </a:r>
            <a:r>
              <a:rPr lang="en-US" sz="1200" b="1" baseline="30000" dirty="0"/>
              <a:t>2</a:t>
            </a:r>
            <a:r>
              <a:rPr lang="en-US" sz="1200" b="1" dirty="0"/>
              <a:t> at 60</a:t>
            </a:r>
            <a:r>
              <a:rPr lang="en-US" sz="1200" dirty="0"/>
              <a:t>°</a:t>
            </a:r>
          </a:p>
        </p:txBody>
      </p:sp>
      <p:sp>
        <p:nvSpPr>
          <p:cNvPr id="123" name="Rectangle 122"/>
          <p:cNvSpPr/>
          <p:nvPr/>
        </p:nvSpPr>
        <p:spPr>
          <a:xfrm>
            <a:off x="5544006" y="49360"/>
            <a:ext cx="5253807" cy="738664"/>
          </a:xfrm>
          <a:prstGeom prst="rect">
            <a:avLst/>
          </a:prstGeom>
        </p:spPr>
        <p:txBody>
          <a:bodyPr wrap="square">
            <a:spAutoFit/>
          </a:bodyPr>
          <a:lstStyle/>
          <a:p>
            <a:r>
              <a:rPr lang="en-US" sz="1050" b="1" dirty="0">
                <a:solidFill>
                  <a:srgbClr val="C00000"/>
                </a:solidFill>
              </a:rPr>
              <a:t>*Production of </a:t>
            </a:r>
            <a:r>
              <a:rPr lang="en-US" sz="1050" b="1" baseline="30000" dirty="0">
                <a:solidFill>
                  <a:srgbClr val="C00000"/>
                </a:solidFill>
              </a:rPr>
              <a:t>14</a:t>
            </a:r>
            <a:r>
              <a:rPr lang="en-US" sz="1050" b="1" dirty="0">
                <a:solidFill>
                  <a:srgbClr val="C00000"/>
                </a:solidFill>
              </a:rPr>
              <a:t>C</a:t>
            </a:r>
            <a:r>
              <a:rPr lang="en-US" sz="1050" b="1" dirty="0"/>
              <a:t> </a:t>
            </a:r>
            <a:r>
              <a:rPr lang="en-US" sz="1050" dirty="0"/>
              <a:t>is inversely related to solar intensity, so I inverted and reversed Bond’s (2001) </a:t>
            </a:r>
            <a:r>
              <a:rPr lang="en-US" sz="1050" baseline="30000" dirty="0"/>
              <a:t>14</a:t>
            </a:r>
            <a:r>
              <a:rPr lang="en-US" sz="1050" dirty="0"/>
              <a:t>C graph to show the correlation between solar minima, </a:t>
            </a:r>
            <a:r>
              <a:rPr lang="en-US" sz="1050" b="1" dirty="0">
                <a:solidFill>
                  <a:schemeClr val="accent3">
                    <a:lumMod val="50000"/>
                  </a:schemeClr>
                </a:solidFill>
              </a:rPr>
              <a:t>insolation</a:t>
            </a:r>
            <a:r>
              <a:rPr lang="en-US" sz="1050" dirty="0"/>
              <a:t>, and “temperatures” derived from ice cores.</a:t>
            </a:r>
          </a:p>
          <a:p>
            <a:r>
              <a:rPr lang="en-US" sz="1050" dirty="0"/>
              <a:t>“</a:t>
            </a:r>
            <a:r>
              <a:rPr lang="en-US" sz="1050" b="1" dirty="0">
                <a:solidFill>
                  <a:schemeClr val="accent1">
                    <a:lumMod val="75000"/>
                  </a:schemeClr>
                </a:solidFill>
              </a:rPr>
              <a:t>Temperature</a:t>
            </a:r>
            <a:r>
              <a:rPr lang="en-US" sz="1050" dirty="0"/>
              <a:t>” is an average of various proxy estimates from Wikipedia</a:t>
            </a:r>
          </a:p>
        </p:txBody>
      </p:sp>
      <p:sp>
        <p:nvSpPr>
          <p:cNvPr id="124" name="Rectangle 123"/>
          <p:cNvSpPr/>
          <p:nvPr/>
        </p:nvSpPr>
        <p:spPr>
          <a:xfrm>
            <a:off x="117020" y="142339"/>
            <a:ext cx="5480674" cy="584775"/>
          </a:xfrm>
          <a:prstGeom prst="rect">
            <a:avLst/>
          </a:prstGeom>
        </p:spPr>
        <p:txBody>
          <a:bodyPr>
            <a:spAutoFit/>
          </a:bodyPr>
          <a:lstStyle/>
          <a:p>
            <a:r>
              <a:rPr lang="en-US" sz="1600" b="1" dirty="0"/>
              <a:t>Holocene Temperature Variation with Solar Insolation  and </a:t>
            </a:r>
          </a:p>
          <a:p>
            <a:r>
              <a:rPr lang="en-US" sz="1600" b="1" baseline="30000" dirty="0"/>
              <a:t>14</a:t>
            </a:r>
            <a:r>
              <a:rPr lang="en-US" sz="1600" b="1" dirty="0"/>
              <a:t>C Production*</a:t>
            </a:r>
          </a:p>
        </p:txBody>
      </p:sp>
      <p:cxnSp>
        <p:nvCxnSpPr>
          <p:cNvPr id="125" name="Straight Arrow Connector 124"/>
          <p:cNvCxnSpPr/>
          <p:nvPr/>
        </p:nvCxnSpPr>
        <p:spPr>
          <a:xfrm flipH="1">
            <a:off x="9284459" y="4987318"/>
            <a:ext cx="506417" cy="0"/>
          </a:xfrm>
          <a:prstGeom prst="straightConnector1">
            <a:avLst/>
          </a:prstGeom>
          <a:ln w="50800">
            <a:solidFill>
              <a:schemeClr val="tx1"/>
            </a:solidFill>
            <a:prstDash val="solid"/>
            <a:headEnd type="stealth"/>
            <a:tailEnd type="none"/>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9358293" y="5684662"/>
            <a:ext cx="340507" cy="372567"/>
          </a:xfrm>
          <a:prstGeom prst="rect">
            <a:avLst/>
          </a:prstGeom>
          <a:noFill/>
        </p:spPr>
        <p:txBody>
          <a:bodyPr wrap="none" rtlCol="0">
            <a:spAutoFit/>
          </a:bodyPr>
          <a:lstStyle/>
          <a:p>
            <a:r>
              <a:rPr lang="en-US" sz="1400" dirty="0"/>
              <a:t>1</a:t>
            </a:r>
          </a:p>
        </p:txBody>
      </p:sp>
      <p:sp>
        <p:nvSpPr>
          <p:cNvPr id="127" name="Rectangle 126"/>
          <p:cNvSpPr/>
          <p:nvPr/>
        </p:nvSpPr>
        <p:spPr>
          <a:xfrm>
            <a:off x="1476117" y="1056390"/>
            <a:ext cx="8839199" cy="447932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p:cNvSpPr txBox="1"/>
          <p:nvPr/>
        </p:nvSpPr>
        <p:spPr>
          <a:xfrm>
            <a:off x="4832816" y="3998561"/>
            <a:ext cx="2081474" cy="633362"/>
          </a:xfrm>
          <a:prstGeom prst="rect">
            <a:avLst/>
          </a:prstGeom>
          <a:noFill/>
        </p:spPr>
        <p:txBody>
          <a:bodyPr wrap="none" rtlCol="0">
            <a:spAutoFit/>
          </a:bodyPr>
          <a:lstStyle/>
          <a:p>
            <a:pPr algn="ctr"/>
            <a:r>
              <a:rPr lang="en-US" sz="1400" b="1" dirty="0"/>
              <a:t>Holocene Climate </a:t>
            </a:r>
          </a:p>
          <a:p>
            <a:pPr algn="ctr"/>
            <a:r>
              <a:rPr lang="en-US" sz="1400" b="1" dirty="0"/>
              <a:t>Optimum</a:t>
            </a:r>
          </a:p>
        </p:txBody>
      </p:sp>
      <p:sp>
        <p:nvSpPr>
          <p:cNvPr id="129" name="TextBox 128"/>
          <p:cNvSpPr txBox="1"/>
          <p:nvPr/>
        </p:nvSpPr>
        <p:spPr>
          <a:xfrm>
            <a:off x="7765284" y="4796884"/>
            <a:ext cx="1546962" cy="372567"/>
          </a:xfrm>
          <a:prstGeom prst="rect">
            <a:avLst/>
          </a:prstGeom>
          <a:noFill/>
        </p:spPr>
        <p:txBody>
          <a:bodyPr wrap="none" rtlCol="0">
            <a:spAutoFit/>
          </a:bodyPr>
          <a:lstStyle/>
          <a:p>
            <a:pPr algn="ctr"/>
            <a:r>
              <a:rPr lang="en-US" sz="1400" b="1" dirty="0"/>
              <a:t>Little Ice Age</a:t>
            </a:r>
          </a:p>
        </p:txBody>
      </p:sp>
      <p:pic>
        <p:nvPicPr>
          <p:cNvPr id="130" name="Picture 3"/>
          <p:cNvPicPr>
            <a:picLocks noChangeAspect="1" noChangeArrowheads="1"/>
          </p:cNvPicPr>
          <p:nvPr/>
        </p:nvPicPr>
        <p:blipFill>
          <a:blip r:embed="rId3" cstate="print"/>
          <a:srcRect/>
          <a:stretch>
            <a:fillRect/>
          </a:stretch>
        </p:blipFill>
        <p:spPr bwMode="auto">
          <a:xfrm>
            <a:off x="10613423" y="7628827"/>
            <a:ext cx="276226" cy="466419"/>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2" descr="G:\Land Technical\Maps\Aerial Photos\1931 c-1436_11 5x7 retouch.jpg"/>
          <p:cNvPicPr>
            <a:picLocks noChangeAspect="1" noChangeArrowheads="1"/>
          </p:cNvPicPr>
          <p:nvPr/>
        </p:nvPicPr>
        <p:blipFill>
          <a:blip r:embed="rId3" cstate="print"/>
          <a:srcRect l="9680" t="10388" r="8297" b="5666"/>
          <a:stretch>
            <a:fillRect/>
          </a:stretch>
        </p:blipFill>
        <p:spPr bwMode="auto">
          <a:xfrm>
            <a:off x="0" y="59"/>
            <a:ext cx="10972800" cy="8223888"/>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cxnSp>
        <p:nvCxnSpPr>
          <p:cNvPr id="30" name="Straight Connector 29"/>
          <p:cNvCxnSpPr/>
          <p:nvPr/>
        </p:nvCxnSpPr>
        <p:spPr>
          <a:xfrm flipH="1">
            <a:off x="1" y="6879936"/>
            <a:ext cx="6868967" cy="0"/>
          </a:xfrm>
          <a:prstGeom prst="line">
            <a:avLst/>
          </a:prstGeom>
          <a:ln w="25400">
            <a:solidFill>
              <a:schemeClr val="bg1">
                <a:alpha val="70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283033" y="2504252"/>
            <a:ext cx="272827" cy="41945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9570297" y="3240205"/>
            <a:ext cx="938631" cy="36924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9173280" y="3609454"/>
            <a:ext cx="397018" cy="8962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113302" y="4505682"/>
            <a:ext cx="1077735" cy="23277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082922" y="4738452"/>
            <a:ext cx="431263" cy="71724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868968" y="5455694"/>
            <a:ext cx="213952" cy="142424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0508929" y="2923708"/>
            <a:ext cx="46931" cy="31649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505308" y="4738452"/>
            <a:ext cx="610108"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Rectangle 44"/>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Summer 1993</a:t>
            </a:r>
          </a:p>
        </p:txBody>
      </p:sp>
      <p:cxnSp>
        <p:nvCxnSpPr>
          <p:cNvPr id="66" name="Straight Connector 65"/>
          <p:cNvCxnSpPr/>
          <p:nvPr/>
        </p:nvCxnSpPr>
        <p:spPr>
          <a:xfrm flipH="1">
            <a:off x="0" y="3077874"/>
            <a:ext cx="416984" cy="380206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1163" y="6534294"/>
            <a:ext cx="2019848" cy="276999"/>
          </a:xfrm>
          <a:prstGeom prst="rect">
            <a:avLst/>
          </a:prstGeom>
          <a:noFill/>
        </p:spPr>
        <p:txBody>
          <a:bodyPr wrap="none" rtlCol="0">
            <a:spAutoFit/>
          </a:bodyPr>
          <a:lstStyle/>
          <a:p>
            <a:r>
              <a:rPr lang="en-US" sz="1200" b="1" dirty="0">
                <a:solidFill>
                  <a:schemeClr val="bg1"/>
                </a:solidFill>
                <a:latin typeface="Alaska" pitchFamily="34" charset="0"/>
              </a:rPr>
              <a:t>Wildergarten  </a:t>
            </a:r>
            <a:r>
              <a:rPr lang="en-US" sz="1200" b="1" dirty="0">
                <a:solidFill>
                  <a:schemeClr val="bg1"/>
                </a:solidFill>
              </a:rPr>
              <a:t>Property  Line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2" descr="G:\Land Technical\Maps\Aerial Photos\1931 c-1436_11 5x7 retouch.jpg"/>
          <p:cNvPicPr>
            <a:picLocks noChangeAspect="1" noChangeArrowheads="1"/>
          </p:cNvPicPr>
          <p:nvPr/>
        </p:nvPicPr>
        <p:blipFill>
          <a:blip r:embed="rId3" cstate="print"/>
          <a:srcRect l="9680" t="10388" r="8297" b="5666"/>
          <a:stretch>
            <a:fillRect/>
          </a:stretch>
        </p:blipFill>
        <p:spPr bwMode="auto">
          <a:xfrm>
            <a:off x="0" y="5712"/>
            <a:ext cx="10972800" cy="8223888"/>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cxnSp>
        <p:nvCxnSpPr>
          <p:cNvPr id="30" name="Straight Connector 29"/>
          <p:cNvCxnSpPr/>
          <p:nvPr/>
        </p:nvCxnSpPr>
        <p:spPr>
          <a:xfrm flipH="1">
            <a:off x="1" y="6879936"/>
            <a:ext cx="6868967" cy="0"/>
          </a:xfrm>
          <a:prstGeom prst="line">
            <a:avLst/>
          </a:prstGeom>
          <a:ln w="25400">
            <a:solidFill>
              <a:schemeClr val="bg1">
                <a:alpha val="70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283033" y="2504252"/>
            <a:ext cx="272827" cy="41945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9570297" y="3240205"/>
            <a:ext cx="938631" cy="36924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9173280" y="3609454"/>
            <a:ext cx="397018" cy="8962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113302" y="4505682"/>
            <a:ext cx="1077735" cy="23277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082922" y="4738452"/>
            <a:ext cx="431263" cy="71724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868968" y="5455694"/>
            <a:ext cx="213952" cy="142424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0508929" y="2923708"/>
            <a:ext cx="46931" cy="31649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505308" y="4738452"/>
            <a:ext cx="610108"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Rectangle 44"/>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Summer 1993</a:t>
            </a:r>
          </a:p>
        </p:txBody>
      </p:sp>
      <p:cxnSp>
        <p:nvCxnSpPr>
          <p:cNvPr id="66" name="Straight Connector 65"/>
          <p:cNvCxnSpPr/>
          <p:nvPr/>
        </p:nvCxnSpPr>
        <p:spPr>
          <a:xfrm flipH="1">
            <a:off x="0" y="3077874"/>
            <a:ext cx="416984" cy="380206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2260408" y="3711551"/>
            <a:ext cx="444353" cy="707886"/>
          </a:xfrm>
          <a:prstGeom prst="rect">
            <a:avLst/>
          </a:prstGeom>
          <a:noFill/>
        </p:spPr>
        <p:txBody>
          <a:bodyPr wrap="none" rtlCol="0">
            <a:spAutoFit/>
          </a:bodyPr>
          <a:lstStyle/>
          <a:p>
            <a:pPr algn="ctr"/>
            <a:r>
              <a:rPr lang="en-US" sz="4000" b="1" dirty="0"/>
              <a:t>1</a:t>
            </a:r>
          </a:p>
        </p:txBody>
      </p:sp>
      <p:sp>
        <p:nvSpPr>
          <p:cNvPr id="72" name="TextBox 71"/>
          <p:cNvSpPr txBox="1"/>
          <p:nvPr/>
        </p:nvSpPr>
        <p:spPr>
          <a:xfrm>
            <a:off x="2212991" y="3673134"/>
            <a:ext cx="444353" cy="707886"/>
          </a:xfrm>
          <a:prstGeom prst="rect">
            <a:avLst/>
          </a:prstGeom>
          <a:noFill/>
        </p:spPr>
        <p:txBody>
          <a:bodyPr wrap="none" rtlCol="0">
            <a:spAutoFit/>
          </a:bodyPr>
          <a:lstStyle/>
          <a:p>
            <a:pPr algn="ctr"/>
            <a:r>
              <a:rPr lang="en-US" sz="4000" b="1" dirty="0"/>
              <a:t>1</a:t>
            </a:r>
          </a:p>
        </p:txBody>
      </p:sp>
      <p:sp>
        <p:nvSpPr>
          <p:cNvPr id="73" name="TextBox 72"/>
          <p:cNvSpPr txBox="1"/>
          <p:nvPr/>
        </p:nvSpPr>
        <p:spPr>
          <a:xfrm>
            <a:off x="2240591" y="3689736"/>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24" name="Freeform 23"/>
          <p:cNvSpPr/>
          <p:nvPr/>
        </p:nvSpPr>
        <p:spPr>
          <a:xfrm>
            <a:off x="1569124" y="2444197"/>
            <a:ext cx="1555389" cy="3168385"/>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rot="298872">
            <a:off x="121750" y="3538044"/>
            <a:ext cx="1267354" cy="3270062"/>
          </a:xfrm>
          <a:custGeom>
            <a:avLst/>
            <a:gdLst>
              <a:gd name="connsiteX0" fmla="*/ 633942 w 2709334"/>
              <a:gd name="connsiteY0" fmla="*/ 237067 h 4940300"/>
              <a:gd name="connsiteX1" fmla="*/ 87842 w 2709334"/>
              <a:gd name="connsiteY1" fmla="*/ 903817 h 4940300"/>
              <a:gd name="connsiteX2" fmla="*/ 106892 w 2709334"/>
              <a:gd name="connsiteY2" fmla="*/ 3786717 h 4940300"/>
              <a:gd name="connsiteX3" fmla="*/ 691092 w 2709334"/>
              <a:gd name="connsiteY3" fmla="*/ 4872567 h 4940300"/>
              <a:gd name="connsiteX4" fmla="*/ 1840442 w 2709334"/>
              <a:gd name="connsiteY4" fmla="*/ 4193117 h 4940300"/>
              <a:gd name="connsiteX5" fmla="*/ 2615142 w 2709334"/>
              <a:gd name="connsiteY5" fmla="*/ 3520017 h 4940300"/>
              <a:gd name="connsiteX6" fmla="*/ 1275292 w 2709334"/>
              <a:gd name="connsiteY6" fmla="*/ 541867 h 4940300"/>
              <a:gd name="connsiteX7" fmla="*/ 633942 w 2709334"/>
              <a:gd name="connsiteY7" fmla="*/ 237067 h 4940300"/>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409931 w 2485323"/>
              <a:gd name="connsiteY0" fmla="*/ 237067 h 4940124"/>
              <a:gd name="connsiteX1" fmla="*/ 66791 w 2485323"/>
              <a:gd name="connsiteY1" fmla="*/ 907425 h 4940124"/>
              <a:gd name="connsiteX2" fmla="*/ 9184 w 2485323"/>
              <a:gd name="connsiteY2" fmla="*/ 3787775 h 4940124"/>
              <a:gd name="connsiteX3" fmla="*/ 467081 w 2485323"/>
              <a:gd name="connsiteY3" fmla="*/ 4872567 h 4940124"/>
              <a:gd name="connsiteX4" fmla="*/ 1616431 w 2485323"/>
              <a:gd name="connsiteY4" fmla="*/ 4193117 h 4940124"/>
              <a:gd name="connsiteX5" fmla="*/ 2391131 w 2485323"/>
              <a:gd name="connsiteY5" fmla="*/ 3520017 h 4940124"/>
              <a:gd name="connsiteX6" fmla="*/ 1051281 w 2485323"/>
              <a:gd name="connsiteY6" fmla="*/ 541867 h 4940124"/>
              <a:gd name="connsiteX7" fmla="*/ 409931 w 2485323"/>
              <a:gd name="connsiteY7" fmla="*/ 237067 h 4940124"/>
              <a:gd name="connsiteX0" fmla="*/ 440650 w 2516042"/>
              <a:gd name="connsiteY0" fmla="*/ 237067 h 4940124"/>
              <a:gd name="connsiteX1" fmla="*/ 97510 w 2516042"/>
              <a:gd name="connsiteY1" fmla="*/ 907425 h 4940124"/>
              <a:gd name="connsiteX2" fmla="*/ 39903 w 2516042"/>
              <a:gd name="connsiteY2" fmla="*/ 3787775 h 4940124"/>
              <a:gd name="connsiteX3" fmla="*/ 497800 w 2516042"/>
              <a:gd name="connsiteY3" fmla="*/ 4872567 h 4940124"/>
              <a:gd name="connsiteX4" fmla="*/ 1647150 w 2516042"/>
              <a:gd name="connsiteY4" fmla="*/ 4193117 h 4940124"/>
              <a:gd name="connsiteX5" fmla="*/ 2421850 w 2516042"/>
              <a:gd name="connsiteY5" fmla="*/ 3520017 h 4940124"/>
              <a:gd name="connsiteX6" fmla="*/ 1082000 w 2516042"/>
              <a:gd name="connsiteY6" fmla="*/ 541867 h 4940124"/>
              <a:gd name="connsiteX7" fmla="*/ 440650 w 2516042"/>
              <a:gd name="connsiteY7" fmla="*/ 237067 h 4940124"/>
              <a:gd name="connsiteX0" fmla="*/ 440650 w 2673013"/>
              <a:gd name="connsiteY0" fmla="*/ 171771 h 4874828"/>
              <a:gd name="connsiteX1" fmla="*/ 97510 w 2673013"/>
              <a:gd name="connsiteY1" fmla="*/ 842129 h 4874828"/>
              <a:gd name="connsiteX2" fmla="*/ 39903 w 2673013"/>
              <a:gd name="connsiteY2" fmla="*/ 3722479 h 4874828"/>
              <a:gd name="connsiteX3" fmla="*/ 497800 w 2673013"/>
              <a:gd name="connsiteY3" fmla="*/ 4807271 h 4874828"/>
              <a:gd name="connsiteX4" fmla="*/ 1647150 w 2673013"/>
              <a:gd name="connsiteY4" fmla="*/ 4127821 h 4874828"/>
              <a:gd name="connsiteX5" fmla="*/ 2578821 w 2673013"/>
              <a:gd name="connsiteY5" fmla="*/ 3031195 h 4874828"/>
              <a:gd name="connsiteX6" fmla="*/ 1082000 w 2673013"/>
              <a:gd name="connsiteY6" fmla="*/ 476571 h 4874828"/>
              <a:gd name="connsiteX7" fmla="*/ 440650 w 2673013"/>
              <a:gd name="connsiteY7" fmla="*/ 171771 h 4874828"/>
              <a:gd name="connsiteX0" fmla="*/ 440650 w 2578821"/>
              <a:gd name="connsiteY0" fmla="*/ 171771 h 4874828"/>
              <a:gd name="connsiteX1" fmla="*/ 97510 w 2578821"/>
              <a:gd name="connsiteY1" fmla="*/ 842129 h 4874828"/>
              <a:gd name="connsiteX2" fmla="*/ 39903 w 2578821"/>
              <a:gd name="connsiteY2" fmla="*/ 3722479 h 4874828"/>
              <a:gd name="connsiteX3" fmla="*/ 497800 w 2578821"/>
              <a:gd name="connsiteY3" fmla="*/ 4807271 h 4874828"/>
              <a:gd name="connsiteX4" fmla="*/ 1647150 w 2578821"/>
              <a:gd name="connsiteY4" fmla="*/ 4127821 h 4874828"/>
              <a:gd name="connsiteX5" fmla="*/ 2578821 w 2578821"/>
              <a:gd name="connsiteY5" fmla="*/ 3031195 h 4874828"/>
              <a:gd name="connsiteX6" fmla="*/ 1082000 w 2578821"/>
              <a:gd name="connsiteY6" fmla="*/ 476571 h 4874828"/>
              <a:gd name="connsiteX7" fmla="*/ 440650 w 2578821"/>
              <a:gd name="connsiteY7" fmla="*/ 171771 h 4874828"/>
              <a:gd name="connsiteX0" fmla="*/ 440650 w 2463607"/>
              <a:gd name="connsiteY0" fmla="*/ 162170 h 4865227"/>
              <a:gd name="connsiteX1" fmla="*/ 97510 w 2463607"/>
              <a:gd name="connsiteY1" fmla="*/ 832528 h 4865227"/>
              <a:gd name="connsiteX2" fmla="*/ 39903 w 2463607"/>
              <a:gd name="connsiteY2" fmla="*/ 3712878 h 4865227"/>
              <a:gd name="connsiteX3" fmla="*/ 497800 w 2463607"/>
              <a:gd name="connsiteY3" fmla="*/ 4797670 h 4865227"/>
              <a:gd name="connsiteX4" fmla="*/ 1647150 w 2463607"/>
              <a:gd name="connsiteY4" fmla="*/ 4118220 h 4865227"/>
              <a:gd name="connsiteX5" fmla="*/ 2463607 w 2463607"/>
              <a:gd name="connsiteY5" fmla="*/ 2963987 h 4865227"/>
              <a:gd name="connsiteX6" fmla="*/ 1082000 w 2463607"/>
              <a:gd name="connsiteY6" fmla="*/ 466970 h 4865227"/>
              <a:gd name="connsiteX7" fmla="*/ 440650 w 2463607"/>
              <a:gd name="connsiteY7" fmla="*/ 162170 h 486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3607" h="4865227">
                <a:moveTo>
                  <a:pt x="440650" y="162170"/>
                </a:moveTo>
                <a:cubicBezTo>
                  <a:pt x="276568" y="223096"/>
                  <a:pt x="0" y="254151"/>
                  <a:pt x="97510" y="832528"/>
                </a:cubicBezTo>
                <a:cubicBezTo>
                  <a:pt x="30719" y="1424313"/>
                  <a:pt x="133504" y="3015765"/>
                  <a:pt x="39903" y="3712878"/>
                </a:cubicBezTo>
                <a:cubicBezTo>
                  <a:pt x="140445" y="4374336"/>
                  <a:pt x="229926" y="4730113"/>
                  <a:pt x="497800" y="4797670"/>
                </a:cubicBezTo>
                <a:cubicBezTo>
                  <a:pt x="765674" y="4865227"/>
                  <a:pt x="1319516" y="4423834"/>
                  <a:pt x="1647150" y="4118220"/>
                </a:cubicBezTo>
                <a:cubicBezTo>
                  <a:pt x="1974784" y="3812606"/>
                  <a:pt x="2079264" y="3419528"/>
                  <a:pt x="2463607" y="2963987"/>
                </a:cubicBezTo>
                <a:cubicBezTo>
                  <a:pt x="2369415" y="2355445"/>
                  <a:pt x="1419160" y="933940"/>
                  <a:pt x="1082000" y="466970"/>
                </a:cubicBezTo>
                <a:cubicBezTo>
                  <a:pt x="744840" y="0"/>
                  <a:pt x="604732" y="101244"/>
                  <a:pt x="440650" y="162170"/>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rot="21254857">
            <a:off x="2677852" y="4235570"/>
            <a:ext cx="1358200" cy="1947525"/>
          </a:xfrm>
          <a:custGeom>
            <a:avLst/>
            <a:gdLst>
              <a:gd name="connsiteX0" fmla="*/ 2039408 w 2327275"/>
              <a:gd name="connsiteY0" fmla="*/ 113242 h 3992034"/>
              <a:gd name="connsiteX1" fmla="*/ 1385358 w 2327275"/>
              <a:gd name="connsiteY1" fmla="*/ 278342 h 3992034"/>
              <a:gd name="connsiteX2" fmla="*/ 502708 w 2327275"/>
              <a:gd name="connsiteY2" fmla="*/ 1783292 h 3992034"/>
              <a:gd name="connsiteX3" fmla="*/ 1058 w 2327275"/>
              <a:gd name="connsiteY3" fmla="*/ 3345392 h 3992034"/>
              <a:gd name="connsiteX4" fmla="*/ 496358 w 2327275"/>
              <a:gd name="connsiteY4" fmla="*/ 3910542 h 3992034"/>
              <a:gd name="connsiteX5" fmla="*/ 1194858 w 2327275"/>
              <a:gd name="connsiteY5" fmla="*/ 3834342 h 3992034"/>
              <a:gd name="connsiteX6" fmla="*/ 1652058 w 2327275"/>
              <a:gd name="connsiteY6" fmla="*/ 3186642 h 3992034"/>
              <a:gd name="connsiteX7" fmla="*/ 2204508 w 2327275"/>
              <a:gd name="connsiteY7" fmla="*/ 1745192 h 3992034"/>
              <a:gd name="connsiteX8" fmla="*/ 2306108 w 2327275"/>
              <a:gd name="connsiteY8" fmla="*/ 583142 h 3992034"/>
              <a:gd name="connsiteX9" fmla="*/ 2039408 w 2327275"/>
              <a:gd name="connsiteY9" fmla="*/ 113242 h 3992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275" h="3992034">
                <a:moveTo>
                  <a:pt x="2039408" y="113242"/>
                </a:moveTo>
                <a:cubicBezTo>
                  <a:pt x="1885950" y="62442"/>
                  <a:pt x="1641475" y="0"/>
                  <a:pt x="1385358" y="278342"/>
                </a:cubicBezTo>
                <a:cubicBezTo>
                  <a:pt x="1129241" y="556684"/>
                  <a:pt x="733425" y="1272117"/>
                  <a:pt x="502708" y="1783292"/>
                </a:cubicBezTo>
                <a:cubicBezTo>
                  <a:pt x="271991" y="2294467"/>
                  <a:pt x="2116" y="2990850"/>
                  <a:pt x="1058" y="3345392"/>
                </a:cubicBezTo>
                <a:cubicBezTo>
                  <a:pt x="0" y="3699934"/>
                  <a:pt x="297391" y="3829050"/>
                  <a:pt x="496358" y="3910542"/>
                </a:cubicBezTo>
                <a:cubicBezTo>
                  <a:pt x="695325" y="3992034"/>
                  <a:pt x="1002241" y="3954992"/>
                  <a:pt x="1194858" y="3834342"/>
                </a:cubicBezTo>
                <a:cubicBezTo>
                  <a:pt x="1387475" y="3713692"/>
                  <a:pt x="1483783" y="3534834"/>
                  <a:pt x="1652058" y="3186642"/>
                </a:cubicBezTo>
                <a:cubicBezTo>
                  <a:pt x="1820333" y="2838450"/>
                  <a:pt x="2095500" y="2179109"/>
                  <a:pt x="2204508" y="1745192"/>
                </a:cubicBezTo>
                <a:cubicBezTo>
                  <a:pt x="2313516" y="1311275"/>
                  <a:pt x="2327275" y="854075"/>
                  <a:pt x="2306108" y="583142"/>
                </a:cubicBezTo>
                <a:cubicBezTo>
                  <a:pt x="2284941" y="312209"/>
                  <a:pt x="2192866" y="164042"/>
                  <a:pt x="2039408" y="113242"/>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3256230" y="4863691"/>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29" name="TextBox 28"/>
          <p:cNvSpPr txBox="1"/>
          <p:nvPr/>
        </p:nvSpPr>
        <p:spPr>
          <a:xfrm>
            <a:off x="532198" y="4863691"/>
            <a:ext cx="444353" cy="707886"/>
          </a:xfrm>
          <a:prstGeom prst="rect">
            <a:avLst/>
          </a:prstGeom>
          <a:noFill/>
        </p:spPr>
        <p:txBody>
          <a:bodyPr wrap="none" rtlCol="0">
            <a:spAutoFit/>
          </a:bodyPr>
          <a:lstStyle/>
          <a:p>
            <a:pPr algn="ctr"/>
            <a:r>
              <a:rPr lang="en-US" sz="4000" b="1" dirty="0">
                <a:solidFill>
                  <a:srgbClr val="00CC99"/>
                </a:solidFill>
              </a:rPr>
              <a:t>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017" name="Picture 1" descr="G:\Land Technical\Maps\Aerial Photos\1931 c-1436_11 Fenn 16-5 Hi Contrast.jpg"/>
          <p:cNvPicPr>
            <a:picLocks noChangeAspect="1" noChangeArrowheads="1"/>
          </p:cNvPicPr>
          <p:nvPr/>
        </p:nvPicPr>
        <p:blipFill>
          <a:blip r:embed="rId3" cstate="print"/>
          <a:srcRect r="25022"/>
          <a:stretch>
            <a:fillRect/>
          </a:stretch>
        </p:blipFill>
        <p:spPr bwMode="auto">
          <a:xfrm>
            <a:off x="0" y="0"/>
            <a:ext cx="10968392" cy="8229600"/>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Rectangle 44"/>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Summer 1993</a:t>
            </a:r>
          </a:p>
        </p:txBody>
      </p:sp>
      <p:cxnSp>
        <p:nvCxnSpPr>
          <p:cNvPr id="30" name="Straight Connector 29"/>
          <p:cNvCxnSpPr/>
          <p:nvPr/>
        </p:nvCxnSpPr>
        <p:spPr>
          <a:xfrm flipH="1">
            <a:off x="1409721" y="5266940"/>
            <a:ext cx="4925670" cy="0"/>
          </a:xfrm>
          <a:prstGeom prst="line">
            <a:avLst/>
          </a:prstGeom>
          <a:ln w="25400">
            <a:solidFill>
              <a:schemeClr val="bg1">
                <a:alpha val="70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grpSp>
        <p:nvGrpSpPr>
          <p:cNvPr id="3" name="Group 26"/>
          <p:cNvGrpSpPr/>
          <p:nvPr/>
        </p:nvGrpSpPr>
        <p:grpSpPr>
          <a:xfrm>
            <a:off x="1388767" y="2271377"/>
            <a:ext cx="7554053" cy="2995564"/>
            <a:chOff x="1331160" y="2213769"/>
            <a:chExt cx="7554053" cy="3053171"/>
          </a:xfrm>
        </p:grpSpPr>
        <p:grpSp>
          <p:nvGrpSpPr>
            <p:cNvPr id="4" name="Group 25"/>
            <p:cNvGrpSpPr/>
            <p:nvPr/>
          </p:nvGrpSpPr>
          <p:grpSpPr>
            <a:xfrm>
              <a:off x="8136322" y="2213769"/>
              <a:ext cx="748891" cy="701952"/>
              <a:chOff x="11477528" y="3839703"/>
              <a:chExt cx="985563" cy="1105201"/>
            </a:xfrm>
          </p:grpSpPr>
          <p:cxnSp>
            <p:nvCxnSpPr>
              <p:cNvPr id="32" name="Straight Connector 31"/>
              <p:cNvCxnSpPr/>
              <p:nvPr/>
            </p:nvCxnSpPr>
            <p:spPr>
              <a:xfrm>
                <a:off x="12190264" y="3839703"/>
                <a:ext cx="272827" cy="41945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1477528" y="4575656"/>
                <a:ext cx="938631" cy="36924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2416160" y="4259159"/>
                <a:ext cx="46931" cy="31649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7909231" y="2838855"/>
              <a:ext cx="284698" cy="66538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7149131" y="3504236"/>
              <a:ext cx="772833" cy="17281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6410256" y="3677050"/>
              <a:ext cx="309255" cy="5324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256831" y="4209548"/>
              <a:ext cx="153423" cy="105739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713144" y="3677050"/>
              <a:ext cx="437503"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1331160" y="2444197"/>
              <a:ext cx="299015" cy="282274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cxnSp>
        <p:nvCxnSpPr>
          <p:cNvPr id="46" name="Straight Arrow Connector 45"/>
          <p:cNvCxnSpPr/>
          <p:nvPr/>
        </p:nvCxnSpPr>
        <p:spPr>
          <a:xfrm flipV="1">
            <a:off x="2490836" y="4172407"/>
            <a:ext cx="289166" cy="342151"/>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3354941" y="4518049"/>
            <a:ext cx="289166" cy="342151"/>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9" name="Freeform 28"/>
          <p:cNvSpPr/>
          <p:nvPr/>
        </p:nvSpPr>
        <p:spPr>
          <a:xfrm>
            <a:off x="0" y="1000420"/>
            <a:ext cx="10836774" cy="1789419"/>
          </a:xfrm>
          <a:custGeom>
            <a:avLst/>
            <a:gdLst>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370572 w 10836774"/>
              <a:gd name="connsiteY13" fmla="*/ 476092 h 1751970"/>
              <a:gd name="connsiteX14" fmla="*/ 5932265 w 10836774"/>
              <a:gd name="connsiteY14" fmla="*/ 256938 h 1751970"/>
              <a:gd name="connsiteX15" fmla="*/ 5002750 w 10836774"/>
              <a:gd name="connsiteY15" fmla="*/ 778373 h 1751970"/>
              <a:gd name="connsiteX16" fmla="*/ 4080793 w 10836774"/>
              <a:gd name="connsiteY16" fmla="*/ 498763 h 1751970"/>
              <a:gd name="connsiteX17" fmla="*/ 3944767 w 10836774"/>
              <a:gd name="connsiteY17" fmla="*/ 264495 h 1751970"/>
              <a:gd name="connsiteX18" fmla="*/ 3665157 w 10836774"/>
              <a:gd name="connsiteY18" fmla="*/ 83127 h 1751970"/>
              <a:gd name="connsiteX19" fmla="*/ 3121051 w 10836774"/>
              <a:gd name="connsiteY19" fmla="*/ 309838 h 1751970"/>
              <a:gd name="connsiteX20" fmla="*/ 2954797 w 10836774"/>
              <a:gd name="connsiteY20" fmla="*/ 717917 h 1751970"/>
              <a:gd name="connsiteX21" fmla="*/ 2886784 w 10836774"/>
              <a:gd name="connsiteY21" fmla="*/ 1171338 h 1751970"/>
              <a:gd name="connsiteX22" fmla="*/ 1896813 w 10836774"/>
              <a:gd name="connsiteY22" fmla="*/ 1685216 h 1751970"/>
              <a:gd name="connsiteX23" fmla="*/ 1375379 w 10836774"/>
              <a:gd name="connsiteY23" fmla="*/ 1571861 h 1751970"/>
              <a:gd name="connsiteX24" fmla="*/ 1337593 w 10836774"/>
              <a:gd name="connsiteY24" fmla="*/ 1065540 h 1751970"/>
              <a:gd name="connsiteX25" fmla="*/ 453422 w 10836774"/>
              <a:gd name="connsiteY25" fmla="*/ 332509 h 1751970"/>
              <a:gd name="connsiteX26" fmla="*/ 0 w 10836774"/>
              <a:gd name="connsiteY26" fmla="*/ 0 h 1751970"/>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277784 w 10836774"/>
              <a:gd name="connsiteY13" fmla="*/ 541930 h 1751970"/>
              <a:gd name="connsiteX14" fmla="*/ 5932265 w 10836774"/>
              <a:gd name="connsiteY14" fmla="*/ 256938 h 1751970"/>
              <a:gd name="connsiteX15" fmla="*/ 5002750 w 10836774"/>
              <a:gd name="connsiteY15" fmla="*/ 778373 h 1751970"/>
              <a:gd name="connsiteX16" fmla="*/ 4080793 w 10836774"/>
              <a:gd name="connsiteY16" fmla="*/ 498763 h 1751970"/>
              <a:gd name="connsiteX17" fmla="*/ 3944767 w 10836774"/>
              <a:gd name="connsiteY17" fmla="*/ 264495 h 1751970"/>
              <a:gd name="connsiteX18" fmla="*/ 3665157 w 10836774"/>
              <a:gd name="connsiteY18" fmla="*/ 83127 h 1751970"/>
              <a:gd name="connsiteX19" fmla="*/ 3121051 w 10836774"/>
              <a:gd name="connsiteY19" fmla="*/ 309838 h 1751970"/>
              <a:gd name="connsiteX20" fmla="*/ 2954797 w 10836774"/>
              <a:gd name="connsiteY20" fmla="*/ 717917 h 1751970"/>
              <a:gd name="connsiteX21" fmla="*/ 2886784 w 10836774"/>
              <a:gd name="connsiteY21" fmla="*/ 1171338 h 1751970"/>
              <a:gd name="connsiteX22" fmla="*/ 1896813 w 10836774"/>
              <a:gd name="connsiteY22" fmla="*/ 1685216 h 1751970"/>
              <a:gd name="connsiteX23" fmla="*/ 1375379 w 10836774"/>
              <a:gd name="connsiteY23" fmla="*/ 1571861 h 1751970"/>
              <a:gd name="connsiteX24" fmla="*/ 1337593 w 10836774"/>
              <a:gd name="connsiteY24" fmla="*/ 1065540 h 1751970"/>
              <a:gd name="connsiteX25" fmla="*/ 453422 w 10836774"/>
              <a:gd name="connsiteY25" fmla="*/ 332509 h 1751970"/>
              <a:gd name="connsiteX26" fmla="*/ 0 w 10836774"/>
              <a:gd name="connsiteY26" fmla="*/ 0 h 1751970"/>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277784 w 10836774"/>
              <a:gd name="connsiteY13" fmla="*/ 541930 h 1751970"/>
              <a:gd name="connsiteX14" fmla="*/ 5874535 w 10836774"/>
              <a:gd name="connsiteY14" fmla="*/ 484323 h 1751970"/>
              <a:gd name="connsiteX15" fmla="*/ 5002750 w 10836774"/>
              <a:gd name="connsiteY15" fmla="*/ 778373 h 1751970"/>
              <a:gd name="connsiteX16" fmla="*/ 4080793 w 10836774"/>
              <a:gd name="connsiteY16" fmla="*/ 498763 h 1751970"/>
              <a:gd name="connsiteX17" fmla="*/ 3944767 w 10836774"/>
              <a:gd name="connsiteY17" fmla="*/ 264495 h 1751970"/>
              <a:gd name="connsiteX18" fmla="*/ 3665157 w 10836774"/>
              <a:gd name="connsiteY18" fmla="*/ 83127 h 1751970"/>
              <a:gd name="connsiteX19" fmla="*/ 3121051 w 10836774"/>
              <a:gd name="connsiteY19" fmla="*/ 309838 h 1751970"/>
              <a:gd name="connsiteX20" fmla="*/ 2954797 w 10836774"/>
              <a:gd name="connsiteY20" fmla="*/ 717917 h 1751970"/>
              <a:gd name="connsiteX21" fmla="*/ 2886784 w 10836774"/>
              <a:gd name="connsiteY21" fmla="*/ 1171338 h 1751970"/>
              <a:gd name="connsiteX22" fmla="*/ 1896813 w 10836774"/>
              <a:gd name="connsiteY22" fmla="*/ 1685216 h 1751970"/>
              <a:gd name="connsiteX23" fmla="*/ 1375379 w 10836774"/>
              <a:gd name="connsiteY23" fmla="*/ 1571861 h 1751970"/>
              <a:gd name="connsiteX24" fmla="*/ 1337593 w 10836774"/>
              <a:gd name="connsiteY24" fmla="*/ 1065540 h 1751970"/>
              <a:gd name="connsiteX25" fmla="*/ 453422 w 10836774"/>
              <a:gd name="connsiteY25" fmla="*/ 332509 h 1751970"/>
              <a:gd name="connsiteX26" fmla="*/ 0 w 10836774"/>
              <a:gd name="connsiteY26" fmla="*/ 0 h 1751970"/>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277784 w 10836774"/>
              <a:gd name="connsiteY13" fmla="*/ 541930 h 1751970"/>
              <a:gd name="connsiteX14" fmla="*/ 5874535 w 10836774"/>
              <a:gd name="connsiteY14" fmla="*/ 484323 h 1751970"/>
              <a:gd name="connsiteX15" fmla="*/ 5002750 w 10836774"/>
              <a:gd name="connsiteY15" fmla="*/ 778373 h 1751970"/>
              <a:gd name="connsiteX16" fmla="*/ 4080793 w 10836774"/>
              <a:gd name="connsiteY16" fmla="*/ 498763 h 1751970"/>
              <a:gd name="connsiteX17" fmla="*/ 3665157 w 10836774"/>
              <a:gd name="connsiteY17" fmla="*/ 83127 h 1751970"/>
              <a:gd name="connsiteX18" fmla="*/ 3121051 w 10836774"/>
              <a:gd name="connsiteY18" fmla="*/ 309838 h 1751970"/>
              <a:gd name="connsiteX19" fmla="*/ 2954797 w 10836774"/>
              <a:gd name="connsiteY19" fmla="*/ 717917 h 1751970"/>
              <a:gd name="connsiteX20" fmla="*/ 2886784 w 10836774"/>
              <a:gd name="connsiteY20" fmla="*/ 1171338 h 1751970"/>
              <a:gd name="connsiteX21" fmla="*/ 1896813 w 10836774"/>
              <a:gd name="connsiteY21" fmla="*/ 1685216 h 1751970"/>
              <a:gd name="connsiteX22" fmla="*/ 1375379 w 10836774"/>
              <a:gd name="connsiteY22" fmla="*/ 1571861 h 1751970"/>
              <a:gd name="connsiteX23" fmla="*/ 1337593 w 10836774"/>
              <a:gd name="connsiteY23" fmla="*/ 1065540 h 1751970"/>
              <a:gd name="connsiteX24" fmla="*/ 453422 w 10836774"/>
              <a:gd name="connsiteY24" fmla="*/ 332509 h 1751970"/>
              <a:gd name="connsiteX25" fmla="*/ 0 w 10836774"/>
              <a:gd name="connsiteY25" fmla="*/ 0 h 1751970"/>
              <a:gd name="connsiteX0" fmla="*/ 10836774 w 10836774"/>
              <a:gd name="connsiteY0" fmla="*/ 952185 h 1770461"/>
              <a:gd name="connsiteX1" fmla="*/ 10474036 w 10836774"/>
              <a:gd name="connsiteY1" fmla="*/ 1020198 h 1770461"/>
              <a:gd name="connsiteX2" fmla="*/ 10035729 w 10836774"/>
              <a:gd name="connsiteY2" fmla="*/ 1042869 h 1770461"/>
              <a:gd name="connsiteX3" fmla="*/ 9642764 w 10836774"/>
              <a:gd name="connsiteY3" fmla="*/ 755702 h 1770461"/>
              <a:gd name="connsiteX4" fmla="*/ 9620093 w 10836774"/>
              <a:gd name="connsiteY4" fmla="*/ 657461 h 1770461"/>
              <a:gd name="connsiteX5" fmla="*/ 9468952 w 10836774"/>
              <a:gd name="connsiteY5" fmla="*/ 445864 h 1770461"/>
              <a:gd name="connsiteX6" fmla="*/ 9234684 w 10836774"/>
              <a:gd name="connsiteY6" fmla="*/ 801044 h 1770461"/>
              <a:gd name="connsiteX7" fmla="*/ 9121329 w 10836774"/>
              <a:gd name="connsiteY7" fmla="*/ 1277137 h 1770461"/>
              <a:gd name="connsiteX8" fmla="*/ 8607451 w 10836774"/>
              <a:gd name="connsiteY8" fmla="*/ 1367821 h 1770461"/>
              <a:gd name="connsiteX9" fmla="*/ 7761065 w 10836774"/>
              <a:gd name="connsiteY9" fmla="*/ 1443391 h 1770461"/>
              <a:gd name="connsiteX10" fmla="*/ 7322757 w 10836774"/>
              <a:gd name="connsiteY10" fmla="*/ 1322479 h 1770461"/>
              <a:gd name="connsiteX11" fmla="*/ 6823993 w 10836774"/>
              <a:gd name="connsiteY11" fmla="*/ 1194010 h 1770461"/>
              <a:gd name="connsiteX12" fmla="*/ 6453699 w 10836774"/>
              <a:gd name="connsiteY12" fmla="*/ 748145 h 1770461"/>
              <a:gd name="connsiteX13" fmla="*/ 6277784 w 10836774"/>
              <a:gd name="connsiteY13" fmla="*/ 541930 h 1770461"/>
              <a:gd name="connsiteX14" fmla="*/ 5874535 w 10836774"/>
              <a:gd name="connsiteY14" fmla="*/ 484323 h 1770461"/>
              <a:gd name="connsiteX15" fmla="*/ 5002750 w 10836774"/>
              <a:gd name="connsiteY15" fmla="*/ 778373 h 1770461"/>
              <a:gd name="connsiteX16" fmla="*/ 4080793 w 10836774"/>
              <a:gd name="connsiteY16" fmla="*/ 498763 h 1770461"/>
              <a:gd name="connsiteX17" fmla="*/ 3665157 w 10836774"/>
              <a:gd name="connsiteY17" fmla="*/ 83127 h 1770461"/>
              <a:gd name="connsiteX18" fmla="*/ 3121051 w 10836774"/>
              <a:gd name="connsiteY18" fmla="*/ 309838 h 1770461"/>
              <a:gd name="connsiteX19" fmla="*/ 2954797 w 10836774"/>
              <a:gd name="connsiteY19" fmla="*/ 717917 h 1770461"/>
              <a:gd name="connsiteX20" fmla="*/ 2763757 w 10836774"/>
              <a:gd name="connsiteY20" fmla="*/ 1060393 h 1770461"/>
              <a:gd name="connsiteX21" fmla="*/ 1896813 w 10836774"/>
              <a:gd name="connsiteY21" fmla="*/ 1685216 h 1770461"/>
              <a:gd name="connsiteX22" fmla="*/ 1375379 w 10836774"/>
              <a:gd name="connsiteY22" fmla="*/ 1571861 h 1770461"/>
              <a:gd name="connsiteX23" fmla="*/ 1337593 w 10836774"/>
              <a:gd name="connsiteY23" fmla="*/ 1065540 h 1770461"/>
              <a:gd name="connsiteX24" fmla="*/ 453422 w 10836774"/>
              <a:gd name="connsiteY24" fmla="*/ 332509 h 1770461"/>
              <a:gd name="connsiteX25" fmla="*/ 0 w 10836774"/>
              <a:gd name="connsiteY25" fmla="*/ 0 h 1770461"/>
              <a:gd name="connsiteX0" fmla="*/ 10836774 w 10836774"/>
              <a:gd name="connsiteY0" fmla="*/ 952185 h 1770461"/>
              <a:gd name="connsiteX1" fmla="*/ 10474036 w 10836774"/>
              <a:gd name="connsiteY1" fmla="*/ 1020198 h 1770461"/>
              <a:gd name="connsiteX2" fmla="*/ 10035729 w 10836774"/>
              <a:gd name="connsiteY2" fmla="*/ 1042869 h 1770461"/>
              <a:gd name="connsiteX3" fmla="*/ 9642764 w 10836774"/>
              <a:gd name="connsiteY3" fmla="*/ 755702 h 1770461"/>
              <a:gd name="connsiteX4" fmla="*/ 9620093 w 10836774"/>
              <a:gd name="connsiteY4" fmla="*/ 657461 h 1770461"/>
              <a:gd name="connsiteX5" fmla="*/ 9468952 w 10836774"/>
              <a:gd name="connsiteY5" fmla="*/ 445864 h 1770461"/>
              <a:gd name="connsiteX6" fmla="*/ 9234684 w 10836774"/>
              <a:gd name="connsiteY6" fmla="*/ 801044 h 1770461"/>
              <a:gd name="connsiteX7" fmla="*/ 9121329 w 10836774"/>
              <a:gd name="connsiteY7" fmla="*/ 1277137 h 1770461"/>
              <a:gd name="connsiteX8" fmla="*/ 8607451 w 10836774"/>
              <a:gd name="connsiteY8" fmla="*/ 1367821 h 1770461"/>
              <a:gd name="connsiteX9" fmla="*/ 7761065 w 10836774"/>
              <a:gd name="connsiteY9" fmla="*/ 1443391 h 1770461"/>
              <a:gd name="connsiteX10" fmla="*/ 7322757 w 10836774"/>
              <a:gd name="connsiteY10" fmla="*/ 1322479 h 1770461"/>
              <a:gd name="connsiteX11" fmla="*/ 6823993 w 10836774"/>
              <a:gd name="connsiteY11" fmla="*/ 1194010 h 1770461"/>
              <a:gd name="connsiteX12" fmla="*/ 6453699 w 10836774"/>
              <a:gd name="connsiteY12" fmla="*/ 748145 h 1770461"/>
              <a:gd name="connsiteX13" fmla="*/ 6277784 w 10836774"/>
              <a:gd name="connsiteY13" fmla="*/ 541930 h 1770461"/>
              <a:gd name="connsiteX14" fmla="*/ 5874535 w 10836774"/>
              <a:gd name="connsiteY14" fmla="*/ 484323 h 1770461"/>
              <a:gd name="connsiteX15" fmla="*/ 5002750 w 10836774"/>
              <a:gd name="connsiteY15" fmla="*/ 778373 h 1770461"/>
              <a:gd name="connsiteX16" fmla="*/ 4080793 w 10836774"/>
              <a:gd name="connsiteY16" fmla="*/ 498763 h 1770461"/>
              <a:gd name="connsiteX17" fmla="*/ 3665157 w 10836774"/>
              <a:gd name="connsiteY17" fmla="*/ 83127 h 1770461"/>
              <a:gd name="connsiteX18" fmla="*/ 3167006 w 10836774"/>
              <a:gd name="connsiteY18" fmla="*/ 369109 h 1770461"/>
              <a:gd name="connsiteX19" fmla="*/ 2954797 w 10836774"/>
              <a:gd name="connsiteY19" fmla="*/ 717917 h 1770461"/>
              <a:gd name="connsiteX20" fmla="*/ 2763757 w 10836774"/>
              <a:gd name="connsiteY20" fmla="*/ 1060393 h 1770461"/>
              <a:gd name="connsiteX21" fmla="*/ 1896813 w 10836774"/>
              <a:gd name="connsiteY21" fmla="*/ 1685216 h 1770461"/>
              <a:gd name="connsiteX22" fmla="*/ 1375379 w 10836774"/>
              <a:gd name="connsiteY22" fmla="*/ 1571861 h 1770461"/>
              <a:gd name="connsiteX23" fmla="*/ 1337593 w 10836774"/>
              <a:gd name="connsiteY23" fmla="*/ 1065540 h 1770461"/>
              <a:gd name="connsiteX24" fmla="*/ 453422 w 10836774"/>
              <a:gd name="connsiteY24" fmla="*/ 332509 h 1770461"/>
              <a:gd name="connsiteX25" fmla="*/ 0 w 10836774"/>
              <a:gd name="connsiteY25" fmla="*/ 0 h 1770461"/>
              <a:gd name="connsiteX0" fmla="*/ 10836774 w 10836774"/>
              <a:gd name="connsiteY0" fmla="*/ 1007934 h 1826210"/>
              <a:gd name="connsiteX1" fmla="*/ 10474036 w 10836774"/>
              <a:gd name="connsiteY1" fmla="*/ 1075947 h 1826210"/>
              <a:gd name="connsiteX2" fmla="*/ 10035729 w 10836774"/>
              <a:gd name="connsiteY2" fmla="*/ 1098618 h 1826210"/>
              <a:gd name="connsiteX3" fmla="*/ 9642764 w 10836774"/>
              <a:gd name="connsiteY3" fmla="*/ 811451 h 1826210"/>
              <a:gd name="connsiteX4" fmla="*/ 9620093 w 10836774"/>
              <a:gd name="connsiteY4" fmla="*/ 713210 h 1826210"/>
              <a:gd name="connsiteX5" fmla="*/ 9468952 w 10836774"/>
              <a:gd name="connsiteY5" fmla="*/ 501613 h 1826210"/>
              <a:gd name="connsiteX6" fmla="*/ 9234684 w 10836774"/>
              <a:gd name="connsiteY6" fmla="*/ 856793 h 1826210"/>
              <a:gd name="connsiteX7" fmla="*/ 9121329 w 10836774"/>
              <a:gd name="connsiteY7" fmla="*/ 1332886 h 1826210"/>
              <a:gd name="connsiteX8" fmla="*/ 8607451 w 10836774"/>
              <a:gd name="connsiteY8" fmla="*/ 1423570 h 1826210"/>
              <a:gd name="connsiteX9" fmla="*/ 7761065 w 10836774"/>
              <a:gd name="connsiteY9" fmla="*/ 1499140 h 1826210"/>
              <a:gd name="connsiteX10" fmla="*/ 7322757 w 10836774"/>
              <a:gd name="connsiteY10" fmla="*/ 1378228 h 1826210"/>
              <a:gd name="connsiteX11" fmla="*/ 6823993 w 10836774"/>
              <a:gd name="connsiteY11" fmla="*/ 1249759 h 1826210"/>
              <a:gd name="connsiteX12" fmla="*/ 6453699 w 10836774"/>
              <a:gd name="connsiteY12" fmla="*/ 803894 h 1826210"/>
              <a:gd name="connsiteX13" fmla="*/ 6277784 w 10836774"/>
              <a:gd name="connsiteY13" fmla="*/ 597679 h 1826210"/>
              <a:gd name="connsiteX14" fmla="*/ 5874535 w 10836774"/>
              <a:gd name="connsiteY14" fmla="*/ 540072 h 1826210"/>
              <a:gd name="connsiteX15" fmla="*/ 5002750 w 10836774"/>
              <a:gd name="connsiteY15" fmla="*/ 834122 h 1826210"/>
              <a:gd name="connsiteX16" fmla="*/ 4080793 w 10836774"/>
              <a:gd name="connsiteY16" fmla="*/ 554512 h 1826210"/>
              <a:gd name="connsiteX17" fmla="*/ 3512648 w 10836774"/>
              <a:gd name="connsiteY17" fmla="*/ 21609 h 1826210"/>
              <a:gd name="connsiteX18" fmla="*/ 3167006 w 10836774"/>
              <a:gd name="connsiteY18" fmla="*/ 424858 h 1826210"/>
              <a:gd name="connsiteX19" fmla="*/ 2954797 w 10836774"/>
              <a:gd name="connsiteY19" fmla="*/ 773666 h 1826210"/>
              <a:gd name="connsiteX20" fmla="*/ 2763757 w 10836774"/>
              <a:gd name="connsiteY20" fmla="*/ 1116142 h 1826210"/>
              <a:gd name="connsiteX21" fmla="*/ 1896813 w 10836774"/>
              <a:gd name="connsiteY21" fmla="*/ 1740965 h 1826210"/>
              <a:gd name="connsiteX22" fmla="*/ 1375379 w 10836774"/>
              <a:gd name="connsiteY22" fmla="*/ 1627610 h 1826210"/>
              <a:gd name="connsiteX23" fmla="*/ 1337593 w 10836774"/>
              <a:gd name="connsiteY23" fmla="*/ 1121289 h 1826210"/>
              <a:gd name="connsiteX24" fmla="*/ 453422 w 10836774"/>
              <a:gd name="connsiteY24" fmla="*/ 388258 h 1826210"/>
              <a:gd name="connsiteX25" fmla="*/ 0 w 10836774"/>
              <a:gd name="connsiteY25" fmla="*/ 55749 h 1826210"/>
              <a:gd name="connsiteX0" fmla="*/ 10836774 w 10836774"/>
              <a:gd name="connsiteY0" fmla="*/ 1007934 h 1826210"/>
              <a:gd name="connsiteX1" fmla="*/ 10474036 w 10836774"/>
              <a:gd name="connsiteY1" fmla="*/ 1075947 h 1826210"/>
              <a:gd name="connsiteX2" fmla="*/ 10035729 w 10836774"/>
              <a:gd name="connsiteY2" fmla="*/ 1098618 h 1826210"/>
              <a:gd name="connsiteX3" fmla="*/ 9642764 w 10836774"/>
              <a:gd name="connsiteY3" fmla="*/ 811451 h 1826210"/>
              <a:gd name="connsiteX4" fmla="*/ 9620093 w 10836774"/>
              <a:gd name="connsiteY4" fmla="*/ 713210 h 1826210"/>
              <a:gd name="connsiteX5" fmla="*/ 9468952 w 10836774"/>
              <a:gd name="connsiteY5" fmla="*/ 501613 h 1826210"/>
              <a:gd name="connsiteX6" fmla="*/ 9234684 w 10836774"/>
              <a:gd name="connsiteY6" fmla="*/ 856793 h 1826210"/>
              <a:gd name="connsiteX7" fmla="*/ 9121329 w 10836774"/>
              <a:gd name="connsiteY7" fmla="*/ 1332886 h 1826210"/>
              <a:gd name="connsiteX8" fmla="*/ 8607451 w 10836774"/>
              <a:gd name="connsiteY8" fmla="*/ 1423570 h 1826210"/>
              <a:gd name="connsiteX9" fmla="*/ 7761065 w 10836774"/>
              <a:gd name="connsiteY9" fmla="*/ 1499140 h 1826210"/>
              <a:gd name="connsiteX10" fmla="*/ 7322757 w 10836774"/>
              <a:gd name="connsiteY10" fmla="*/ 1378228 h 1826210"/>
              <a:gd name="connsiteX11" fmla="*/ 6823993 w 10836774"/>
              <a:gd name="connsiteY11" fmla="*/ 1249759 h 1826210"/>
              <a:gd name="connsiteX12" fmla="*/ 6453699 w 10836774"/>
              <a:gd name="connsiteY12" fmla="*/ 803894 h 1826210"/>
              <a:gd name="connsiteX13" fmla="*/ 6277784 w 10836774"/>
              <a:gd name="connsiteY13" fmla="*/ 597679 h 1826210"/>
              <a:gd name="connsiteX14" fmla="*/ 5874535 w 10836774"/>
              <a:gd name="connsiteY14" fmla="*/ 540072 h 1826210"/>
              <a:gd name="connsiteX15" fmla="*/ 5002750 w 10836774"/>
              <a:gd name="connsiteY15" fmla="*/ 834122 h 1826210"/>
              <a:gd name="connsiteX16" fmla="*/ 4080793 w 10836774"/>
              <a:gd name="connsiteY16" fmla="*/ 554512 h 1826210"/>
              <a:gd name="connsiteX17" fmla="*/ 3512648 w 10836774"/>
              <a:gd name="connsiteY17" fmla="*/ 21609 h 1826210"/>
              <a:gd name="connsiteX18" fmla="*/ 3167006 w 10836774"/>
              <a:gd name="connsiteY18" fmla="*/ 424858 h 1826210"/>
              <a:gd name="connsiteX19" fmla="*/ 2954797 w 10836774"/>
              <a:gd name="connsiteY19" fmla="*/ 773666 h 1826210"/>
              <a:gd name="connsiteX20" fmla="*/ 2706150 w 10836774"/>
              <a:gd name="connsiteY20" fmla="*/ 1116142 h 1826210"/>
              <a:gd name="connsiteX21" fmla="*/ 1896813 w 10836774"/>
              <a:gd name="connsiteY21" fmla="*/ 1740965 h 1826210"/>
              <a:gd name="connsiteX22" fmla="*/ 1375379 w 10836774"/>
              <a:gd name="connsiteY22" fmla="*/ 1627610 h 1826210"/>
              <a:gd name="connsiteX23" fmla="*/ 1337593 w 10836774"/>
              <a:gd name="connsiteY23" fmla="*/ 1121289 h 1826210"/>
              <a:gd name="connsiteX24" fmla="*/ 453422 w 10836774"/>
              <a:gd name="connsiteY24" fmla="*/ 388258 h 1826210"/>
              <a:gd name="connsiteX25" fmla="*/ 0 w 10836774"/>
              <a:gd name="connsiteY25" fmla="*/ 55749 h 1826210"/>
              <a:gd name="connsiteX0" fmla="*/ 10836774 w 10836774"/>
              <a:gd name="connsiteY0" fmla="*/ 1007934 h 1814173"/>
              <a:gd name="connsiteX1" fmla="*/ 10474036 w 10836774"/>
              <a:gd name="connsiteY1" fmla="*/ 1075947 h 1814173"/>
              <a:gd name="connsiteX2" fmla="*/ 10035729 w 10836774"/>
              <a:gd name="connsiteY2" fmla="*/ 1098618 h 1814173"/>
              <a:gd name="connsiteX3" fmla="*/ 9642764 w 10836774"/>
              <a:gd name="connsiteY3" fmla="*/ 811451 h 1814173"/>
              <a:gd name="connsiteX4" fmla="*/ 9620093 w 10836774"/>
              <a:gd name="connsiteY4" fmla="*/ 713210 h 1814173"/>
              <a:gd name="connsiteX5" fmla="*/ 9468952 w 10836774"/>
              <a:gd name="connsiteY5" fmla="*/ 501613 h 1814173"/>
              <a:gd name="connsiteX6" fmla="*/ 9234684 w 10836774"/>
              <a:gd name="connsiteY6" fmla="*/ 856793 h 1814173"/>
              <a:gd name="connsiteX7" fmla="*/ 9121329 w 10836774"/>
              <a:gd name="connsiteY7" fmla="*/ 1332886 h 1814173"/>
              <a:gd name="connsiteX8" fmla="*/ 8607451 w 10836774"/>
              <a:gd name="connsiteY8" fmla="*/ 1423570 h 1814173"/>
              <a:gd name="connsiteX9" fmla="*/ 7761065 w 10836774"/>
              <a:gd name="connsiteY9" fmla="*/ 1499140 h 1814173"/>
              <a:gd name="connsiteX10" fmla="*/ 7322757 w 10836774"/>
              <a:gd name="connsiteY10" fmla="*/ 1378228 h 1814173"/>
              <a:gd name="connsiteX11" fmla="*/ 6823993 w 10836774"/>
              <a:gd name="connsiteY11" fmla="*/ 1249759 h 1814173"/>
              <a:gd name="connsiteX12" fmla="*/ 6453699 w 10836774"/>
              <a:gd name="connsiteY12" fmla="*/ 803894 h 1814173"/>
              <a:gd name="connsiteX13" fmla="*/ 6277784 w 10836774"/>
              <a:gd name="connsiteY13" fmla="*/ 597679 h 1814173"/>
              <a:gd name="connsiteX14" fmla="*/ 5874535 w 10836774"/>
              <a:gd name="connsiteY14" fmla="*/ 540072 h 1814173"/>
              <a:gd name="connsiteX15" fmla="*/ 5002750 w 10836774"/>
              <a:gd name="connsiteY15" fmla="*/ 834122 h 1814173"/>
              <a:gd name="connsiteX16" fmla="*/ 4080793 w 10836774"/>
              <a:gd name="connsiteY16" fmla="*/ 554512 h 1814173"/>
              <a:gd name="connsiteX17" fmla="*/ 3512648 w 10836774"/>
              <a:gd name="connsiteY17" fmla="*/ 21609 h 1814173"/>
              <a:gd name="connsiteX18" fmla="*/ 3167006 w 10836774"/>
              <a:gd name="connsiteY18" fmla="*/ 424858 h 1814173"/>
              <a:gd name="connsiteX19" fmla="*/ 2954797 w 10836774"/>
              <a:gd name="connsiteY19" fmla="*/ 773666 h 1814173"/>
              <a:gd name="connsiteX20" fmla="*/ 2706150 w 10836774"/>
              <a:gd name="connsiteY20" fmla="*/ 1116142 h 1814173"/>
              <a:gd name="connsiteX21" fmla="*/ 1896813 w 10836774"/>
              <a:gd name="connsiteY21" fmla="*/ 1740965 h 1814173"/>
              <a:gd name="connsiteX22" fmla="*/ 1453910 w 10836774"/>
              <a:gd name="connsiteY22" fmla="*/ 1555389 h 1814173"/>
              <a:gd name="connsiteX23" fmla="*/ 1337593 w 10836774"/>
              <a:gd name="connsiteY23" fmla="*/ 1121289 h 1814173"/>
              <a:gd name="connsiteX24" fmla="*/ 453422 w 10836774"/>
              <a:gd name="connsiteY24" fmla="*/ 388258 h 1814173"/>
              <a:gd name="connsiteX25" fmla="*/ 0 w 10836774"/>
              <a:gd name="connsiteY25" fmla="*/ 55749 h 1814173"/>
              <a:gd name="connsiteX0" fmla="*/ 10836774 w 10836774"/>
              <a:gd name="connsiteY0" fmla="*/ 1007934 h 1814173"/>
              <a:gd name="connsiteX1" fmla="*/ 10474036 w 10836774"/>
              <a:gd name="connsiteY1" fmla="*/ 1075947 h 1814173"/>
              <a:gd name="connsiteX2" fmla="*/ 10035729 w 10836774"/>
              <a:gd name="connsiteY2" fmla="*/ 1098618 h 1814173"/>
              <a:gd name="connsiteX3" fmla="*/ 9642764 w 10836774"/>
              <a:gd name="connsiteY3" fmla="*/ 811451 h 1814173"/>
              <a:gd name="connsiteX4" fmla="*/ 9620093 w 10836774"/>
              <a:gd name="connsiteY4" fmla="*/ 713210 h 1814173"/>
              <a:gd name="connsiteX5" fmla="*/ 9468952 w 10836774"/>
              <a:gd name="connsiteY5" fmla="*/ 501613 h 1814173"/>
              <a:gd name="connsiteX6" fmla="*/ 9234684 w 10836774"/>
              <a:gd name="connsiteY6" fmla="*/ 856793 h 1814173"/>
              <a:gd name="connsiteX7" fmla="*/ 9121329 w 10836774"/>
              <a:gd name="connsiteY7" fmla="*/ 1332886 h 1814173"/>
              <a:gd name="connsiteX8" fmla="*/ 8607451 w 10836774"/>
              <a:gd name="connsiteY8" fmla="*/ 1423570 h 1814173"/>
              <a:gd name="connsiteX9" fmla="*/ 7761065 w 10836774"/>
              <a:gd name="connsiteY9" fmla="*/ 1499140 h 1814173"/>
              <a:gd name="connsiteX10" fmla="*/ 7322757 w 10836774"/>
              <a:gd name="connsiteY10" fmla="*/ 1378228 h 1814173"/>
              <a:gd name="connsiteX11" fmla="*/ 6823993 w 10836774"/>
              <a:gd name="connsiteY11" fmla="*/ 1249759 h 1814173"/>
              <a:gd name="connsiteX12" fmla="*/ 6453699 w 10836774"/>
              <a:gd name="connsiteY12" fmla="*/ 803894 h 1814173"/>
              <a:gd name="connsiteX13" fmla="*/ 6277784 w 10836774"/>
              <a:gd name="connsiteY13" fmla="*/ 597679 h 1814173"/>
              <a:gd name="connsiteX14" fmla="*/ 5874535 w 10836774"/>
              <a:gd name="connsiteY14" fmla="*/ 540072 h 1814173"/>
              <a:gd name="connsiteX15" fmla="*/ 5002750 w 10836774"/>
              <a:gd name="connsiteY15" fmla="*/ 834122 h 1814173"/>
              <a:gd name="connsiteX16" fmla="*/ 4080793 w 10836774"/>
              <a:gd name="connsiteY16" fmla="*/ 554512 h 1814173"/>
              <a:gd name="connsiteX17" fmla="*/ 3512648 w 10836774"/>
              <a:gd name="connsiteY17" fmla="*/ 21609 h 1814173"/>
              <a:gd name="connsiteX18" fmla="*/ 3167006 w 10836774"/>
              <a:gd name="connsiteY18" fmla="*/ 424858 h 1814173"/>
              <a:gd name="connsiteX19" fmla="*/ 2954797 w 10836774"/>
              <a:gd name="connsiteY19" fmla="*/ 773666 h 1814173"/>
              <a:gd name="connsiteX20" fmla="*/ 2706150 w 10836774"/>
              <a:gd name="connsiteY20" fmla="*/ 1116142 h 1814173"/>
              <a:gd name="connsiteX21" fmla="*/ 1896813 w 10836774"/>
              <a:gd name="connsiteY21" fmla="*/ 1740965 h 1814173"/>
              <a:gd name="connsiteX22" fmla="*/ 1453910 w 10836774"/>
              <a:gd name="connsiteY22" fmla="*/ 1555389 h 1814173"/>
              <a:gd name="connsiteX23" fmla="*/ 1108268 w 10836774"/>
              <a:gd name="connsiteY23" fmla="*/ 806499 h 1814173"/>
              <a:gd name="connsiteX24" fmla="*/ 453422 w 10836774"/>
              <a:gd name="connsiteY24" fmla="*/ 388258 h 1814173"/>
              <a:gd name="connsiteX25" fmla="*/ 0 w 10836774"/>
              <a:gd name="connsiteY25" fmla="*/ 55749 h 1814173"/>
              <a:gd name="connsiteX0" fmla="*/ 10836774 w 10836774"/>
              <a:gd name="connsiteY0" fmla="*/ 1007934 h 1689805"/>
              <a:gd name="connsiteX1" fmla="*/ 10474036 w 10836774"/>
              <a:gd name="connsiteY1" fmla="*/ 1075947 h 1689805"/>
              <a:gd name="connsiteX2" fmla="*/ 10035729 w 10836774"/>
              <a:gd name="connsiteY2" fmla="*/ 1098618 h 1689805"/>
              <a:gd name="connsiteX3" fmla="*/ 9642764 w 10836774"/>
              <a:gd name="connsiteY3" fmla="*/ 811451 h 1689805"/>
              <a:gd name="connsiteX4" fmla="*/ 9620093 w 10836774"/>
              <a:gd name="connsiteY4" fmla="*/ 713210 h 1689805"/>
              <a:gd name="connsiteX5" fmla="*/ 9468952 w 10836774"/>
              <a:gd name="connsiteY5" fmla="*/ 501613 h 1689805"/>
              <a:gd name="connsiteX6" fmla="*/ 9234684 w 10836774"/>
              <a:gd name="connsiteY6" fmla="*/ 856793 h 1689805"/>
              <a:gd name="connsiteX7" fmla="*/ 9121329 w 10836774"/>
              <a:gd name="connsiteY7" fmla="*/ 1332886 h 1689805"/>
              <a:gd name="connsiteX8" fmla="*/ 8607451 w 10836774"/>
              <a:gd name="connsiteY8" fmla="*/ 1423570 h 1689805"/>
              <a:gd name="connsiteX9" fmla="*/ 7761065 w 10836774"/>
              <a:gd name="connsiteY9" fmla="*/ 1499140 h 1689805"/>
              <a:gd name="connsiteX10" fmla="*/ 7322757 w 10836774"/>
              <a:gd name="connsiteY10" fmla="*/ 1378228 h 1689805"/>
              <a:gd name="connsiteX11" fmla="*/ 6823993 w 10836774"/>
              <a:gd name="connsiteY11" fmla="*/ 1249759 h 1689805"/>
              <a:gd name="connsiteX12" fmla="*/ 6453699 w 10836774"/>
              <a:gd name="connsiteY12" fmla="*/ 803894 h 1689805"/>
              <a:gd name="connsiteX13" fmla="*/ 6277784 w 10836774"/>
              <a:gd name="connsiteY13" fmla="*/ 597679 h 1689805"/>
              <a:gd name="connsiteX14" fmla="*/ 5874535 w 10836774"/>
              <a:gd name="connsiteY14" fmla="*/ 540072 h 1689805"/>
              <a:gd name="connsiteX15" fmla="*/ 5002750 w 10836774"/>
              <a:gd name="connsiteY15" fmla="*/ 834122 h 1689805"/>
              <a:gd name="connsiteX16" fmla="*/ 4080793 w 10836774"/>
              <a:gd name="connsiteY16" fmla="*/ 554512 h 1689805"/>
              <a:gd name="connsiteX17" fmla="*/ 3512648 w 10836774"/>
              <a:gd name="connsiteY17" fmla="*/ 21609 h 1689805"/>
              <a:gd name="connsiteX18" fmla="*/ 3167006 w 10836774"/>
              <a:gd name="connsiteY18" fmla="*/ 424858 h 1689805"/>
              <a:gd name="connsiteX19" fmla="*/ 2954797 w 10836774"/>
              <a:gd name="connsiteY19" fmla="*/ 773666 h 1689805"/>
              <a:gd name="connsiteX20" fmla="*/ 2706150 w 10836774"/>
              <a:gd name="connsiteY20" fmla="*/ 1116142 h 1689805"/>
              <a:gd name="connsiteX21" fmla="*/ 2029980 w 10836774"/>
              <a:gd name="connsiteY21" fmla="*/ 1612997 h 1689805"/>
              <a:gd name="connsiteX22" fmla="*/ 1453910 w 10836774"/>
              <a:gd name="connsiteY22" fmla="*/ 1555389 h 1689805"/>
              <a:gd name="connsiteX23" fmla="*/ 1108268 w 10836774"/>
              <a:gd name="connsiteY23" fmla="*/ 806499 h 1689805"/>
              <a:gd name="connsiteX24" fmla="*/ 453422 w 10836774"/>
              <a:gd name="connsiteY24" fmla="*/ 388258 h 1689805"/>
              <a:gd name="connsiteX25" fmla="*/ 0 w 10836774"/>
              <a:gd name="connsiteY25" fmla="*/ 55749 h 1689805"/>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20093 w 10836774"/>
              <a:gd name="connsiteY4" fmla="*/ 713210 h 1699407"/>
              <a:gd name="connsiteX5" fmla="*/ 9468952 w 10836774"/>
              <a:gd name="connsiteY5" fmla="*/ 501613 h 1699407"/>
              <a:gd name="connsiteX6" fmla="*/ 9234684 w 10836774"/>
              <a:gd name="connsiteY6" fmla="*/ 856793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2954797 w 10836774"/>
              <a:gd name="connsiteY19" fmla="*/ 773666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20093 w 10836774"/>
              <a:gd name="connsiteY4" fmla="*/ 713210 h 1699407"/>
              <a:gd name="connsiteX5" fmla="*/ 9468952 w 10836774"/>
              <a:gd name="connsiteY5" fmla="*/ 501613 h 1699407"/>
              <a:gd name="connsiteX6" fmla="*/ 9234684 w 10836774"/>
              <a:gd name="connsiteY6" fmla="*/ 856793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20093 w 10836774"/>
              <a:gd name="connsiteY4" fmla="*/ 713210 h 1699407"/>
              <a:gd name="connsiteX5" fmla="*/ 9468952 w 10836774"/>
              <a:gd name="connsiteY5" fmla="*/ 501613 h 1699407"/>
              <a:gd name="connsiteX6" fmla="*/ 9346069 w 10836774"/>
              <a:gd name="connsiteY6" fmla="*/ 864106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346069 w 10836774"/>
              <a:gd name="connsiteY6" fmla="*/ 864106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346069 w 10836774"/>
              <a:gd name="connsiteY6" fmla="*/ 864106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346069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288462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91711 w 10836774"/>
              <a:gd name="connsiteY3" fmla="*/ 1152141 h 1699407"/>
              <a:gd name="connsiteX4" fmla="*/ 9634104 w 10836774"/>
              <a:gd name="connsiteY4" fmla="*/ 864106 h 1699407"/>
              <a:gd name="connsiteX5" fmla="*/ 9468952 w 10836774"/>
              <a:gd name="connsiteY5" fmla="*/ 501613 h 1699407"/>
              <a:gd name="connsiteX6" fmla="*/ 9288462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9922139 w 10836774"/>
              <a:gd name="connsiteY2" fmla="*/ 864106 h 1699407"/>
              <a:gd name="connsiteX3" fmla="*/ 9691711 w 10836774"/>
              <a:gd name="connsiteY3" fmla="*/ 1152141 h 1699407"/>
              <a:gd name="connsiteX4" fmla="*/ 9634104 w 10836774"/>
              <a:gd name="connsiteY4" fmla="*/ 864106 h 1699407"/>
              <a:gd name="connsiteX5" fmla="*/ 9468952 w 10836774"/>
              <a:gd name="connsiteY5" fmla="*/ 501613 h 1699407"/>
              <a:gd name="connsiteX6" fmla="*/ 9288462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30738 h 1722211"/>
              <a:gd name="connsiteX1" fmla="*/ 10474036 w 10836774"/>
              <a:gd name="connsiteY1" fmla="*/ 1098751 h 1722211"/>
              <a:gd name="connsiteX2" fmla="*/ 9922139 w 10836774"/>
              <a:gd name="connsiteY2" fmla="*/ 886910 h 1722211"/>
              <a:gd name="connsiteX3" fmla="*/ 9691711 w 10836774"/>
              <a:gd name="connsiteY3" fmla="*/ 1174945 h 1722211"/>
              <a:gd name="connsiteX4" fmla="*/ 9634104 w 10836774"/>
              <a:gd name="connsiteY4" fmla="*/ 886910 h 1722211"/>
              <a:gd name="connsiteX5" fmla="*/ 9468952 w 10836774"/>
              <a:gd name="connsiteY5" fmla="*/ 524417 h 1722211"/>
              <a:gd name="connsiteX6" fmla="*/ 9288462 w 10836774"/>
              <a:gd name="connsiteY6" fmla="*/ 886910 h 1722211"/>
              <a:gd name="connsiteX7" fmla="*/ 9000427 w 10836774"/>
              <a:gd name="connsiteY7" fmla="*/ 1290159 h 1722211"/>
              <a:gd name="connsiteX8" fmla="*/ 8607451 w 10836774"/>
              <a:gd name="connsiteY8" fmla="*/ 1446374 h 1722211"/>
              <a:gd name="connsiteX9" fmla="*/ 7761065 w 10836774"/>
              <a:gd name="connsiteY9" fmla="*/ 1521944 h 1722211"/>
              <a:gd name="connsiteX10" fmla="*/ 7322757 w 10836774"/>
              <a:gd name="connsiteY10" fmla="*/ 1401032 h 1722211"/>
              <a:gd name="connsiteX11" fmla="*/ 6823993 w 10836774"/>
              <a:gd name="connsiteY11" fmla="*/ 1272563 h 1722211"/>
              <a:gd name="connsiteX12" fmla="*/ 6453699 w 10836774"/>
              <a:gd name="connsiteY12" fmla="*/ 826698 h 1722211"/>
              <a:gd name="connsiteX13" fmla="*/ 6277784 w 10836774"/>
              <a:gd name="connsiteY13" fmla="*/ 620483 h 1722211"/>
              <a:gd name="connsiteX14" fmla="*/ 5874535 w 10836774"/>
              <a:gd name="connsiteY14" fmla="*/ 562876 h 1722211"/>
              <a:gd name="connsiteX15" fmla="*/ 5002750 w 10836774"/>
              <a:gd name="connsiteY15" fmla="*/ 856926 h 1722211"/>
              <a:gd name="connsiteX16" fmla="*/ 4080793 w 10836774"/>
              <a:gd name="connsiteY16" fmla="*/ 577316 h 1722211"/>
              <a:gd name="connsiteX17" fmla="*/ 3512648 w 10836774"/>
              <a:gd name="connsiteY17" fmla="*/ 44413 h 1722211"/>
              <a:gd name="connsiteX18" fmla="*/ 3239727 w 10836774"/>
              <a:gd name="connsiteY18" fmla="*/ 310840 h 1722211"/>
              <a:gd name="connsiteX19" fmla="*/ 3124513 w 10836774"/>
              <a:gd name="connsiteY19" fmla="*/ 541268 h 1722211"/>
              <a:gd name="connsiteX20" fmla="*/ 2721264 w 10836774"/>
              <a:gd name="connsiteY20" fmla="*/ 1059731 h 1722211"/>
              <a:gd name="connsiteX21" fmla="*/ 2029980 w 10836774"/>
              <a:gd name="connsiteY21" fmla="*/ 1635801 h 1722211"/>
              <a:gd name="connsiteX22" fmla="*/ 1453910 w 10836774"/>
              <a:gd name="connsiteY22" fmla="*/ 1578193 h 1722211"/>
              <a:gd name="connsiteX23" fmla="*/ 1108268 w 10836774"/>
              <a:gd name="connsiteY23" fmla="*/ 829303 h 1722211"/>
              <a:gd name="connsiteX24" fmla="*/ 453422 w 10836774"/>
              <a:gd name="connsiteY24" fmla="*/ 411062 h 1722211"/>
              <a:gd name="connsiteX25" fmla="*/ 0 w 10836774"/>
              <a:gd name="connsiteY25" fmla="*/ 78553 h 1722211"/>
              <a:gd name="connsiteX0" fmla="*/ 10836774 w 10836774"/>
              <a:gd name="connsiteY0" fmla="*/ 1030738 h 1751015"/>
              <a:gd name="connsiteX1" fmla="*/ 10474036 w 10836774"/>
              <a:gd name="connsiteY1" fmla="*/ 1098751 h 1751015"/>
              <a:gd name="connsiteX2" fmla="*/ 9922139 w 10836774"/>
              <a:gd name="connsiteY2" fmla="*/ 886910 h 1751015"/>
              <a:gd name="connsiteX3" fmla="*/ 9691711 w 10836774"/>
              <a:gd name="connsiteY3" fmla="*/ 1174945 h 1751015"/>
              <a:gd name="connsiteX4" fmla="*/ 9634104 w 10836774"/>
              <a:gd name="connsiteY4" fmla="*/ 886910 h 1751015"/>
              <a:gd name="connsiteX5" fmla="*/ 9468952 w 10836774"/>
              <a:gd name="connsiteY5" fmla="*/ 524417 h 1751015"/>
              <a:gd name="connsiteX6" fmla="*/ 9288462 w 10836774"/>
              <a:gd name="connsiteY6" fmla="*/ 886910 h 1751015"/>
              <a:gd name="connsiteX7" fmla="*/ 9000427 w 10836774"/>
              <a:gd name="connsiteY7" fmla="*/ 1290159 h 1751015"/>
              <a:gd name="connsiteX8" fmla="*/ 8607451 w 10836774"/>
              <a:gd name="connsiteY8" fmla="*/ 1446374 h 1751015"/>
              <a:gd name="connsiteX9" fmla="*/ 7761065 w 10836774"/>
              <a:gd name="connsiteY9" fmla="*/ 1521944 h 1751015"/>
              <a:gd name="connsiteX10" fmla="*/ 7322757 w 10836774"/>
              <a:gd name="connsiteY10" fmla="*/ 1401032 h 1751015"/>
              <a:gd name="connsiteX11" fmla="*/ 6823993 w 10836774"/>
              <a:gd name="connsiteY11" fmla="*/ 1272563 h 1751015"/>
              <a:gd name="connsiteX12" fmla="*/ 6453699 w 10836774"/>
              <a:gd name="connsiteY12" fmla="*/ 826698 h 1751015"/>
              <a:gd name="connsiteX13" fmla="*/ 6277784 w 10836774"/>
              <a:gd name="connsiteY13" fmla="*/ 620483 h 1751015"/>
              <a:gd name="connsiteX14" fmla="*/ 5874535 w 10836774"/>
              <a:gd name="connsiteY14" fmla="*/ 562876 h 1751015"/>
              <a:gd name="connsiteX15" fmla="*/ 5002750 w 10836774"/>
              <a:gd name="connsiteY15" fmla="*/ 856926 h 1751015"/>
              <a:gd name="connsiteX16" fmla="*/ 4080793 w 10836774"/>
              <a:gd name="connsiteY16" fmla="*/ 577316 h 1751015"/>
              <a:gd name="connsiteX17" fmla="*/ 3512648 w 10836774"/>
              <a:gd name="connsiteY17" fmla="*/ 44413 h 1751015"/>
              <a:gd name="connsiteX18" fmla="*/ 3239727 w 10836774"/>
              <a:gd name="connsiteY18" fmla="*/ 310840 h 1751015"/>
              <a:gd name="connsiteX19" fmla="*/ 3124513 w 10836774"/>
              <a:gd name="connsiteY19" fmla="*/ 541268 h 1751015"/>
              <a:gd name="connsiteX20" fmla="*/ 2778871 w 10836774"/>
              <a:gd name="connsiteY20" fmla="*/ 886910 h 1751015"/>
              <a:gd name="connsiteX21" fmla="*/ 2029980 w 10836774"/>
              <a:gd name="connsiteY21" fmla="*/ 1635801 h 1751015"/>
              <a:gd name="connsiteX22" fmla="*/ 1453910 w 10836774"/>
              <a:gd name="connsiteY22" fmla="*/ 1578193 h 1751015"/>
              <a:gd name="connsiteX23" fmla="*/ 1108268 w 10836774"/>
              <a:gd name="connsiteY23" fmla="*/ 829303 h 1751015"/>
              <a:gd name="connsiteX24" fmla="*/ 453422 w 10836774"/>
              <a:gd name="connsiteY24" fmla="*/ 411062 h 1751015"/>
              <a:gd name="connsiteX25" fmla="*/ 0 w 10836774"/>
              <a:gd name="connsiteY25" fmla="*/ 78553 h 1751015"/>
              <a:gd name="connsiteX0" fmla="*/ 10836774 w 10836774"/>
              <a:gd name="connsiteY0" fmla="*/ 1030738 h 1751015"/>
              <a:gd name="connsiteX1" fmla="*/ 10474036 w 10836774"/>
              <a:gd name="connsiteY1" fmla="*/ 1098751 h 1751015"/>
              <a:gd name="connsiteX2" fmla="*/ 9922139 w 10836774"/>
              <a:gd name="connsiteY2" fmla="*/ 886910 h 1751015"/>
              <a:gd name="connsiteX3" fmla="*/ 9691711 w 10836774"/>
              <a:gd name="connsiteY3" fmla="*/ 1174945 h 1751015"/>
              <a:gd name="connsiteX4" fmla="*/ 9634104 w 10836774"/>
              <a:gd name="connsiteY4" fmla="*/ 886910 h 1751015"/>
              <a:gd name="connsiteX5" fmla="*/ 9468952 w 10836774"/>
              <a:gd name="connsiteY5" fmla="*/ 524417 h 1751015"/>
              <a:gd name="connsiteX6" fmla="*/ 9288462 w 10836774"/>
              <a:gd name="connsiteY6" fmla="*/ 886910 h 1751015"/>
              <a:gd name="connsiteX7" fmla="*/ 9000427 w 10836774"/>
              <a:gd name="connsiteY7" fmla="*/ 1290159 h 1751015"/>
              <a:gd name="connsiteX8" fmla="*/ 8607451 w 10836774"/>
              <a:gd name="connsiteY8" fmla="*/ 1446374 h 1751015"/>
              <a:gd name="connsiteX9" fmla="*/ 7761065 w 10836774"/>
              <a:gd name="connsiteY9" fmla="*/ 1521944 h 1751015"/>
              <a:gd name="connsiteX10" fmla="*/ 7322757 w 10836774"/>
              <a:gd name="connsiteY10" fmla="*/ 1401032 h 1751015"/>
              <a:gd name="connsiteX11" fmla="*/ 6823993 w 10836774"/>
              <a:gd name="connsiteY11" fmla="*/ 1272563 h 1751015"/>
              <a:gd name="connsiteX12" fmla="*/ 6453699 w 10836774"/>
              <a:gd name="connsiteY12" fmla="*/ 826698 h 1751015"/>
              <a:gd name="connsiteX13" fmla="*/ 6277784 w 10836774"/>
              <a:gd name="connsiteY13" fmla="*/ 620483 h 1751015"/>
              <a:gd name="connsiteX14" fmla="*/ 5874535 w 10836774"/>
              <a:gd name="connsiteY14" fmla="*/ 562876 h 1751015"/>
              <a:gd name="connsiteX15" fmla="*/ 5002750 w 10836774"/>
              <a:gd name="connsiteY15" fmla="*/ 856926 h 1751015"/>
              <a:gd name="connsiteX16" fmla="*/ 4080793 w 10836774"/>
              <a:gd name="connsiteY16" fmla="*/ 577316 h 1751015"/>
              <a:gd name="connsiteX17" fmla="*/ 3512648 w 10836774"/>
              <a:gd name="connsiteY17" fmla="*/ 44413 h 1751015"/>
              <a:gd name="connsiteX18" fmla="*/ 3239727 w 10836774"/>
              <a:gd name="connsiteY18" fmla="*/ 310840 h 1751015"/>
              <a:gd name="connsiteX19" fmla="*/ 3066906 w 10836774"/>
              <a:gd name="connsiteY19" fmla="*/ 483661 h 1751015"/>
              <a:gd name="connsiteX20" fmla="*/ 2778871 w 10836774"/>
              <a:gd name="connsiteY20" fmla="*/ 886910 h 1751015"/>
              <a:gd name="connsiteX21" fmla="*/ 2029980 w 10836774"/>
              <a:gd name="connsiteY21" fmla="*/ 1635801 h 1751015"/>
              <a:gd name="connsiteX22" fmla="*/ 1453910 w 10836774"/>
              <a:gd name="connsiteY22" fmla="*/ 1578193 h 1751015"/>
              <a:gd name="connsiteX23" fmla="*/ 1108268 w 10836774"/>
              <a:gd name="connsiteY23" fmla="*/ 829303 h 1751015"/>
              <a:gd name="connsiteX24" fmla="*/ 453422 w 10836774"/>
              <a:gd name="connsiteY24" fmla="*/ 411062 h 1751015"/>
              <a:gd name="connsiteX25" fmla="*/ 0 w 10836774"/>
              <a:gd name="connsiteY25" fmla="*/ 78553 h 1751015"/>
              <a:gd name="connsiteX0" fmla="*/ 10836774 w 10836774"/>
              <a:gd name="connsiteY0" fmla="*/ 1030738 h 1751015"/>
              <a:gd name="connsiteX1" fmla="*/ 10474036 w 10836774"/>
              <a:gd name="connsiteY1" fmla="*/ 1098751 h 1751015"/>
              <a:gd name="connsiteX2" fmla="*/ 9922139 w 10836774"/>
              <a:gd name="connsiteY2" fmla="*/ 886910 h 1751015"/>
              <a:gd name="connsiteX3" fmla="*/ 9691711 w 10836774"/>
              <a:gd name="connsiteY3" fmla="*/ 1174945 h 1751015"/>
              <a:gd name="connsiteX4" fmla="*/ 9634104 w 10836774"/>
              <a:gd name="connsiteY4" fmla="*/ 886910 h 1751015"/>
              <a:gd name="connsiteX5" fmla="*/ 9468952 w 10836774"/>
              <a:gd name="connsiteY5" fmla="*/ 524417 h 1751015"/>
              <a:gd name="connsiteX6" fmla="*/ 9288462 w 10836774"/>
              <a:gd name="connsiteY6" fmla="*/ 886910 h 1751015"/>
              <a:gd name="connsiteX7" fmla="*/ 9000427 w 10836774"/>
              <a:gd name="connsiteY7" fmla="*/ 1290159 h 1751015"/>
              <a:gd name="connsiteX8" fmla="*/ 8607451 w 10836774"/>
              <a:gd name="connsiteY8" fmla="*/ 1446374 h 1751015"/>
              <a:gd name="connsiteX9" fmla="*/ 7761065 w 10836774"/>
              <a:gd name="connsiteY9" fmla="*/ 1521944 h 1751015"/>
              <a:gd name="connsiteX10" fmla="*/ 7322757 w 10836774"/>
              <a:gd name="connsiteY10" fmla="*/ 1401032 h 1751015"/>
              <a:gd name="connsiteX11" fmla="*/ 6823993 w 10836774"/>
              <a:gd name="connsiteY11" fmla="*/ 1272563 h 1751015"/>
              <a:gd name="connsiteX12" fmla="*/ 6453699 w 10836774"/>
              <a:gd name="connsiteY12" fmla="*/ 826698 h 1751015"/>
              <a:gd name="connsiteX13" fmla="*/ 6277784 w 10836774"/>
              <a:gd name="connsiteY13" fmla="*/ 620483 h 1751015"/>
              <a:gd name="connsiteX14" fmla="*/ 5874535 w 10836774"/>
              <a:gd name="connsiteY14" fmla="*/ 562876 h 1751015"/>
              <a:gd name="connsiteX15" fmla="*/ 5002750 w 10836774"/>
              <a:gd name="connsiteY15" fmla="*/ 856926 h 1751015"/>
              <a:gd name="connsiteX16" fmla="*/ 4080793 w 10836774"/>
              <a:gd name="connsiteY16" fmla="*/ 577316 h 1751015"/>
              <a:gd name="connsiteX17" fmla="*/ 3512648 w 10836774"/>
              <a:gd name="connsiteY17" fmla="*/ 44413 h 1751015"/>
              <a:gd name="connsiteX18" fmla="*/ 3239727 w 10836774"/>
              <a:gd name="connsiteY18" fmla="*/ 310840 h 1751015"/>
              <a:gd name="connsiteX19" fmla="*/ 3066906 w 10836774"/>
              <a:gd name="connsiteY19" fmla="*/ 368447 h 1751015"/>
              <a:gd name="connsiteX20" fmla="*/ 2778871 w 10836774"/>
              <a:gd name="connsiteY20" fmla="*/ 886910 h 1751015"/>
              <a:gd name="connsiteX21" fmla="*/ 2029980 w 10836774"/>
              <a:gd name="connsiteY21" fmla="*/ 1635801 h 1751015"/>
              <a:gd name="connsiteX22" fmla="*/ 1453910 w 10836774"/>
              <a:gd name="connsiteY22" fmla="*/ 1578193 h 1751015"/>
              <a:gd name="connsiteX23" fmla="*/ 1108268 w 10836774"/>
              <a:gd name="connsiteY23" fmla="*/ 829303 h 1751015"/>
              <a:gd name="connsiteX24" fmla="*/ 453422 w 10836774"/>
              <a:gd name="connsiteY24" fmla="*/ 411062 h 1751015"/>
              <a:gd name="connsiteX25" fmla="*/ 0 w 10836774"/>
              <a:gd name="connsiteY25" fmla="*/ 78553 h 1751015"/>
              <a:gd name="connsiteX0" fmla="*/ 10836774 w 10836774"/>
              <a:gd name="connsiteY0" fmla="*/ 1069142 h 1789419"/>
              <a:gd name="connsiteX1" fmla="*/ 10474036 w 10836774"/>
              <a:gd name="connsiteY1" fmla="*/ 1137155 h 1789419"/>
              <a:gd name="connsiteX2" fmla="*/ 9922139 w 10836774"/>
              <a:gd name="connsiteY2" fmla="*/ 925314 h 1789419"/>
              <a:gd name="connsiteX3" fmla="*/ 9691711 w 10836774"/>
              <a:gd name="connsiteY3" fmla="*/ 1213349 h 1789419"/>
              <a:gd name="connsiteX4" fmla="*/ 9634104 w 10836774"/>
              <a:gd name="connsiteY4" fmla="*/ 925314 h 1789419"/>
              <a:gd name="connsiteX5" fmla="*/ 9468952 w 10836774"/>
              <a:gd name="connsiteY5" fmla="*/ 562821 h 1789419"/>
              <a:gd name="connsiteX6" fmla="*/ 9288462 w 10836774"/>
              <a:gd name="connsiteY6" fmla="*/ 925314 h 1789419"/>
              <a:gd name="connsiteX7" fmla="*/ 9000427 w 10836774"/>
              <a:gd name="connsiteY7" fmla="*/ 1328563 h 1789419"/>
              <a:gd name="connsiteX8" fmla="*/ 8607451 w 10836774"/>
              <a:gd name="connsiteY8" fmla="*/ 1484778 h 1789419"/>
              <a:gd name="connsiteX9" fmla="*/ 7761065 w 10836774"/>
              <a:gd name="connsiteY9" fmla="*/ 1560348 h 1789419"/>
              <a:gd name="connsiteX10" fmla="*/ 7322757 w 10836774"/>
              <a:gd name="connsiteY10" fmla="*/ 1439436 h 1789419"/>
              <a:gd name="connsiteX11" fmla="*/ 6823993 w 10836774"/>
              <a:gd name="connsiteY11" fmla="*/ 1310967 h 1789419"/>
              <a:gd name="connsiteX12" fmla="*/ 6453699 w 10836774"/>
              <a:gd name="connsiteY12" fmla="*/ 865102 h 1789419"/>
              <a:gd name="connsiteX13" fmla="*/ 6277784 w 10836774"/>
              <a:gd name="connsiteY13" fmla="*/ 658887 h 1789419"/>
              <a:gd name="connsiteX14" fmla="*/ 5874535 w 10836774"/>
              <a:gd name="connsiteY14" fmla="*/ 601280 h 1789419"/>
              <a:gd name="connsiteX15" fmla="*/ 5002750 w 10836774"/>
              <a:gd name="connsiteY15" fmla="*/ 895330 h 1789419"/>
              <a:gd name="connsiteX16" fmla="*/ 4080793 w 10836774"/>
              <a:gd name="connsiteY16" fmla="*/ 615720 h 1789419"/>
              <a:gd name="connsiteX17" fmla="*/ 3512648 w 10836774"/>
              <a:gd name="connsiteY17" fmla="*/ 82817 h 1789419"/>
              <a:gd name="connsiteX18" fmla="*/ 3239727 w 10836774"/>
              <a:gd name="connsiteY18" fmla="*/ 118816 h 1789419"/>
              <a:gd name="connsiteX19" fmla="*/ 3066906 w 10836774"/>
              <a:gd name="connsiteY19" fmla="*/ 406851 h 1789419"/>
              <a:gd name="connsiteX20" fmla="*/ 2778871 w 10836774"/>
              <a:gd name="connsiteY20" fmla="*/ 925314 h 1789419"/>
              <a:gd name="connsiteX21" fmla="*/ 2029980 w 10836774"/>
              <a:gd name="connsiteY21" fmla="*/ 1674205 h 1789419"/>
              <a:gd name="connsiteX22" fmla="*/ 1453910 w 10836774"/>
              <a:gd name="connsiteY22" fmla="*/ 1616597 h 1789419"/>
              <a:gd name="connsiteX23" fmla="*/ 1108268 w 10836774"/>
              <a:gd name="connsiteY23" fmla="*/ 867707 h 1789419"/>
              <a:gd name="connsiteX24" fmla="*/ 453422 w 10836774"/>
              <a:gd name="connsiteY24" fmla="*/ 449466 h 1789419"/>
              <a:gd name="connsiteX25" fmla="*/ 0 w 10836774"/>
              <a:gd name="connsiteY25" fmla="*/ 116957 h 1789419"/>
              <a:gd name="connsiteX0" fmla="*/ 10836774 w 10836774"/>
              <a:gd name="connsiteY0" fmla="*/ 1069142 h 1789419"/>
              <a:gd name="connsiteX1" fmla="*/ 10474036 w 10836774"/>
              <a:gd name="connsiteY1" fmla="*/ 1137155 h 1789419"/>
              <a:gd name="connsiteX2" fmla="*/ 10144800 w 10836774"/>
              <a:gd name="connsiteY2" fmla="*/ 986780 h 1789419"/>
              <a:gd name="connsiteX3" fmla="*/ 9922139 w 10836774"/>
              <a:gd name="connsiteY3" fmla="*/ 925314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 name="connsiteX0" fmla="*/ 10836774 w 10836774"/>
              <a:gd name="connsiteY0" fmla="*/ 1069142 h 1789419"/>
              <a:gd name="connsiteX1" fmla="*/ 10474036 w 10836774"/>
              <a:gd name="connsiteY1" fmla="*/ 1137155 h 1789419"/>
              <a:gd name="connsiteX2" fmla="*/ 10037353 w 10836774"/>
              <a:gd name="connsiteY2" fmla="*/ 1270956 h 1789419"/>
              <a:gd name="connsiteX3" fmla="*/ 9922139 w 10836774"/>
              <a:gd name="connsiteY3" fmla="*/ 925314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 name="connsiteX0" fmla="*/ 10836774 w 10836774"/>
              <a:gd name="connsiteY0" fmla="*/ 1069142 h 1789419"/>
              <a:gd name="connsiteX1" fmla="*/ 10382995 w 10836774"/>
              <a:gd name="connsiteY1" fmla="*/ 1040528 h 1789419"/>
              <a:gd name="connsiteX2" fmla="*/ 10037353 w 10836774"/>
              <a:gd name="connsiteY2" fmla="*/ 1270956 h 1789419"/>
              <a:gd name="connsiteX3" fmla="*/ 9922139 w 10836774"/>
              <a:gd name="connsiteY3" fmla="*/ 925314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 name="connsiteX0" fmla="*/ 10836774 w 10836774"/>
              <a:gd name="connsiteY0" fmla="*/ 1069142 h 1789419"/>
              <a:gd name="connsiteX1" fmla="*/ 10382995 w 10836774"/>
              <a:gd name="connsiteY1" fmla="*/ 1040528 h 1789419"/>
              <a:gd name="connsiteX2" fmla="*/ 10037353 w 10836774"/>
              <a:gd name="connsiteY2" fmla="*/ 1270956 h 1789419"/>
              <a:gd name="connsiteX3" fmla="*/ 9922139 w 10836774"/>
              <a:gd name="connsiteY3" fmla="*/ 810100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836774" h="1789419">
                <a:moveTo>
                  <a:pt x="10836774" y="1069142"/>
                </a:moveTo>
                <a:cubicBezTo>
                  <a:pt x="10722159" y="1095591"/>
                  <a:pt x="10535434" y="1064499"/>
                  <a:pt x="10382995" y="1040528"/>
                </a:cubicBezTo>
                <a:cubicBezTo>
                  <a:pt x="10267666" y="1026801"/>
                  <a:pt x="10114162" y="1309361"/>
                  <a:pt x="10037353" y="1270956"/>
                </a:cubicBezTo>
                <a:cubicBezTo>
                  <a:pt x="9960544" y="1232551"/>
                  <a:pt x="9979746" y="819701"/>
                  <a:pt x="9922139" y="810100"/>
                </a:cubicBezTo>
                <a:cubicBezTo>
                  <a:pt x="9864532" y="800499"/>
                  <a:pt x="9739717" y="1194147"/>
                  <a:pt x="9691711" y="1213349"/>
                </a:cubicBezTo>
                <a:cubicBezTo>
                  <a:pt x="9643705" y="1232551"/>
                  <a:pt x="9671230" y="1033735"/>
                  <a:pt x="9634104" y="925314"/>
                </a:cubicBezTo>
                <a:cubicBezTo>
                  <a:pt x="9596978" y="816893"/>
                  <a:pt x="9526559" y="562821"/>
                  <a:pt x="9468952" y="562821"/>
                </a:cubicBezTo>
                <a:cubicBezTo>
                  <a:pt x="9411345" y="562821"/>
                  <a:pt x="9366549" y="797691"/>
                  <a:pt x="9288462" y="925314"/>
                </a:cubicBezTo>
                <a:cubicBezTo>
                  <a:pt x="9210375" y="1052937"/>
                  <a:pt x="9113929" y="1235319"/>
                  <a:pt x="9000427" y="1328563"/>
                </a:cubicBezTo>
                <a:cubicBezTo>
                  <a:pt x="8886925" y="1421807"/>
                  <a:pt x="8814011" y="1446147"/>
                  <a:pt x="8607451" y="1484778"/>
                </a:cubicBezTo>
                <a:cubicBezTo>
                  <a:pt x="8400891" y="1523409"/>
                  <a:pt x="7975181" y="1567905"/>
                  <a:pt x="7761065" y="1560348"/>
                </a:cubicBezTo>
                <a:cubicBezTo>
                  <a:pt x="7546949" y="1552791"/>
                  <a:pt x="7322757" y="1439436"/>
                  <a:pt x="7322757" y="1439436"/>
                </a:cubicBezTo>
                <a:cubicBezTo>
                  <a:pt x="7166578" y="1397873"/>
                  <a:pt x="6968836" y="1406689"/>
                  <a:pt x="6823993" y="1310967"/>
                </a:cubicBezTo>
                <a:cubicBezTo>
                  <a:pt x="6679150" y="1215245"/>
                  <a:pt x="6544734" y="973782"/>
                  <a:pt x="6453699" y="865102"/>
                </a:cubicBezTo>
                <a:cubicBezTo>
                  <a:pt x="6362664" y="756422"/>
                  <a:pt x="6374311" y="702857"/>
                  <a:pt x="6277784" y="658887"/>
                </a:cubicBezTo>
                <a:cubicBezTo>
                  <a:pt x="6181257" y="614917"/>
                  <a:pt x="6087041" y="561873"/>
                  <a:pt x="5874535" y="601280"/>
                </a:cubicBezTo>
                <a:cubicBezTo>
                  <a:pt x="5662029" y="640687"/>
                  <a:pt x="5301707" y="892923"/>
                  <a:pt x="5002750" y="895330"/>
                </a:cubicBezTo>
                <a:cubicBezTo>
                  <a:pt x="4703793" y="897737"/>
                  <a:pt x="4329143" y="751139"/>
                  <a:pt x="4080793" y="615720"/>
                </a:cubicBezTo>
                <a:cubicBezTo>
                  <a:pt x="3832443" y="480301"/>
                  <a:pt x="3652826" y="165634"/>
                  <a:pt x="3512648" y="82817"/>
                </a:cubicBezTo>
                <a:cubicBezTo>
                  <a:pt x="3372470" y="0"/>
                  <a:pt x="3314017" y="64810"/>
                  <a:pt x="3239727" y="118816"/>
                </a:cubicBezTo>
                <a:cubicBezTo>
                  <a:pt x="3165437" y="172822"/>
                  <a:pt x="3143715" y="272435"/>
                  <a:pt x="3066906" y="406851"/>
                </a:cubicBezTo>
                <a:cubicBezTo>
                  <a:pt x="2990097" y="541267"/>
                  <a:pt x="2951692" y="714088"/>
                  <a:pt x="2778871" y="925314"/>
                </a:cubicBezTo>
                <a:cubicBezTo>
                  <a:pt x="2606050" y="1136540"/>
                  <a:pt x="2250807" y="1558991"/>
                  <a:pt x="2029980" y="1674205"/>
                </a:cubicBezTo>
                <a:cubicBezTo>
                  <a:pt x="1809153" y="1789419"/>
                  <a:pt x="1607529" y="1751013"/>
                  <a:pt x="1453910" y="1616597"/>
                </a:cubicBezTo>
                <a:cubicBezTo>
                  <a:pt x="1300291" y="1482181"/>
                  <a:pt x="1275016" y="1062229"/>
                  <a:pt x="1108268" y="867707"/>
                </a:cubicBezTo>
                <a:cubicBezTo>
                  <a:pt x="941520" y="673185"/>
                  <a:pt x="638133" y="574591"/>
                  <a:pt x="453422" y="449466"/>
                </a:cubicBezTo>
                <a:cubicBezTo>
                  <a:pt x="268711" y="324341"/>
                  <a:pt x="115245" y="194416"/>
                  <a:pt x="0" y="116957"/>
                </a:cubicBezTo>
              </a:path>
            </a:pathLst>
          </a:custGeom>
          <a:ln w="635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017" name="Picture 1" descr="G:\Land Technical\Maps\Aerial Photos\1931 c-1436_11 Fenn 16-5 Hi Contrast.jpg"/>
          <p:cNvPicPr>
            <a:picLocks noChangeAspect="1" noChangeArrowheads="1"/>
          </p:cNvPicPr>
          <p:nvPr/>
        </p:nvPicPr>
        <p:blipFill>
          <a:blip r:embed="rId3" cstate="print"/>
          <a:srcRect r="25022"/>
          <a:stretch>
            <a:fillRect/>
          </a:stretch>
        </p:blipFill>
        <p:spPr bwMode="auto">
          <a:xfrm>
            <a:off x="0" y="0"/>
            <a:ext cx="10968392" cy="8229600"/>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Rectangle 44"/>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Summer 1993</a:t>
            </a:r>
          </a:p>
        </p:txBody>
      </p:sp>
      <p:cxnSp>
        <p:nvCxnSpPr>
          <p:cNvPr id="30" name="Straight Connector 29"/>
          <p:cNvCxnSpPr/>
          <p:nvPr/>
        </p:nvCxnSpPr>
        <p:spPr>
          <a:xfrm flipH="1">
            <a:off x="1409721" y="5266940"/>
            <a:ext cx="4925670" cy="0"/>
          </a:xfrm>
          <a:prstGeom prst="line">
            <a:avLst/>
          </a:prstGeom>
          <a:ln w="25400">
            <a:solidFill>
              <a:schemeClr val="bg1">
                <a:alpha val="70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388767" y="2271377"/>
            <a:ext cx="7554053" cy="2995564"/>
            <a:chOff x="1331160" y="2213769"/>
            <a:chExt cx="7554053" cy="3053171"/>
          </a:xfrm>
        </p:grpSpPr>
        <p:grpSp>
          <p:nvGrpSpPr>
            <p:cNvPr id="26" name="Group 25"/>
            <p:cNvGrpSpPr/>
            <p:nvPr/>
          </p:nvGrpSpPr>
          <p:grpSpPr>
            <a:xfrm>
              <a:off x="8136322" y="2213769"/>
              <a:ext cx="748891" cy="701952"/>
              <a:chOff x="11477528" y="3839703"/>
              <a:chExt cx="985563" cy="1105201"/>
            </a:xfrm>
          </p:grpSpPr>
          <p:cxnSp>
            <p:nvCxnSpPr>
              <p:cNvPr id="32" name="Straight Connector 31"/>
              <p:cNvCxnSpPr/>
              <p:nvPr/>
            </p:nvCxnSpPr>
            <p:spPr>
              <a:xfrm>
                <a:off x="12190264" y="3839703"/>
                <a:ext cx="272827" cy="41945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11477528" y="4575656"/>
                <a:ext cx="938631" cy="36924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2416160" y="4259159"/>
                <a:ext cx="46931" cy="31649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7909231" y="2838855"/>
              <a:ext cx="284698" cy="66538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7149131" y="3504236"/>
              <a:ext cx="772833" cy="17281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6410256" y="3677050"/>
              <a:ext cx="309255" cy="532497"/>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256831" y="4209548"/>
              <a:ext cx="153423" cy="105739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713144" y="3677050"/>
              <a:ext cx="437503"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1331160" y="2444197"/>
              <a:ext cx="299015" cy="2822743"/>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grpSp>
      <p:cxnSp>
        <p:nvCxnSpPr>
          <p:cNvPr id="46" name="Straight Arrow Connector 45"/>
          <p:cNvCxnSpPr/>
          <p:nvPr/>
        </p:nvCxnSpPr>
        <p:spPr>
          <a:xfrm flipV="1">
            <a:off x="2490836" y="4172407"/>
            <a:ext cx="289166" cy="342151"/>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3354941" y="4518049"/>
            <a:ext cx="289166" cy="342151"/>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9" name="Freeform 28"/>
          <p:cNvSpPr/>
          <p:nvPr/>
        </p:nvSpPr>
        <p:spPr>
          <a:xfrm>
            <a:off x="0" y="1000420"/>
            <a:ext cx="10836774" cy="1789419"/>
          </a:xfrm>
          <a:custGeom>
            <a:avLst/>
            <a:gdLst>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370572 w 10836774"/>
              <a:gd name="connsiteY13" fmla="*/ 476092 h 1751970"/>
              <a:gd name="connsiteX14" fmla="*/ 5932265 w 10836774"/>
              <a:gd name="connsiteY14" fmla="*/ 256938 h 1751970"/>
              <a:gd name="connsiteX15" fmla="*/ 5002750 w 10836774"/>
              <a:gd name="connsiteY15" fmla="*/ 778373 h 1751970"/>
              <a:gd name="connsiteX16" fmla="*/ 4080793 w 10836774"/>
              <a:gd name="connsiteY16" fmla="*/ 498763 h 1751970"/>
              <a:gd name="connsiteX17" fmla="*/ 3944767 w 10836774"/>
              <a:gd name="connsiteY17" fmla="*/ 264495 h 1751970"/>
              <a:gd name="connsiteX18" fmla="*/ 3665157 w 10836774"/>
              <a:gd name="connsiteY18" fmla="*/ 83127 h 1751970"/>
              <a:gd name="connsiteX19" fmla="*/ 3121051 w 10836774"/>
              <a:gd name="connsiteY19" fmla="*/ 309838 h 1751970"/>
              <a:gd name="connsiteX20" fmla="*/ 2954797 w 10836774"/>
              <a:gd name="connsiteY20" fmla="*/ 717917 h 1751970"/>
              <a:gd name="connsiteX21" fmla="*/ 2886784 w 10836774"/>
              <a:gd name="connsiteY21" fmla="*/ 1171338 h 1751970"/>
              <a:gd name="connsiteX22" fmla="*/ 1896813 w 10836774"/>
              <a:gd name="connsiteY22" fmla="*/ 1685216 h 1751970"/>
              <a:gd name="connsiteX23" fmla="*/ 1375379 w 10836774"/>
              <a:gd name="connsiteY23" fmla="*/ 1571861 h 1751970"/>
              <a:gd name="connsiteX24" fmla="*/ 1337593 w 10836774"/>
              <a:gd name="connsiteY24" fmla="*/ 1065540 h 1751970"/>
              <a:gd name="connsiteX25" fmla="*/ 453422 w 10836774"/>
              <a:gd name="connsiteY25" fmla="*/ 332509 h 1751970"/>
              <a:gd name="connsiteX26" fmla="*/ 0 w 10836774"/>
              <a:gd name="connsiteY26" fmla="*/ 0 h 1751970"/>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277784 w 10836774"/>
              <a:gd name="connsiteY13" fmla="*/ 541930 h 1751970"/>
              <a:gd name="connsiteX14" fmla="*/ 5932265 w 10836774"/>
              <a:gd name="connsiteY14" fmla="*/ 256938 h 1751970"/>
              <a:gd name="connsiteX15" fmla="*/ 5002750 w 10836774"/>
              <a:gd name="connsiteY15" fmla="*/ 778373 h 1751970"/>
              <a:gd name="connsiteX16" fmla="*/ 4080793 w 10836774"/>
              <a:gd name="connsiteY16" fmla="*/ 498763 h 1751970"/>
              <a:gd name="connsiteX17" fmla="*/ 3944767 w 10836774"/>
              <a:gd name="connsiteY17" fmla="*/ 264495 h 1751970"/>
              <a:gd name="connsiteX18" fmla="*/ 3665157 w 10836774"/>
              <a:gd name="connsiteY18" fmla="*/ 83127 h 1751970"/>
              <a:gd name="connsiteX19" fmla="*/ 3121051 w 10836774"/>
              <a:gd name="connsiteY19" fmla="*/ 309838 h 1751970"/>
              <a:gd name="connsiteX20" fmla="*/ 2954797 w 10836774"/>
              <a:gd name="connsiteY20" fmla="*/ 717917 h 1751970"/>
              <a:gd name="connsiteX21" fmla="*/ 2886784 w 10836774"/>
              <a:gd name="connsiteY21" fmla="*/ 1171338 h 1751970"/>
              <a:gd name="connsiteX22" fmla="*/ 1896813 w 10836774"/>
              <a:gd name="connsiteY22" fmla="*/ 1685216 h 1751970"/>
              <a:gd name="connsiteX23" fmla="*/ 1375379 w 10836774"/>
              <a:gd name="connsiteY23" fmla="*/ 1571861 h 1751970"/>
              <a:gd name="connsiteX24" fmla="*/ 1337593 w 10836774"/>
              <a:gd name="connsiteY24" fmla="*/ 1065540 h 1751970"/>
              <a:gd name="connsiteX25" fmla="*/ 453422 w 10836774"/>
              <a:gd name="connsiteY25" fmla="*/ 332509 h 1751970"/>
              <a:gd name="connsiteX26" fmla="*/ 0 w 10836774"/>
              <a:gd name="connsiteY26" fmla="*/ 0 h 1751970"/>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277784 w 10836774"/>
              <a:gd name="connsiteY13" fmla="*/ 541930 h 1751970"/>
              <a:gd name="connsiteX14" fmla="*/ 5874535 w 10836774"/>
              <a:gd name="connsiteY14" fmla="*/ 484323 h 1751970"/>
              <a:gd name="connsiteX15" fmla="*/ 5002750 w 10836774"/>
              <a:gd name="connsiteY15" fmla="*/ 778373 h 1751970"/>
              <a:gd name="connsiteX16" fmla="*/ 4080793 w 10836774"/>
              <a:gd name="connsiteY16" fmla="*/ 498763 h 1751970"/>
              <a:gd name="connsiteX17" fmla="*/ 3944767 w 10836774"/>
              <a:gd name="connsiteY17" fmla="*/ 264495 h 1751970"/>
              <a:gd name="connsiteX18" fmla="*/ 3665157 w 10836774"/>
              <a:gd name="connsiteY18" fmla="*/ 83127 h 1751970"/>
              <a:gd name="connsiteX19" fmla="*/ 3121051 w 10836774"/>
              <a:gd name="connsiteY19" fmla="*/ 309838 h 1751970"/>
              <a:gd name="connsiteX20" fmla="*/ 2954797 w 10836774"/>
              <a:gd name="connsiteY20" fmla="*/ 717917 h 1751970"/>
              <a:gd name="connsiteX21" fmla="*/ 2886784 w 10836774"/>
              <a:gd name="connsiteY21" fmla="*/ 1171338 h 1751970"/>
              <a:gd name="connsiteX22" fmla="*/ 1896813 w 10836774"/>
              <a:gd name="connsiteY22" fmla="*/ 1685216 h 1751970"/>
              <a:gd name="connsiteX23" fmla="*/ 1375379 w 10836774"/>
              <a:gd name="connsiteY23" fmla="*/ 1571861 h 1751970"/>
              <a:gd name="connsiteX24" fmla="*/ 1337593 w 10836774"/>
              <a:gd name="connsiteY24" fmla="*/ 1065540 h 1751970"/>
              <a:gd name="connsiteX25" fmla="*/ 453422 w 10836774"/>
              <a:gd name="connsiteY25" fmla="*/ 332509 h 1751970"/>
              <a:gd name="connsiteX26" fmla="*/ 0 w 10836774"/>
              <a:gd name="connsiteY26" fmla="*/ 0 h 1751970"/>
              <a:gd name="connsiteX0" fmla="*/ 10836774 w 10836774"/>
              <a:gd name="connsiteY0" fmla="*/ 952185 h 1751970"/>
              <a:gd name="connsiteX1" fmla="*/ 10474036 w 10836774"/>
              <a:gd name="connsiteY1" fmla="*/ 1020198 h 1751970"/>
              <a:gd name="connsiteX2" fmla="*/ 10035729 w 10836774"/>
              <a:gd name="connsiteY2" fmla="*/ 1042869 h 1751970"/>
              <a:gd name="connsiteX3" fmla="*/ 9642764 w 10836774"/>
              <a:gd name="connsiteY3" fmla="*/ 755702 h 1751970"/>
              <a:gd name="connsiteX4" fmla="*/ 9620093 w 10836774"/>
              <a:gd name="connsiteY4" fmla="*/ 657461 h 1751970"/>
              <a:gd name="connsiteX5" fmla="*/ 9468952 w 10836774"/>
              <a:gd name="connsiteY5" fmla="*/ 445864 h 1751970"/>
              <a:gd name="connsiteX6" fmla="*/ 9234684 w 10836774"/>
              <a:gd name="connsiteY6" fmla="*/ 801044 h 1751970"/>
              <a:gd name="connsiteX7" fmla="*/ 9121329 w 10836774"/>
              <a:gd name="connsiteY7" fmla="*/ 1277137 h 1751970"/>
              <a:gd name="connsiteX8" fmla="*/ 8607451 w 10836774"/>
              <a:gd name="connsiteY8" fmla="*/ 1367821 h 1751970"/>
              <a:gd name="connsiteX9" fmla="*/ 7761065 w 10836774"/>
              <a:gd name="connsiteY9" fmla="*/ 1443391 h 1751970"/>
              <a:gd name="connsiteX10" fmla="*/ 7322757 w 10836774"/>
              <a:gd name="connsiteY10" fmla="*/ 1322479 h 1751970"/>
              <a:gd name="connsiteX11" fmla="*/ 6823993 w 10836774"/>
              <a:gd name="connsiteY11" fmla="*/ 1194010 h 1751970"/>
              <a:gd name="connsiteX12" fmla="*/ 6453699 w 10836774"/>
              <a:gd name="connsiteY12" fmla="*/ 748145 h 1751970"/>
              <a:gd name="connsiteX13" fmla="*/ 6277784 w 10836774"/>
              <a:gd name="connsiteY13" fmla="*/ 541930 h 1751970"/>
              <a:gd name="connsiteX14" fmla="*/ 5874535 w 10836774"/>
              <a:gd name="connsiteY14" fmla="*/ 484323 h 1751970"/>
              <a:gd name="connsiteX15" fmla="*/ 5002750 w 10836774"/>
              <a:gd name="connsiteY15" fmla="*/ 778373 h 1751970"/>
              <a:gd name="connsiteX16" fmla="*/ 4080793 w 10836774"/>
              <a:gd name="connsiteY16" fmla="*/ 498763 h 1751970"/>
              <a:gd name="connsiteX17" fmla="*/ 3665157 w 10836774"/>
              <a:gd name="connsiteY17" fmla="*/ 83127 h 1751970"/>
              <a:gd name="connsiteX18" fmla="*/ 3121051 w 10836774"/>
              <a:gd name="connsiteY18" fmla="*/ 309838 h 1751970"/>
              <a:gd name="connsiteX19" fmla="*/ 2954797 w 10836774"/>
              <a:gd name="connsiteY19" fmla="*/ 717917 h 1751970"/>
              <a:gd name="connsiteX20" fmla="*/ 2886784 w 10836774"/>
              <a:gd name="connsiteY20" fmla="*/ 1171338 h 1751970"/>
              <a:gd name="connsiteX21" fmla="*/ 1896813 w 10836774"/>
              <a:gd name="connsiteY21" fmla="*/ 1685216 h 1751970"/>
              <a:gd name="connsiteX22" fmla="*/ 1375379 w 10836774"/>
              <a:gd name="connsiteY22" fmla="*/ 1571861 h 1751970"/>
              <a:gd name="connsiteX23" fmla="*/ 1337593 w 10836774"/>
              <a:gd name="connsiteY23" fmla="*/ 1065540 h 1751970"/>
              <a:gd name="connsiteX24" fmla="*/ 453422 w 10836774"/>
              <a:gd name="connsiteY24" fmla="*/ 332509 h 1751970"/>
              <a:gd name="connsiteX25" fmla="*/ 0 w 10836774"/>
              <a:gd name="connsiteY25" fmla="*/ 0 h 1751970"/>
              <a:gd name="connsiteX0" fmla="*/ 10836774 w 10836774"/>
              <a:gd name="connsiteY0" fmla="*/ 952185 h 1770461"/>
              <a:gd name="connsiteX1" fmla="*/ 10474036 w 10836774"/>
              <a:gd name="connsiteY1" fmla="*/ 1020198 h 1770461"/>
              <a:gd name="connsiteX2" fmla="*/ 10035729 w 10836774"/>
              <a:gd name="connsiteY2" fmla="*/ 1042869 h 1770461"/>
              <a:gd name="connsiteX3" fmla="*/ 9642764 w 10836774"/>
              <a:gd name="connsiteY3" fmla="*/ 755702 h 1770461"/>
              <a:gd name="connsiteX4" fmla="*/ 9620093 w 10836774"/>
              <a:gd name="connsiteY4" fmla="*/ 657461 h 1770461"/>
              <a:gd name="connsiteX5" fmla="*/ 9468952 w 10836774"/>
              <a:gd name="connsiteY5" fmla="*/ 445864 h 1770461"/>
              <a:gd name="connsiteX6" fmla="*/ 9234684 w 10836774"/>
              <a:gd name="connsiteY6" fmla="*/ 801044 h 1770461"/>
              <a:gd name="connsiteX7" fmla="*/ 9121329 w 10836774"/>
              <a:gd name="connsiteY7" fmla="*/ 1277137 h 1770461"/>
              <a:gd name="connsiteX8" fmla="*/ 8607451 w 10836774"/>
              <a:gd name="connsiteY8" fmla="*/ 1367821 h 1770461"/>
              <a:gd name="connsiteX9" fmla="*/ 7761065 w 10836774"/>
              <a:gd name="connsiteY9" fmla="*/ 1443391 h 1770461"/>
              <a:gd name="connsiteX10" fmla="*/ 7322757 w 10836774"/>
              <a:gd name="connsiteY10" fmla="*/ 1322479 h 1770461"/>
              <a:gd name="connsiteX11" fmla="*/ 6823993 w 10836774"/>
              <a:gd name="connsiteY11" fmla="*/ 1194010 h 1770461"/>
              <a:gd name="connsiteX12" fmla="*/ 6453699 w 10836774"/>
              <a:gd name="connsiteY12" fmla="*/ 748145 h 1770461"/>
              <a:gd name="connsiteX13" fmla="*/ 6277784 w 10836774"/>
              <a:gd name="connsiteY13" fmla="*/ 541930 h 1770461"/>
              <a:gd name="connsiteX14" fmla="*/ 5874535 w 10836774"/>
              <a:gd name="connsiteY14" fmla="*/ 484323 h 1770461"/>
              <a:gd name="connsiteX15" fmla="*/ 5002750 w 10836774"/>
              <a:gd name="connsiteY15" fmla="*/ 778373 h 1770461"/>
              <a:gd name="connsiteX16" fmla="*/ 4080793 w 10836774"/>
              <a:gd name="connsiteY16" fmla="*/ 498763 h 1770461"/>
              <a:gd name="connsiteX17" fmla="*/ 3665157 w 10836774"/>
              <a:gd name="connsiteY17" fmla="*/ 83127 h 1770461"/>
              <a:gd name="connsiteX18" fmla="*/ 3121051 w 10836774"/>
              <a:gd name="connsiteY18" fmla="*/ 309838 h 1770461"/>
              <a:gd name="connsiteX19" fmla="*/ 2954797 w 10836774"/>
              <a:gd name="connsiteY19" fmla="*/ 717917 h 1770461"/>
              <a:gd name="connsiteX20" fmla="*/ 2763757 w 10836774"/>
              <a:gd name="connsiteY20" fmla="*/ 1060393 h 1770461"/>
              <a:gd name="connsiteX21" fmla="*/ 1896813 w 10836774"/>
              <a:gd name="connsiteY21" fmla="*/ 1685216 h 1770461"/>
              <a:gd name="connsiteX22" fmla="*/ 1375379 w 10836774"/>
              <a:gd name="connsiteY22" fmla="*/ 1571861 h 1770461"/>
              <a:gd name="connsiteX23" fmla="*/ 1337593 w 10836774"/>
              <a:gd name="connsiteY23" fmla="*/ 1065540 h 1770461"/>
              <a:gd name="connsiteX24" fmla="*/ 453422 w 10836774"/>
              <a:gd name="connsiteY24" fmla="*/ 332509 h 1770461"/>
              <a:gd name="connsiteX25" fmla="*/ 0 w 10836774"/>
              <a:gd name="connsiteY25" fmla="*/ 0 h 1770461"/>
              <a:gd name="connsiteX0" fmla="*/ 10836774 w 10836774"/>
              <a:gd name="connsiteY0" fmla="*/ 952185 h 1770461"/>
              <a:gd name="connsiteX1" fmla="*/ 10474036 w 10836774"/>
              <a:gd name="connsiteY1" fmla="*/ 1020198 h 1770461"/>
              <a:gd name="connsiteX2" fmla="*/ 10035729 w 10836774"/>
              <a:gd name="connsiteY2" fmla="*/ 1042869 h 1770461"/>
              <a:gd name="connsiteX3" fmla="*/ 9642764 w 10836774"/>
              <a:gd name="connsiteY3" fmla="*/ 755702 h 1770461"/>
              <a:gd name="connsiteX4" fmla="*/ 9620093 w 10836774"/>
              <a:gd name="connsiteY4" fmla="*/ 657461 h 1770461"/>
              <a:gd name="connsiteX5" fmla="*/ 9468952 w 10836774"/>
              <a:gd name="connsiteY5" fmla="*/ 445864 h 1770461"/>
              <a:gd name="connsiteX6" fmla="*/ 9234684 w 10836774"/>
              <a:gd name="connsiteY6" fmla="*/ 801044 h 1770461"/>
              <a:gd name="connsiteX7" fmla="*/ 9121329 w 10836774"/>
              <a:gd name="connsiteY7" fmla="*/ 1277137 h 1770461"/>
              <a:gd name="connsiteX8" fmla="*/ 8607451 w 10836774"/>
              <a:gd name="connsiteY8" fmla="*/ 1367821 h 1770461"/>
              <a:gd name="connsiteX9" fmla="*/ 7761065 w 10836774"/>
              <a:gd name="connsiteY9" fmla="*/ 1443391 h 1770461"/>
              <a:gd name="connsiteX10" fmla="*/ 7322757 w 10836774"/>
              <a:gd name="connsiteY10" fmla="*/ 1322479 h 1770461"/>
              <a:gd name="connsiteX11" fmla="*/ 6823993 w 10836774"/>
              <a:gd name="connsiteY11" fmla="*/ 1194010 h 1770461"/>
              <a:gd name="connsiteX12" fmla="*/ 6453699 w 10836774"/>
              <a:gd name="connsiteY12" fmla="*/ 748145 h 1770461"/>
              <a:gd name="connsiteX13" fmla="*/ 6277784 w 10836774"/>
              <a:gd name="connsiteY13" fmla="*/ 541930 h 1770461"/>
              <a:gd name="connsiteX14" fmla="*/ 5874535 w 10836774"/>
              <a:gd name="connsiteY14" fmla="*/ 484323 h 1770461"/>
              <a:gd name="connsiteX15" fmla="*/ 5002750 w 10836774"/>
              <a:gd name="connsiteY15" fmla="*/ 778373 h 1770461"/>
              <a:gd name="connsiteX16" fmla="*/ 4080793 w 10836774"/>
              <a:gd name="connsiteY16" fmla="*/ 498763 h 1770461"/>
              <a:gd name="connsiteX17" fmla="*/ 3665157 w 10836774"/>
              <a:gd name="connsiteY17" fmla="*/ 83127 h 1770461"/>
              <a:gd name="connsiteX18" fmla="*/ 3167006 w 10836774"/>
              <a:gd name="connsiteY18" fmla="*/ 369109 h 1770461"/>
              <a:gd name="connsiteX19" fmla="*/ 2954797 w 10836774"/>
              <a:gd name="connsiteY19" fmla="*/ 717917 h 1770461"/>
              <a:gd name="connsiteX20" fmla="*/ 2763757 w 10836774"/>
              <a:gd name="connsiteY20" fmla="*/ 1060393 h 1770461"/>
              <a:gd name="connsiteX21" fmla="*/ 1896813 w 10836774"/>
              <a:gd name="connsiteY21" fmla="*/ 1685216 h 1770461"/>
              <a:gd name="connsiteX22" fmla="*/ 1375379 w 10836774"/>
              <a:gd name="connsiteY22" fmla="*/ 1571861 h 1770461"/>
              <a:gd name="connsiteX23" fmla="*/ 1337593 w 10836774"/>
              <a:gd name="connsiteY23" fmla="*/ 1065540 h 1770461"/>
              <a:gd name="connsiteX24" fmla="*/ 453422 w 10836774"/>
              <a:gd name="connsiteY24" fmla="*/ 332509 h 1770461"/>
              <a:gd name="connsiteX25" fmla="*/ 0 w 10836774"/>
              <a:gd name="connsiteY25" fmla="*/ 0 h 1770461"/>
              <a:gd name="connsiteX0" fmla="*/ 10836774 w 10836774"/>
              <a:gd name="connsiteY0" fmla="*/ 1007934 h 1826210"/>
              <a:gd name="connsiteX1" fmla="*/ 10474036 w 10836774"/>
              <a:gd name="connsiteY1" fmla="*/ 1075947 h 1826210"/>
              <a:gd name="connsiteX2" fmla="*/ 10035729 w 10836774"/>
              <a:gd name="connsiteY2" fmla="*/ 1098618 h 1826210"/>
              <a:gd name="connsiteX3" fmla="*/ 9642764 w 10836774"/>
              <a:gd name="connsiteY3" fmla="*/ 811451 h 1826210"/>
              <a:gd name="connsiteX4" fmla="*/ 9620093 w 10836774"/>
              <a:gd name="connsiteY4" fmla="*/ 713210 h 1826210"/>
              <a:gd name="connsiteX5" fmla="*/ 9468952 w 10836774"/>
              <a:gd name="connsiteY5" fmla="*/ 501613 h 1826210"/>
              <a:gd name="connsiteX6" fmla="*/ 9234684 w 10836774"/>
              <a:gd name="connsiteY6" fmla="*/ 856793 h 1826210"/>
              <a:gd name="connsiteX7" fmla="*/ 9121329 w 10836774"/>
              <a:gd name="connsiteY7" fmla="*/ 1332886 h 1826210"/>
              <a:gd name="connsiteX8" fmla="*/ 8607451 w 10836774"/>
              <a:gd name="connsiteY8" fmla="*/ 1423570 h 1826210"/>
              <a:gd name="connsiteX9" fmla="*/ 7761065 w 10836774"/>
              <a:gd name="connsiteY9" fmla="*/ 1499140 h 1826210"/>
              <a:gd name="connsiteX10" fmla="*/ 7322757 w 10836774"/>
              <a:gd name="connsiteY10" fmla="*/ 1378228 h 1826210"/>
              <a:gd name="connsiteX11" fmla="*/ 6823993 w 10836774"/>
              <a:gd name="connsiteY11" fmla="*/ 1249759 h 1826210"/>
              <a:gd name="connsiteX12" fmla="*/ 6453699 w 10836774"/>
              <a:gd name="connsiteY12" fmla="*/ 803894 h 1826210"/>
              <a:gd name="connsiteX13" fmla="*/ 6277784 w 10836774"/>
              <a:gd name="connsiteY13" fmla="*/ 597679 h 1826210"/>
              <a:gd name="connsiteX14" fmla="*/ 5874535 w 10836774"/>
              <a:gd name="connsiteY14" fmla="*/ 540072 h 1826210"/>
              <a:gd name="connsiteX15" fmla="*/ 5002750 w 10836774"/>
              <a:gd name="connsiteY15" fmla="*/ 834122 h 1826210"/>
              <a:gd name="connsiteX16" fmla="*/ 4080793 w 10836774"/>
              <a:gd name="connsiteY16" fmla="*/ 554512 h 1826210"/>
              <a:gd name="connsiteX17" fmla="*/ 3512648 w 10836774"/>
              <a:gd name="connsiteY17" fmla="*/ 21609 h 1826210"/>
              <a:gd name="connsiteX18" fmla="*/ 3167006 w 10836774"/>
              <a:gd name="connsiteY18" fmla="*/ 424858 h 1826210"/>
              <a:gd name="connsiteX19" fmla="*/ 2954797 w 10836774"/>
              <a:gd name="connsiteY19" fmla="*/ 773666 h 1826210"/>
              <a:gd name="connsiteX20" fmla="*/ 2763757 w 10836774"/>
              <a:gd name="connsiteY20" fmla="*/ 1116142 h 1826210"/>
              <a:gd name="connsiteX21" fmla="*/ 1896813 w 10836774"/>
              <a:gd name="connsiteY21" fmla="*/ 1740965 h 1826210"/>
              <a:gd name="connsiteX22" fmla="*/ 1375379 w 10836774"/>
              <a:gd name="connsiteY22" fmla="*/ 1627610 h 1826210"/>
              <a:gd name="connsiteX23" fmla="*/ 1337593 w 10836774"/>
              <a:gd name="connsiteY23" fmla="*/ 1121289 h 1826210"/>
              <a:gd name="connsiteX24" fmla="*/ 453422 w 10836774"/>
              <a:gd name="connsiteY24" fmla="*/ 388258 h 1826210"/>
              <a:gd name="connsiteX25" fmla="*/ 0 w 10836774"/>
              <a:gd name="connsiteY25" fmla="*/ 55749 h 1826210"/>
              <a:gd name="connsiteX0" fmla="*/ 10836774 w 10836774"/>
              <a:gd name="connsiteY0" fmla="*/ 1007934 h 1826210"/>
              <a:gd name="connsiteX1" fmla="*/ 10474036 w 10836774"/>
              <a:gd name="connsiteY1" fmla="*/ 1075947 h 1826210"/>
              <a:gd name="connsiteX2" fmla="*/ 10035729 w 10836774"/>
              <a:gd name="connsiteY2" fmla="*/ 1098618 h 1826210"/>
              <a:gd name="connsiteX3" fmla="*/ 9642764 w 10836774"/>
              <a:gd name="connsiteY3" fmla="*/ 811451 h 1826210"/>
              <a:gd name="connsiteX4" fmla="*/ 9620093 w 10836774"/>
              <a:gd name="connsiteY4" fmla="*/ 713210 h 1826210"/>
              <a:gd name="connsiteX5" fmla="*/ 9468952 w 10836774"/>
              <a:gd name="connsiteY5" fmla="*/ 501613 h 1826210"/>
              <a:gd name="connsiteX6" fmla="*/ 9234684 w 10836774"/>
              <a:gd name="connsiteY6" fmla="*/ 856793 h 1826210"/>
              <a:gd name="connsiteX7" fmla="*/ 9121329 w 10836774"/>
              <a:gd name="connsiteY7" fmla="*/ 1332886 h 1826210"/>
              <a:gd name="connsiteX8" fmla="*/ 8607451 w 10836774"/>
              <a:gd name="connsiteY8" fmla="*/ 1423570 h 1826210"/>
              <a:gd name="connsiteX9" fmla="*/ 7761065 w 10836774"/>
              <a:gd name="connsiteY9" fmla="*/ 1499140 h 1826210"/>
              <a:gd name="connsiteX10" fmla="*/ 7322757 w 10836774"/>
              <a:gd name="connsiteY10" fmla="*/ 1378228 h 1826210"/>
              <a:gd name="connsiteX11" fmla="*/ 6823993 w 10836774"/>
              <a:gd name="connsiteY11" fmla="*/ 1249759 h 1826210"/>
              <a:gd name="connsiteX12" fmla="*/ 6453699 w 10836774"/>
              <a:gd name="connsiteY12" fmla="*/ 803894 h 1826210"/>
              <a:gd name="connsiteX13" fmla="*/ 6277784 w 10836774"/>
              <a:gd name="connsiteY13" fmla="*/ 597679 h 1826210"/>
              <a:gd name="connsiteX14" fmla="*/ 5874535 w 10836774"/>
              <a:gd name="connsiteY14" fmla="*/ 540072 h 1826210"/>
              <a:gd name="connsiteX15" fmla="*/ 5002750 w 10836774"/>
              <a:gd name="connsiteY15" fmla="*/ 834122 h 1826210"/>
              <a:gd name="connsiteX16" fmla="*/ 4080793 w 10836774"/>
              <a:gd name="connsiteY16" fmla="*/ 554512 h 1826210"/>
              <a:gd name="connsiteX17" fmla="*/ 3512648 w 10836774"/>
              <a:gd name="connsiteY17" fmla="*/ 21609 h 1826210"/>
              <a:gd name="connsiteX18" fmla="*/ 3167006 w 10836774"/>
              <a:gd name="connsiteY18" fmla="*/ 424858 h 1826210"/>
              <a:gd name="connsiteX19" fmla="*/ 2954797 w 10836774"/>
              <a:gd name="connsiteY19" fmla="*/ 773666 h 1826210"/>
              <a:gd name="connsiteX20" fmla="*/ 2706150 w 10836774"/>
              <a:gd name="connsiteY20" fmla="*/ 1116142 h 1826210"/>
              <a:gd name="connsiteX21" fmla="*/ 1896813 w 10836774"/>
              <a:gd name="connsiteY21" fmla="*/ 1740965 h 1826210"/>
              <a:gd name="connsiteX22" fmla="*/ 1375379 w 10836774"/>
              <a:gd name="connsiteY22" fmla="*/ 1627610 h 1826210"/>
              <a:gd name="connsiteX23" fmla="*/ 1337593 w 10836774"/>
              <a:gd name="connsiteY23" fmla="*/ 1121289 h 1826210"/>
              <a:gd name="connsiteX24" fmla="*/ 453422 w 10836774"/>
              <a:gd name="connsiteY24" fmla="*/ 388258 h 1826210"/>
              <a:gd name="connsiteX25" fmla="*/ 0 w 10836774"/>
              <a:gd name="connsiteY25" fmla="*/ 55749 h 1826210"/>
              <a:gd name="connsiteX0" fmla="*/ 10836774 w 10836774"/>
              <a:gd name="connsiteY0" fmla="*/ 1007934 h 1814173"/>
              <a:gd name="connsiteX1" fmla="*/ 10474036 w 10836774"/>
              <a:gd name="connsiteY1" fmla="*/ 1075947 h 1814173"/>
              <a:gd name="connsiteX2" fmla="*/ 10035729 w 10836774"/>
              <a:gd name="connsiteY2" fmla="*/ 1098618 h 1814173"/>
              <a:gd name="connsiteX3" fmla="*/ 9642764 w 10836774"/>
              <a:gd name="connsiteY3" fmla="*/ 811451 h 1814173"/>
              <a:gd name="connsiteX4" fmla="*/ 9620093 w 10836774"/>
              <a:gd name="connsiteY4" fmla="*/ 713210 h 1814173"/>
              <a:gd name="connsiteX5" fmla="*/ 9468952 w 10836774"/>
              <a:gd name="connsiteY5" fmla="*/ 501613 h 1814173"/>
              <a:gd name="connsiteX6" fmla="*/ 9234684 w 10836774"/>
              <a:gd name="connsiteY6" fmla="*/ 856793 h 1814173"/>
              <a:gd name="connsiteX7" fmla="*/ 9121329 w 10836774"/>
              <a:gd name="connsiteY7" fmla="*/ 1332886 h 1814173"/>
              <a:gd name="connsiteX8" fmla="*/ 8607451 w 10836774"/>
              <a:gd name="connsiteY8" fmla="*/ 1423570 h 1814173"/>
              <a:gd name="connsiteX9" fmla="*/ 7761065 w 10836774"/>
              <a:gd name="connsiteY9" fmla="*/ 1499140 h 1814173"/>
              <a:gd name="connsiteX10" fmla="*/ 7322757 w 10836774"/>
              <a:gd name="connsiteY10" fmla="*/ 1378228 h 1814173"/>
              <a:gd name="connsiteX11" fmla="*/ 6823993 w 10836774"/>
              <a:gd name="connsiteY11" fmla="*/ 1249759 h 1814173"/>
              <a:gd name="connsiteX12" fmla="*/ 6453699 w 10836774"/>
              <a:gd name="connsiteY12" fmla="*/ 803894 h 1814173"/>
              <a:gd name="connsiteX13" fmla="*/ 6277784 w 10836774"/>
              <a:gd name="connsiteY13" fmla="*/ 597679 h 1814173"/>
              <a:gd name="connsiteX14" fmla="*/ 5874535 w 10836774"/>
              <a:gd name="connsiteY14" fmla="*/ 540072 h 1814173"/>
              <a:gd name="connsiteX15" fmla="*/ 5002750 w 10836774"/>
              <a:gd name="connsiteY15" fmla="*/ 834122 h 1814173"/>
              <a:gd name="connsiteX16" fmla="*/ 4080793 w 10836774"/>
              <a:gd name="connsiteY16" fmla="*/ 554512 h 1814173"/>
              <a:gd name="connsiteX17" fmla="*/ 3512648 w 10836774"/>
              <a:gd name="connsiteY17" fmla="*/ 21609 h 1814173"/>
              <a:gd name="connsiteX18" fmla="*/ 3167006 w 10836774"/>
              <a:gd name="connsiteY18" fmla="*/ 424858 h 1814173"/>
              <a:gd name="connsiteX19" fmla="*/ 2954797 w 10836774"/>
              <a:gd name="connsiteY19" fmla="*/ 773666 h 1814173"/>
              <a:gd name="connsiteX20" fmla="*/ 2706150 w 10836774"/>
              <a:gd name="connsiteY20" fmla="*/ 1116142 h 1814173"/>
              <a:gd name="connsiteX21" fmla="*/ 1896813 w 10836774"/>
              <a:gd name="connsiteY21" fmla="*/ 1740965 h 1814173"/>
              <a:gd name="connsiteX22" fmla="*/ 1453910 w 10836774"/>
              <a:gd name="connsiteY22" fmla="*/ 1555389 h 1814173"/>
              <a:gd name="connsiteX23" fmla="*/ 1337593 w 10836774"/>
              <a:gd name="connsiteY23" fmla="*/ 1121289 h 1814173"/>
              <a:gd name="connsiteX24" fmla="*/ 453422 w 10836774"/>
              <a:gd name="connsiteY24" fmla="*/ 388258 h 1814173"/>
              <a:gd name="connsiteX25" fmla="*/ 0 w 10836774"/>
              <a:gd name="connsiteY25" fmla="*/ 55749 h 1814173"/>
              <a:gd name="connsiteX0" fmla="*/ 10836774 w 10836774"/>
              <a:gd name="connsiteY0" fmla="*/ 1007934 h 1814173"/>
              <a:gd name="connsiteX1" fmla="*/ 10474036 w 10836774"/>
              <a:gd name="connsiteY1" fmla="*/ 1075947 h 1814173"/>
              <a:gd name="connsiteX2" fmla="*/ 10035729 w 10836774"/>
              <a:gd name="connsiteY2" fmla="*/ 1098618 h 1814173"/>
              <a:gd name="connsiteX3" fmla="*/ 9642764 w 10836774"/>
              <a:gd name="connsiteY3" fmla="*/ 811451 h 1814173"/>
              <a:gd name="connsiteX4" fmla="*/ 9620093 w 10836774"/>
              <a:gd name="connsiteY4" fmla="*/ 713210 h 1814173"/>
              <a:gd name="connsiteX5" fmla="*/ 9468952 w 10836774"/>
              <a:gd name="connsiteY5" fmla="*/ 501613 h 1814173"/>
              <a:gd name="connsiteX6" fmla="*/ 9234684 w 10836774"/>
              <a:gd name="connsiteY6" fmla="*/ 856793 h 1814173"/>
              <a:gd name="connsiteX7" fmla="*/ 9121329 w 10836774"/>
              <a:gd name="connsiteY7" fmla="*/ 1332886 h 1814173"/>
              <a:gd name="connsiteX8" fmla="*/ 8607451 w 10836774"/>
              <a:gd name="connsiteY8" fmla="*/ 1423570 h 1814173"/>
              <a:gd name="connsiteX9" fmla="*/ 7761065 w 10836774"/>
              <a:gd name="connsiteY9" fmla="*/ 1499140 h 1814173"/>
              <a:gd name="connsiteX10" fmla="*/ 7322757 w 10836774"/>
              <a:gd name="connsiteY10" fmla="*/ 1378228 h 1814173"/>
              <a:gd name="connsiteX11" fmla="*/ 6823993 w 10836774"/>
              <a:gd name="connsiteY11" fmla="*/ 1249759 h 1814173"/>
              <a:gd name="connsiteX12" fmla="*/ 6453699 w 10836774"/>
              <a:gd name="connsiteY12" fmla="*/ 803894 h 1814173"/>
              <a:gd name="connsiteX13" fmla="*/ 6277784 w 10836774"/>
              <a:gd name="connsiteY13" fmla="*/ 597679 h 1814173"/>
              <a:gd name="connsiteX14" fmla="*/ 5874535 w 10836774"/>
              <a:gd name="connsiteY14" fmla="*/ 540072 h 1814173"/>
              <a:gd name="connsiteX15" fmla="*/ 5002750 w 10836774"/>
              <a:gd name="connsiteY15" fmla="*/ 834122 h 1814173"/>
              <a:gd name="connsiteX16" fmla="*/ 4080793 w 10836774"/>
              <a:gd name="connsiteY16" fmla="*/ 554512 h 1814173"/>
              <a:gd name="connsiteX17" fmla="*/ 3512648 w 10836774"/>
              <a:gd name="connsiteY17" fmla="*/ 21609 h 1814173"/>
              <a:gd name="connsiteX18" fmla="*/ 3167006 w 10836774"/>
              <a:gd name="connsiteY18" fmla="*/ 424858 h 1814173"/>
              <a:gd name="connsiteX19" fmla="*/ 2954797 w 10836774"/>
              <a:gd name="connsiteY19" fmla="*/ 773666 h 1814173"/>
              <a:gd name="connsiteX20" fmla="*/ 2706150 w 10836774"/>
              <a:gd name="connsiteY20" fmla="*/ 1116142 h 1814173"/>
              <a:gd name="connsiteX21" fmla="*/ 1896813 w 10836774"/>
              <a:gd name="connsiteY21" fmla="*/ 1740965 h 1814173"/>
              <a:gd name="connsiteX22" fmla="*/ 1453910 w 10836774"/>
              <a:gd name="connsiteY22" fmla="*/ 1555389 h 1814173"/>
              <a:gd name="connsiteX23" fmla="*/ 1108268 w 10836774"/>
              <a:gd name="connsiteY23" fmla="*/ 806499 h 1814173"/>
              <a:gd name="connsiteX24" fmla="*/ 453422 w 10836774"/>
              <a:gd name="connsiteY24" fmla="*/ 388258 h 1814173"/>
              <a:gd name="connsiteX25" fmla="*/ 0 w 10836774"/>
              <a:gd name="connsiteY25" fmla="*/ 55749 h 1814173"/>
              <a:gd name="connsiteX0" fmla="*/ 10836774 w 10836774"/>
              <a:gd name="connsiteY0" fmla="*/ 1007934 h 1689805"/>
              <a:gd name="connsiteX1" fmla="*/ 10474036 w 10836774"/>
              <a:gd name="connsiteY1" fmla="*/ 1075947 h 1689805"/>
              <a:gd name="connsiteX2" fmla="*/ 10035729 w 10836774"/>
              <a:gd name="connsiteY2" fmla="*/ 1098618 h 1689805"/>
              <a:gd name="connsiteX3" fmla="*/ 9642764 w 10836774"/>
              <a:gd name="connsiteY3" fmla="*/ 811451 h 1689805"/>
              <a:gd name="connsiteX4" fmla="*/ 9620093 w 10836774"/>
              <a:gd name="connsiteY4" fmla="*/ 713210 h 1689805"/>
              <a:gd name="connsiteX5" fmla="*/ 9468952 w 10836774"/>
              <a:gd name="connsiteY5" fmla="*/ 501613 h 1689805"/>
              <a:gd name="connsiteX6" fmla="*/ 9234684 w 10836774"/>
              <a:gd name="connsiteY6" fmla="*/ 856793 h 1689805"/>
              <a:gd name="connsiteX7" fmla="*/ 9121329 w 10836774"/>
              <a:gd name="connsiteY7" fmla="*/ 1332886 h 1689805"/>
              <a:gd name="connsiteX8" fmla="*/ 8607451 w 10836774"/>
              <a:gd name="connsiteY8" fmla="*/ 1423570 h 1689805"/>
              <a:gd name="connsiteX9" fmla="*/ 7761065 w 10836774"/>
              <a:gd name="connsiteY9" fmla="*/ 1499140 h 1689805"/>
              <a:gd name="connsiteX10" fmla="*/ 7322757 w 10836774"/>
              <a:gd name="connsiteY10" fmla="*/ 1378228 h 1689805"/>
              <a:gd name="connsiteX11" fmla="*/ 6823993 w 10836774"/>
              <a:gd name="connsiteY11" fmla="*/ 1249759 h 1689805"/>
              <a:gd name="connsiteX12" fmla="*/ 6453699 w 10836774"/>
              <a:gd name="connsiteY12" fmla="*/ 803894 h 1689805"/>
              <a:gd name="connsiteX13" fmla="*/ 6277784 w 10836774"/>
              <a:gd name="connsiteY13" fmla="*/ 597679 h 1689805"/>
              <a:gd name="connsiteX14" fmla="*/ 5874535 w 10836774"/>
              <a:gd name="connsiteY14" fmla="*/ 540072 h 1689805"/>
              <a:gd name="connsiteX15" fmla="*/ 5002750 w 10836774"/>
              <a:gd name="connsiteY15" fmla="*/ 834122 h 1689805"/>
              <a:gd name="connsiteX16" fmla="*/ 4080793 w 10836774"/>
              <a:gd name="connsiteY16" fmla="*/ 554512 h 1689805"/>
              <a:gd name="connsiteX17" fmla="*/ 3512648 w 10836774"/>
              <a:gd name="connsiteY17" fmla="*/ 21609 h 1689805"/>
              <a:gd name="connsiteX18" fmla="*/ 3167006 w 10836774"/>
              <a:gd name="connsiteY18" fmla="*/ 424858 h 1689805"/>
              <a:gd name="connsiteX19" fmla="*/ 2954797 w 10836774"/>
              <a:gd name="connsiteY19" fmla="*/ 773666 h 1689805"/>
              <a:gd name="connsiteX20" fmla="*/ 2706150 w 10836774"/>
              <a:gd name="connsiteY20" fmla="*/ 1116142 h 1689805"/>
              <a:gd name="connsiteX21" fmla="*/ 2029980 w 10836774"/>
              <a:gd name="connsiteY21" fmla="*/ 1612997 h 1689805"/>
              <a:gd name="connsiteX22" fmla="*/ 1453910 w 10836774"/>
              <a:gd name="connsiteY22" fmla="*/ 1555389 h 1689805"/>
              <a:gd name="connsiteX23" fmla="*/ 1108268 w 10836774"/>
              <a:gd name="connsiteY23" fmla="*/ 806499 h 1689805"/>
              <a:gd name="connsiteX24" fmla="*/ 453422 w 10836774"/>
              <a:gd name="connsiteY24" fmla="*/ 388258 h 1689805"/>
              <a:gd name="connsiteX25" fmla="*/ 0 w 10836774"/>
              <a:gd name="connsiteY25" fmla="*/ 55749 h 1689805"/>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20093 w 10836774"/>
              <a:gd name="connsiteY4" fmla="*/ 713210 h 1699407"/>
              <a:gd name="connsiteX5" fmla="*/ 9468952 w 10836774"/>
              <a:gd name="connsiteY5" fmla="*/ 501613 h 1699407"/>
              <a:gd name="connsiteX6" fmla="*/ 9234684 w 10836774"/>
              <a:gd name="connsiteY6" fmla="*/ 856793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2954797 w 10836774"/>
              <a:gd name="connsiteY19" fmla="*/ 773666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20093 w 10836774"/>
              <a:gd name="connsiteY4" fmla="*/ 713210 h 1699407"/>
              <a:gd name="connsiteX5" fmla="*/ 9468952 w 10836774"/>
              <a:gd name="connsiteY5" fmla="*/ 501613 h 1699407"/>
              <a:gd name="connsiteX6" fmla="*/ 9234684 w 10836774"/>
              <a:gd name="connsiteY6" fmla="*/ 856793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20093 w 10836774"/>
              <a:gd name="connsiteY4" fmla="*/ 713210 h 1699407"/>
              <a:gd name="connsiteX5" fmla="*/ 9468952 w 10836774"/>
              <a:gd name="connsiteY5" fmla="*/ 501613 h 1699407"/>
              <a:gd name="connsiteX6" fmla="*/ 9346069 w 10836774"/>
              <a:gd name="connsiteY6" fmla="*/ 864106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35729 w 10836774"/>
              <a:gd name="connsiteY2" fmla="*/ 1098618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346069 w 10836774"/>
              <a:gd name="connsiteY6" fmla="*/ 864106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346069 w 10836774"/>
              <a:gd name="connsiteY6" fmla="*/ 864106 h 1699407"/>
              <a:gd name="connsiteX7" fmla="*/ 9121329 w 10836774"/>
              <a:gd name="connsiteY7" fmla="*/ 1332886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346069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42764 w 10836774"/>
              <a:gd name="connsiteY3" fmla="*/ 811451 h 1699407"/>
              <a:gd name="connsiteX4" fmla="*/ 9634104 w 10836774"/>
              <a:gd name="connsiteY4" fmla="*/ 864106 h 1699407"/>
              <a:gd name="connsiteX5" fmla="*/ 9468952 w 10836774"/>
              <a:gd name="connsiteY5" fmla="*/ 501613 h 1699407"/>
              <a:gd name="connsiteX6" fmla="*/ 9288462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10094960 w 10836774"/>
              <a:gd name="connsiteY2" fmla="*/ 921713 h 1699407"/>
              <a:gd name="connsiteX3" fmla="*/ 9691711 w 10836774"/>
              <a:gd name="connsiteY3" fmla="*/ 1152141 h 1699407"/>
              <a:gd name="connsiteX4" fmla="*/ 9634104 w 10836774"/>
              <a:gd name="connsiteY4" fmla="*/ 864106 h 1699407"/>
              <a:gd name="connsiteX5" fmla="*/ 9468952 w 10836774"/>
              <a:gd name="connsiteY5" fmla="*/ 501613 h 1699407"/>
              <a:gd name="connsiteX6" fmla="*/ 9288462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07934 h 1699407"/>
              <a:gd name="connsiteX1" fmla="*/ 10474036 w 10836774"/>
              <a:gd name="connsiteY1" fmla="*/ 1075947 h 1699407"/>
              <a:gd name="connsiteX2" fmla="*/ 9922139 w 10836774"/>
              <a:gd name="connsiteY2" fmla="*/ 864106 h 1699407"/>
              <a:gd name="connsiteX3" fmla="*/ 9691711 w 10836774"/>
              <a:gd name="connsiteY3" fmla="*/ 1152141 h 1699407"/>
              <a:gd name="connsiteX4" fmla="*/ 9634104 w 10836774"/>
              <a:gd name="connsiteY4" fmla="*/ 864106 h 1699407"/>
              <a:gd name="connsiteX5" fmla="*/ 9468952 w 10836774"/>
              <a:gd name="connsiteY5" fmla="*/ 501613 h 1699407"/>
              <a:gd name="connsiteX6" fmla="*/ 9288462 w 10836774"/>
              <a:gd name="connsiteY6" fmla="*/ 864106 h 1699407"/>
              <a:gd name="connsiteX7" fmla="*/ 9000427 w 10836774"/>
              <a:gd name="connsiteY7" fmla="*/ 1267355 h 1699407"/>
              <a:gd name="connsiteX8" fmla="*/ 8607451 w 10836774"/>
              <a:gd name="connsiteY8" fmla="*/ 1423570 h 1699407"/>
              <a:gd name="connsiteX9" fmla="*/ 7761065 w 10836774"/>
              <a:gd name="connsiteY9" fmla="*/ 1499140 h 1699407"/>
              <a:gd name="connsiteX10" fmla="*/ 7322757 w 10836774"/>
              <a:gd name="connsiteY10" fmla="*/ 1378228 h 1699407"/>
              <a:gd name="connsiteX11" fmla="*/ 6823993 w 10836774"/>
              <a:gd name="connsiteY11" fmla="*/ 1249759 h 1699407"/>
              <a:gd name="connsiteX12" fmla="*/ 6453699 w 10836774"/>
              <a:gd name="connsiteY12" fmla="*/ 803894 h 1699407"/>
              <a:gd name="connsiteX13" fmla="*/ 6277784 w 10836774"/>
              <a:gd name="connsiteY13" fmla="*/ 597679 h 1699407"/>
              <a:gd name="connsiteX14" fmla="*/ 5874535 w 10836774"/>
              <a:gd name="connsiteY14" fmla="*/ 540072 h 1699407"/>
              <a:gd name="connsiteX15" fmla="*/ 5002750 w 10836774"/>
              <a:gd name="connsiteY15" fmla="*/ 834122 h 1699407"/>
              <a:gd name="connsiteX16" fmla="*/ 4080793 w 10836774"/>
              <a:gd name="connsiteY16" fmla="*/ 554512 h 1699407"/>
              <a:gd name="connsiteX17" fmla="*/ 3512648 w 10836774"/>
              <a:gd name="connsiteY17" fmla="*/ 21609 h 1699407"/>
              <a:gd name="connsiteX18" fmla="*/ 3167006 w 10836774"/>
              <a:gd name="connsiteY18" fmla="*/ 424858 h 1699407"/>
              <a:gd name="connsiteX19" fmla="*/ 3124513 w 10836774"/>
              <a:gd name="connsiteY19" fmla="*/ 518464 h 1699407"/>
              <a:gd name="connsiteX20" fmla="*/ 2721264 w 10836774"/>
              <a:gd name="connsiteY20" fmla="*/ 1036927 h 1699407"/>
              <a:gd name="connsiteX21" fmla="*/ 2029980 w 10836774"/>
              <a:gd name="connsiteY21" fmla="*/ 1612997 h 1699407"/>
              <a:gd name="connsiteX22" fmla="*/ 1453910 w 10836774"/>
              <a:gd name="connsiteY22" fmla="*/ 1555389 h 1699407"/>
              <a:gd name="connsiteX23" fmla="*/ 1108268 w 10836774"/>
              <a:gd name="connsiteY23" fmla="*/ 806499 h 1699407"/>
              <a:gd name="connsiteX24" fmla="*/ 453422 w 10836774"/>
              <a:gd name="connsiteY24" fmla="*/ 388258 h 1699407"/>
              <a:gd name="connsiteX25" fmla="*/ 0 w 10836774"/>
              <a:gd name="connsiteY25" fmla="*/ 55749 h 1699407"/>
              <a:gd name="connsiteX0" fmla="*/ 10836774 w 10836774"/>
              <a:gd name="connsiteY0" fmla="*/ 1030738 h 1722211"/>
              <a:gd name="connsiteX1" fmla="*/ 10474036 w 10836774"/>
              <a:gd name="connsiteY1" fmla="*/ 1098751 h 1722211"/>
              <a:gd name="connsiteX2" fmla="*/ 9922139 w 10836774"/>
              <a:gd name="connsiteY2" fmla="*/ 886910 h 1722211"/>
              <a:gd name="connsiteX3" fmla="*/ 9691711 w 10836774"/>
              <a:gd name="connsiteY3" fmla="*/ 1174945 h 1722211"/>
              <a:gd name="connsiteX4" fmla="*/ 9634104 w 10836774"/>
              <a:gd name="connsiteY4" fmla="*/ 886910 h 1722211"/>
              <a:gd name="connsiteX5" fmla="*/ 9468952 w 10836774"/>
              <a:gd name="connsiteY5" fmla="*/ 524417 h 1722211"/>
              <a:gd name="connsiteX6" fmla="*/ 9288462 w 10836774"/>
              <a:gd name="connsiteY6" fmla="*/ 886910 h 1722211"/>
              <a:gd name="connsiteX7" fmla="*/ 9000427 w 10836774"/>
              <a:gd name="connsiteY7" fmla="*/ 1290159 h 1722211"/>
              <a:gd name="connsiteX8" fmla="*/ 8607451 w 10836774"/>
              <a:gd name="connsiteY8" fmla="*/ 1446374 h 1722211"/>
              <a:gd name="connsiteX9" fmla="*/ 7761065 w 10836774"/>
              <a:gd name="connsiteY9" fmla="*/ 1521944 h 1722211"/>
              <a:gd name="connsiteX10" fmla="*/ 7322757 w 10836774"/>
              <a:gd name="connsiteY10" fmla="*/ 1401032 h 1722211"/>
              <a:gd name="connsiteX11" fmla="*/ 6823993 w 10836774"/>
              <a:gd name="connsiteY11" fmla="*/ 1272563 h 1722211"/>
              <a:gd name="connsiteX12" fmla="*/ 6453699 w 10836774"/>
              <a:gd name="connsiteY12" fmla="*/ 826698 h 1722211"/>
              <a:gd name="connsiteX13" fmla="*/ 6277784 w 10836774"/>
              <a:gd name="connsiteY13" fmla="*/ 620483 h 1722211"/>
              <a:gd name="connsiteX14" fmla="*/ 5874535 w 10836774"/>
              <a:gd name="connsiteY14" fmla="*/ 562876 h 1722211"/>
              <a:gd name="connsiteX15" fmla="*/ 5002750 w 10836774"/>
              <a:gd name="connsiteY15" fmla="*/ 856926 h 1722211"/>
              <a:gd name="connsiteX16" fmla="*/ 4080793 w 10836774"/>
              <a:gd name="connsiteY16" fmla="*/ 577316 h 1722211"/>
              <a:gd name="connsiteX17" fmla="*/ 3512648 w 10836774"/>
              <a:gd name="connsiteY17" fmla="*/ 44413 h 1722211"/>
              <a:gd name="connsiteX18" fmla="*/ 3239727 w 10836774"/>
              <a:gd name="connsiteY18" fmla="*/ 310840 h 1722211"/>
              <a:gd name="connsiteX19" fmla="*/ 3124513 w 10836774"/>
              <a:gd name="connsiteY19" fmla="*/ 541268 h 1722211"/>
              <a:gd name="connsiteX20" fmla="*/ 2721264 w 10836774"/>
              <a:gd name="connsiteY20" fmla="*/ 1059731 h 1722211"/>
              <a:gd name="connsiteX21" fmla="*/ 2029980 w 10836774"/>
              <a:gd name="connsiteY21" fmla="*/ 1635801 h 1722211"/>
              <a:gd name="connsiteX22" fmla="*/ 1453910 w 10836774"/>
              <a:gd name="connsiteY22" fmla="*/ 1578193 h 1722211"/>
              <a:gd name="connsiteX23" fmla="*/ 1108268 w 10836774"/>
              <a:gd name="connsiteY23" fmla="*/ 829303 h 1722211"/>
              <a:gd name="connsiteX24" fmla="*/ 453422 w 10836774"/>
              <a:gd name="connsiteY24" fmla="*/ 411062 h 1722211"/>
              <a:gd name="connsiteX25" fmla="*/ 0 w 10836774"/>
              <a:gd name="connsiteY25" fmla="*/ 78553 h 1722211"/>
              <a:gd name="connsiteX0" fmla="*/ 10836774 w 10836774"/>
              <a:gd name="connsiteY0" fmla="*/ 1030738 h 1751015"/>
              <a:gd name="connsiteX1" fmla="*/ 10474036 w 10836774"/>
              <a:gd name="connsiteY1" fmla="*/ 1098751 h 1751015"/>
              <a:gd name="connsiteX2" fmla="*/ 9922139 w 10836774"/>
              <a:gd name="connsiteY2" fmla="*/ 886910 h 1751015"/>
              <a:gd name="connsiteX3" fmla="*/ 9691711 w 10836774"/>
              <a:gd name="connsiteY3" fmla="*/ 1174945 h 1751015"/>
              <a:gd name="connsiteX4" fmla="*/ 9634104 w 10836774"/>
              <a:gd name="connsiteY4" fmla="*/ 886910 h 1751015"/>
              <a:gd name="connsiteX5" fmla="*/ 9468952 w 10836774"/>
              <a:gd name="connsiteY5" fmla="*/ 524417 h 1751015"/>
              <a:gd name="connsiteX6" fmla="*/ 9288462 w 10836774"/>
              <a:gd name="connsiteY6" fmla="*/ 886910 h 1751015"/>
              <a:gd name="connsiteX7" fmla="*/ 9000427 w 10836774"/>
              <a:gd name="connsiteY7" fmla="*/ 1290159 h 1751015"/>
              <a:gd name="connsiteX8" fmla="*/ 8607451 w 10836774"/>
              <a:gd name="connsiteY8" fmla="*/ 1446374 h 1751015"/>
              <a:gd name="connsiteX9" fmla="*/ 7761065 w 10836774"/>
              <a:gd name="connsiteY9" fmla="*/ 1521944 h 1751015"/>
              <a:gd name="connsiteX10" fmla="*/ 7322757 w 10836774"/>
              <a:gd name="connsiteY10" fmla="*/ 1401032 h 1751015"/>
              <a:gd name="connsiteX11" fmla="*/ 6823993 w 10836774"/>
              <a:gd name="connsiteY11" fmla="*/ 1272563 h 1751015"/>
              <a:gd name="connsiteX12" fmla="*/ 6453699 w 10836774"/>
              <a:gd name="connsiteY12" fmla="*/ 826698 h 1751015"/>
              <a:gd name="connsiteX13" fmla="*/ 6277784 w 10836774"/>
              <a:gd name="connsiteY13" fmla="*/ 620483 h 1751015"/>
              <a:gd name="connsiteX14" fmla="*/ 5874535 w 10836774"/>
              <a:gd name="connsiteY14" fmla="*/ 562876 h 1751015"/>
              <a:gd name="connsiteX15" fmla="*/ 5002750 w 10836774"/>
              <a:gd name="connsiteY15" fmla="*/ 856926 h 1751015"/>
              <a:gd name="connsiteX16" fmla="*/ 4080793 w 10836774"/>
              <a:gd name="connsiteY16" fmla="*/ 577316 h 1751015"/>
              <a:gd name="connsiteX17" fmla="*/ 3512648 w 10836774"/>
              <a:gd name="connsiteY17" fmla="*/ 44413 h 1751015"/>
              <a:gd name="connsiteX18" fmla="*/ 3239727 w 10836774"/>
              <a:gd name="connsiteY18" fmla="*/ 310840 h 1751015"/>
              <a:gd name="connsiteX19" fmla="*/ 3124513 w 10836774"/>
              <a:gd name="connsiteY19" fmla="*/ 541268 h 1751015"/>
              <a:gd name="connsiteX20" fmla="*/ 2778871 w 10836774"/>
              <a:gd name="connsiteY20" fmla="*/ 886910 h 1751015"/>
              <a:gd name="connsiteX21" fmla="*/ 2029980 w 10836774"/>
              <a:gd name="connsiteY21" fmla="*/ 1635801 h 1751015"/>
              <a:gd name="connsiteX22" fmla="*/ 1453910 w 10836774"/>
              <a:gd name="connsiteY22" fmla="*/ 1578193 h 1751015"/>
              <a:gd name="connsiteX23" fmla="*/ 1108268 w 10836774"/>
              <a:gd name="connsiteY23" fmla="*/ 829303 h 1751015"/>
              <a:gd name="connsiteX24" fmla="*/ 453422 w 10836774"/>
              <a:gd name="connsiteY24" fmla="*/ 411062 h 1751015"/>
              <a:gd name="connsiteX25" fmla="*/ 0 w 10836774"/>
              <a:gd name="connsiteY25" fmla="*/ 78553 h 1751015"/>
              <a:gd name="connsiteX0" fmla="*/ 10836774 w 10836774"/>
              <a:gd name="connsiteY0" fmla="*/ 1030738 h 1751015"/>
              <a:gd name="connsiteX1" fmla="*/ 10474036 w 10836774"/>
              <a:gd name="connsiteY1" fmla="*/ 1098751 h 1751015"/>
              <a:gd name="connsiteX2" fmla="*/ 9922139 w 10836774"/>
              <a:gd name="connsiteY2" fmla="*/ 886910 h 1751015"/>
              <a:gd name="connsiteX3" fmla="*/ 9691711 w 10836774"/>
              <a:gd name="connsiteY3" fmla="*/ 1174945 h 1751015"/>
              <a:gd name="connsiteX4" fmla="*/ 9634104 w 10836774"/>
              <a:gd name="connsiteY4" fmla="*/ 886910 h 1751015"/>
              <a:gd name="connsiteX5" fmla="*/ 9468952 w 10836774"/>
              <a:gd name="connsiteY5" fmla="*/ 524417 h 1751015"/>
              <a:gd name="connsiteX6" fmla="*/ 9288462 w 10836774"/>
              <a:gd name="connsiteY6" fmla="*/ 886910 h 1751015"/>
              <a:gd name="connsiteX7" fmla="*/ 9000427 w 10836774"/>
              <a:gd name="connsiteY7" fmla="*/ 1290159 h 1751015"/>
              <a:gd name="connsiteX8" fmla="*/ 8607451 w 10836774"/>
              <a:gd name="connsiteY8" fmla="*/ 1446374 h 1751015"/>
              <a:gd name="connsiteX9" fmla="*/ 7761065 w 10836774"/>
              <a:gd name="connsiteY9" fmla="*/ 1521944 h 1751015"/>
              <a:gd name="connsiteX10" fmla="*/ 7322757 w 10836774"/>
              <a:gd name="connsiteY10" fmla="*/ 1401032 h 1751015"/>
              <a:gd name="connsiteX11" fmla="*/ 6823993 w 10836774"/>
              <a:gd name="connsiteY11" fmla="*/ 1272563 h 1751015"/>
              <a:gd name="connsiteX12" fmla="*/ 6453699 w 10836774"/>
              <a:gd name="connsiteY12" fmla="*/ 826698 h 1751015"/>
              <a:gd name="connsiteX13" fmla="*/ 6277784 w 10836774"/>
              <a:gd name="connsiteY13" fmla="*/ 620483 h 1751015"/>
              <a:gd name="connsiteX14" fmla="*/ 5874535 w 10836774"/>
              <a:gd name="connsiteY14" fmla="*/ 562876 h 1751015"/>
              <a:gd name="connsiteX15" fmla="*/ 5002750 w 10836774"/>
              <a:gd name="connsiteY15" fmla="*/ 856926 h 1751015"/>
              <a:gd name="connsiteX16" fmla="*/ 4080793 w 10836774"/>
              <a:gd name="connsiteY16" fmla="*/ 577316 h 1751015"/>
              <a:gd name="connsiteX17" fmla="*/ 3512648 w 10836774"/>
              <a:gd name="connsiteY17" fmla="*/ 44413 h 1751015"/>
              <a:gd name="connsiteX18" fmla="*/ 3239727 w 10836774"/>
              <a:gd name="connsiteY18" fmla="*/ 310840 h 1751015"/>
              <a:gd name="connsiteX19" fmla="*/ 3066906 w 10836774"/>
              <a:gd name="connsiteY19" fmla="*/ 483661 h 1751015"/>
              <a:gd name="connsiteX20" fmla="*/ 2778871 w 10836774"/>
              <a:gd name="connsiteY20" fmla="*/ 886910 h 1751015"/>
              <a:gd name="connsiteX21" fmla="*/ 2029980 w 10836774"/>
              <a:gd name="connsiteY21" fmla="*/ 1635801 h 1751015"/>
              <a:gd name="connsiteX22" fmla="*/ 1453910 w 10836774"/>
              <a:gd name="connsiteY22" fmla="*/ 1578193 h 1751015"/>
              <a:gd name="connsiteX23" fmla="*/ 1108268 w 10836774"/>
              <a:gd name="connsiteY23" fmla="*/ 829303 h 1751015"/>
              <a:gd name="connsiteX24" fmla="*/ 453422 w 10836774"/>
              <a:gd name="connsiteY24" fmla="*/ 411062 h 1751015"/>
              <a:gd name="connsiteX25" fmla="*/ 0 w 10836774"/>
              <a:gd name="connsiteY25" fmla="*/ 78553 h 1751015"/>
              <a:gd name="connsiteX0" fmla="*/ 10836774 w 10836774"/>
              <a:gd name="connsiteY0" fmla="*/ 1030738 h 1751015"/>
              <a:gd name="connsiteX1" fmla="*/ 10474036 w 10836774"/>
              <a:gd name="connsiteY1" fmla="*/ 1098751 h 1751015"/>
              <a:gd name="connsiteX2" fmla="*/ 9922139 w 10836774"/>
              <a:gd name="connsiteY2" fmla="*/ 886910 h 1751015"/>
              <a:gd name="connsiteX3" fmla="*/ 9691711 w 10836774"/>
              <a:gd name="connsiteY3" fmla="*/ 1174945 h 1751015"/>
              <a:gd name="connsiteX4" fmla="*/ 9634104 w 10836774"/>
              <a:gd name="connsiteY4" fmla="*/ 886910 h 1751015"/>
              <a:gd name="connsiteX5" fmla="*/ 9468952 w 10836774"/>
              <a:gd name="connsiteY5" fmla="*/ 524417 h 1751015"/>
              <a:gd name="connsiteX6" fmla="*/ 9288462 w 10836774"/>
              <a:gd name="connsiteY6" fmla="*/ 886910 h 1751015"/>
              <a:gd name="connsiteX7" fmla="*/ 9000427 w 10836774"/>
              <a:gd name="connsiteY7" fmla="*/ 1290159 h 1751015"/>
              <a:gd name="connsiteX8" fmla="*/ 8607451 w 10836774"/>
              <a:gd name="connsiteY8" fmla="*/ 1446374 h 1751015"/>
              <a:gd name="connsiteX9" fmla="*/ 7761065 w 10836774"/>
              <a:gd name="connsiteY9" fmla="*/ 1521944 h 1751015"/>
              <a:gd name="connsiteX10" fmla="*/ 7322757 w 10836774"/>
              <a:gd name="connsiteY10" fmla="*/ 1401032 h 1751015"/>
              <a:gd name="connsiteX11" fmla="*/ 6823993 w 10836774"/>
              <a:gd name="connsiteY11" fmla="*/ 1272563 h 1751015"/>
              <a:gd name="connsiteX12" fmla="*/ 6453699 w 10836774"/>
              <a:gd name="connsiteY12" fmla="*/ 826698 h 1751015"/>
              <a:gd name="connsiteX13" fmla="*/ 6277784 w 10836774"/>
              <a:gd name="connsiteY13" fmla="*/ 620483 h 1751015"/>
              <a:gd name="connsiteX14" fmla="*/ 5874535 w 10836774"/>
              <a:gd name="connsiteY14" fmla="*/ 562876 h 1751015"/>
              <a:gd name="connsiteX15" fmla="*/ 5002750 w 10836774"/>
              <a:gd name="connsiteY15" fmla="*/ 856926 h 1751015"/>
              <a:gd name="connsiteX16" fmla="*/ 4080793 w 10836774"/>
              <a:gd name="connsiteY16" fmla="*/ 577316 h 1751015"/>
              <a:gd name="connsiteX17" fmla="*/ 3512648 w 10836774"/>
              <a:gd name="connsiteY17" fmla="*/ 44413 h 1751015"/>
              <a:gd name="connsiteX18" fmla="*/ 3239727 w 10836774"/>
              <a:gd name="connsiteY18" fmla="*/ 310840 h 1751015"/>
              <a:gd name="connsiteX19" fmla="*/ 3066906 w 10836774"/>
              <a:gd name="connsiteY19" fmla="*/ 368447 h 1751015"/>
              <a:gd name="connsiteX20" fmla="*/ 2778871 w 10836774"/>
              <a:gd name="connsiteY20" fmla="*/ 886910 h 1751015"/>
              <a:gd name="connsiteX21" fmla="*/ 2029980 w 10836774"/>
              <a:gd name="connsiteY21" fmla="*/ 1635801 h 1751015"/>
              <a:gd name="connsiteX22" fmla="*/ 1453910 w 10836774"/>
              <a:gd name="connsiteY22" fmla="*/ 1578193 h 1751015"/>
              <a:gd name="connsiteX23" fmla="*/ 1108268 w 10836774"/>
              <a:gd name="connsiteY23" fmla="*/ 829303 h 1751015"/>
              <a:gd name="connsiteX24" fmla="*/ 453422 w 10836774"/>
              <a:gd name="connsiteY24" fmla="*/ 411062 h 1751015"/>
              <a:gd name="connsiteX25" fmla="*/ 0 w 10836774"/>
              <a:gd name="connsiteY25" fmla="*/ 78553 h 1751015"/>
              <a:gd name="connsiteX0" fmla="*/ 10836774 w 10836774"/>
              <a:gd name="connsiteY0" fmla="*/ 1069142 h 1789419"/>
              <a:gd name="connsiteX1" fmla="*/ 10474036 w 10836774"/>
              <a:gd name="connsiteY1" fmla="*/ 1137155 h 1789419"/>
              <a:gd name="connsiteX2" fmla="*/ 9922139 w 10836774"/>
              <a:gd name="connsiteY2" fmla="*/ 925314 h 1789419"/>
              <a:gd name="connsiteX3" fmla="*/ 9691711 w 10836774"/>
              <a:gd name="connsiteY3" fmla="*/ 1213349 h 1789419"/>
              <a:gd name="connsiteX4" fmla="*/ 9634104 w 10836774"/>
              <a:gd name="connsiteY4" fmla="*/ 925314 h 1789419"/>
              <a:gd name="connsiteX5" fmla="*/ 9468952 w 10836774"/>
              <a:gd name="connsiteY5" fmla="*/ 562821 h 1789419"/>
              <a:gd name="connsiteX6" fmla="*/ 9288462 w 10836774"/>
              <a:gd name="connsiteY6" fmla="*/ 925314 h 1789419"/>
              <a:gd name="connsiteX7" fmla="*/ 9000427 w 10836774"/>
              <a:gd name="connsiteY7" fmla="*/ 1328563 h 1789419"/>
              <a:gd name="connsiteX8" fmla="*/ 8607451 w 10836774"/>
              <a:gd name="connsiteY8" fmla="*/ 1484778 h 1789419"/>
              <a:gd name="connsiteX9" fmla="*/ 7761065 w 10836774"/>
              <a:gd name="connsiteY9" fmla="*/ 1560348 h 1789419"/>
              <a:gd name="connsiteX10" fmla="*/ 7322757 w 10836774"/>
              <a:gd name="connsiteY10" fmla="*/ 1439436 h 1789419"/>
              <a:gd name="connsiteX11" fmla="*/ 6823993 w 10836774"/>
              <a:gd name="connsiteY11" fmla="*/ 1310967 h 1789419"/>
              <a:gd name="connsiteX12" fmla="*/ 6453699 w 10836774"/>
              <a:gd name="connsiteY12" fmla="*/ 865102 h 1789419"/>
              <a:gd name="connsiteX13" fmla="*/ 6277784 w 10836774"/>
              <a:gd name="connsiteY13" fmla="*/ 658887 h 1789419"/>
              <a:gd name="connsiteX14" fmla="*/ 5874535 w 10836774"/>
              <a:gd name="connsiteY14" fmla="*/ 601280 h 1789419"/>
              <a:gd name="connsiteX15" fmla="*/ 5002750 w 10836774"/>
              <a:gd name="connsiteY15" fmla="*/ 895330 h 1789419"/>
              <a:gd name="connsiteX16" fmla="*/ 4080793 w 10836774"/>
              <a:gd name="connsiteY16" fmla="*/ 615720 h 1789419"/>
              <a:gd name="connsiteX17" fmla="*/ 3512648 w 10836774"/>
              <a:gd name="connsiteY17" fmla="*/ 82817 h 1789419"/>
              <a:gd name="connsiteX18" fmla="*/ 3239727 w 10836774"/>
              <a:gd name="connsiteY18" fmla="*/ 118816 h 1789419"/>
              <a:gd name="connsiteX19" fmla="*/ 3066906 w 10836774"/>
              <a:gd name="connsiteY19" fmla="*/ 406851 h 1789419"/>
              <a:gd name="connsiteX20" fmla="*/ 2778871 w 10836774"/>
              <a:gd name="connsiteY20" fmla="*/ 925314 h 1789419"/>
              <a:gd name="connsiteX21" fmla="*/ 2029980 w 10836774"/>
              <a:gd name="connsiteY21" fmla="*/ 1674205 h 1789419"/>
              <a:gd name="connsiteX22" fmla="*/ 1453910 w 10836774"/>
              <a:gd name="connsiteY22" fmla="*/ 1616597 h 1789419"/>
              <a:gd name="connsiteX23" fmla="*/ 1108268 w 10836774"/>
              <a:gd name="connsiteY23" fmla="*/ 867707 h 1789419"/>
              <a:gd name="connsiteX24" fmla="*/ 453422 w 10836774"/>
              <a:gd name="connsiteY24" fmla="*/ 449466 h 1789419"/>
              <a:gd name="connsiteX25" fmla="*/ 0 w 10836774"/>
              <a:gd name="connsiteY25" fmla="*/ 116957 h 1789419"/>
              <a:gd name="connsiteX0" fmla="*/ 10836774 w 10836774"/>
              <a:gd name="connsiteY0" fmla="*/ 1069142 h 1789419"/>
              <a:gd name="connsiteX1" fmla="*/ 10474036 w 10836774"/>
              <a:gd name="connsiteY1" fmla="*/ 1137155 h 1789419"/>
              <a:gd name="connsiteX2" fmla="*/ 10144800 w 10836774"/>
              <a:gd name="connsiteY2" fmla="*/ 986780 h 1789419"/>
              <a:gd name="connsiteX3" fmla="*/ 9922139 w 10836774"/>
              <a:gd name="connsiteY3" fmla="*/ 925314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 name="connsiteX0" fmla="*/ 10836774 w 10836774"/>
              <a:gd name="connsiteY0" fmla="*/ 1069142 h 1789419"/>
              <a:gd name="connsiteX1" fmla="*/ 10474036 w 10836774"/>
              <a:gd name="connsiteY1" fmla="*/ 1137155 h 1789419"/>
              <a:gd name="connsiteX2" fmla="*/ 10037353 w 10836774"/>
              <a:gd name="connsiteY2" fmla="*/ 1270956 h 1789419"/>
              <a:gd name="connsiteX3" fmla="*/ 9922139 w 10836774"/>
              <a:gd name="connsiteY3" fmla="*/ 925314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 name="connsiteX0" fmla="*/ 10836774 w 10836774"/>
              <a:gd name="connsiteY0" fmla="*/ 1069142 h 1789419"/>
              <a:gd name="connsiteX1" fmla="*/ 10382995 w 10836774"/>
              <a:gd name="connsiteY1" fmla="*/ 1040528 h 1789419"/>
              <a:gd name="connsiteX2" fmla="*/ 10037353 w 10836774"/>
              <a:gd name="connsiteY2" fmla="*/ 1270956 h 1789419"/>
              <a:gd name="connsiteX3" fmla="*/ 9922139 w 10836774"/>
              <a:gd name="connsiteY3" fmla="*/ 925314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 name="connsiteX0" fmla="*/ 10836774 w 10836774"/>
              <a:gd name="connsiteY0" fmla="*/ 1069142 h 1789419"/>
              <a:gd name="connsiteX1" fmla="*/ 10382995 w 10836774"/>
              <a:gd name="connsiteY1" fmla="*/ 1040528 h 1789419"/>
              <a:gd name="connsiteX2" fmla="*/ 10037353 w 10836774"/>
              <a:gd name="connsiteY2" fmla="*/ 1270956 h 1789419"/>
              <a:gd name="connsiteX3" fmla="*/ 9922139 w 10836774"/>
              <a:gd name="connsiteY3" fmla="*/ 810100 h 1789419"/>
              <a:gd name="connsiteX4" fmla="*/ 9691711 w 10836774"/>
              <a:gd name="connsiteY4" fmla="*/ 1213349 h 1789419"/>
              <a:gd name="connsiteX5" fmla="*/ 9634104 w 10836774"/>
              <a:gd name="connsiteY5" fmla="*/ 925314 h 1789419"/>
              <a:gd name="connsiteX6" fmla="*/ 9468952 w 10836774"/>
              <a:gd name="connsiteY6" fmla="*/ 562821 h 1789419"/>
              <a:gd name="connsiteX7" fmla="*/ 9288462 w 10836774"/>
              <a:gd name="connsiteY7" fmla="*/ 925314 h 1789419"/>
              <a:gd name="connsiteX8" fmla="*/ 9000427 w 10836774"/>
              <a:gd name="connsiteY8" fmla="*/ 1328563 h 1789419"/>
              <a:gd name="connsiteX9" fmla="*/ 8607451 w 10836774"/>
              <a:gd name="connsiteY9" fmla="*/ 1484778 h 1789419"/>
              <a:gd name="connsiteX10" fmla="*/ 7761065 w 10836774"/>
              <a:gd name="connsiteY10" fmla="*/ 1560348 h 1789419"/>
              <a:gd name="connsiteX11" fmla="*/ 7322757 w 10836774"/>
              <a:gd name="connsiteY11" fmla="*/ 1439436 h 1789419"/>
              <a:gd name="connsiteX12" fmla="*/ 6823993 w 10836774"/>
              <a:gd name="connsiteY12" fmla="*/ 1310967 h 1789419"/>
              <a:gd name="connsiteX13" fmla="*/ 6453699 w 10836774"/>
              <a:gd name="connsiteY13" fmla="*/ 865102 h 1789419"/>
              <a:gd name="connsiteX14" fmla="*/ 6277784 w 10836774"/>
              <a:gd name="connsiteY14" fmla="*/ 658887 h 1789419"/>
              <a:gd name="connsiteX15" fmla="*/ 5874535 w 10836774"/>
              <a:gd name="connsiteY15" fmla="*/ 601280 h 1789419"/>
              <a:gd name="connsiteX16" fmla="*/ 5002750 w 10836774"/>
              <a:gd name="connsiteY16" fmla="*/ 895330 h 1789419"/>
              <a:gd name="connsiteX17" fmla="*/ 4080793 w 10836774"/>
              <a:gd name="connsiteY17" fmla="*/ 615720 h 1789419"/>
              <a:gd name="connsiteX18" fmla="*/ 3512648 w 10836774"/>
              <a:gd name="connsiteY18" fmla="*/ 82817 h 1789419"/>
              <a:gd name="connsiteX19" fmla="*/ 3239727 w 10836774"/>
              <a:gd name="connsiteY19" fmla="*/ 118816 h 1789419"/>
              <a:gd name="connsiteX20" fmla="*/ 3066906 w 10836774"/>
              <a:gd name="connsiteY20" fmla="*/ 406851 h 1789419"/>
              <a:gd name="connsiteX21" fmla="*/ 2778871 w 10836774"/>
              <a:gd name="connsiteY21" fmla="*/ 925314 h 1789419"/>
              <a:gd name="connsiteX22" fmla="*/ 2029980 w 10836774"/>
              <a:gd name="connsiteY22" fmla="*/ 1674205 h 1789419"/>
              <a:gd name="connsiteX23" fmla="*/ 1453910 w 10836774"/>
              <a:gd name="connsiteY23" fmla="*/ 1616597 h 1789419"/>
              <a:gd name="connsiteX24" fmla="*/ 1108268 w 10836774"/>
              <a:gd name="connsiteY24" fmla="*/ 867707 h 1789419"/>
              <a:gd name="connsiteX25" fmla="*/ 453422 w 10836774"/>
              <a:gd name="connsiteY25" fmla="*/ 449466 h 1789419"/>
              <a:gd name="connsiteX26" fmla="*/ 0 w 10836774"/>
              <a:gd name="connsiteY26" fmla="*/ 116957 h 178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836774" h="1789419">
                <a:moveTo>
                  <a:pt x="10836774" y="1069142"/>
                </a:moveTo>
                <a:cubicBezTo>
                  <a:pt x="10722159" y="1095591"/>
                  <a:pt x="10535434" y="1064499"/>
                  <a:pt x="10382995" y="1040528"/>
                </a:cubicBezTo>
                <a:cubicBezTo>
                  <a:pt x="10267666" y="1026801"/>
                  <a:pt x="10114162" y="1309361"/>
                  <a:pt x="10037353" y="1270956"/>
                </a:cubicBezTo>
                <a:cubicBezTo>
                  <a:pt x="9960544" y="1232551"/>
                  <a:pt x="9979746" y="819701"/>
                  <a:pt x="9922139" y="810100"/>
                </a:cubicBezTo>
                <a:cubicBezTo>
                  <a:pt x="9864532" y="800499"/>
                  <a:pt x="9739717" y="1194147"/>
                  <a:pt x="9691711" y="1213349"/>
                </a:cubicBezTo>
                <a:cubicBezTo>
                  <a:pt x="9643705" y="1232551"/>
                  <a:pt x="9671230" y="1033735"/>
                  <a:pt x="9634104" y="925314"/>
                </a:cubicBezTo>
                <a:cubicBezTo>
                  <a:pt x="9596978" y="816893"/>
                  <a:pt x="9526559" y="562821"/>
                  <a:pt x="9468952" y="562821"/>
                </a:cubicBezTo>
                <a:cubicBezTo>
                  <a:pt x="9411345" y="562821"/>
                  <a:pt x="9366549" y="797691"/>
                  <a:pt x="9288462" y="925314"/>
                </a:cubicBezTo>
                <a:cubicBezTo>
                  <a:pt x="9210375" y="1052937"/>
                  <a:pt x="9113929" y="1235319"/>
                  <a:pt x="9000427" y="1328563"/>
                </a:cubicBezTo>
                <a:cubicBezTo>
                  <a:pt x="8886925" y="1421807"/>
                  <a:pt x="8814011" y="1446147"/>
                  <a:pt x="8607451" y="1484778"/>
                </a:cubicBezTo>
                <a:cubicBezTo>
                  <a:pt x="8400891" y="1523409"/>
                  <a:pt x="7975181" y="1567905"/>
                  <a:pt x="7761065" y="1560348"/>
                </a:cubicBezTo>
                <a:cubicBezTo>
                  <a:pt x="7546949" y="1552791"/>
                  <a:pt x="7322757" y="1439436"/>
                  <a:pt x="7322757" y="1439436"/>
                </a:cubicBezTo>
                <a:cubicBezTo>
                  <a:pt x="7166578" y="1397873"/>
                  <a:pt x="6968836" y="1406689"/>
                  <a:pt x="6823993" y="1310967"/>
                </a:cubicBezTo>
                <a:cubicBezTo>
                  <a:pt x="6679150" y="1215245"/>
                  <a:pt x="6544734" y="973782"/>
                  <a:pt x="6453699" y="865102"/>
                </a:cubicBezTo>
                <a:cubicBezTo>
                  <a:pt x="6362664" y="756422"/>
                  <a:pt x="6374311" y="702857"/>
                  <a:pt x="6277784" y="658887"/>
                </a:cubicBezTo>
                <a:cubicBezTo>
                  <a:pt x="6181257" y="614917"/>
                  <a:pt x="6087041" y="561873"/>
                  <a:pt x="5874535" y="601280"/>
                </a:cubicBezTo>
                <a:cubicBezTo>
                  <a:pt x="5662029" y="640687"/>
                  <a:pt x="5301707" y="892923"/>
                  <a:pt x="5002750" y="895330"/>
                </a:cubicBezTo>
                <a:cubicBezTo>
                  <a:pt x="4703793" y="897737"/>
                  <a:pt x="4329143" y="751139"/>
                  <a:pt x="4080793" y="615720"/>
                </a:cubicBezTo>
                <a:cubicBezTo>
                  <a:pt x="3832443" y="480301"/>
                  <a:pt x="3652826" y="165634"/>
                  <a:pt x="3512648" y="82817"/>
                </a:cubicBezTo>
                <a:cubicBezTo>
                  <a:pt x="3372470" y="0"/>
                  <a:pt x="3314017" y="64810"/>
                  <a:pt x="3239727" y="118816"/>
                </a:cubicBezTo>
                <a:cubicBezTo>
                  <a:pt x="3165437" y="172822"/>
                  <a:pt x="3143715" y="272435"/>
                  <a:pt x="3066906" y="406851"/>
                </a:cubicBezTo>
                <a:cubicBezTo>
                  <a:pt x="2990097" y="541267"/>
                  <a:pt x="2951692" y="714088"/>
                  <a:pt x="2778871" y="925314"/>
                </a:cubicBezTo>
                <a:cubicBezTo>
                  <a:pt x="2606050" y="1136540"/>
                  <a:pt x="2250807" y="1558991"/>
                  <a:pt x="2029980" y="1674205"/>
                </a:cubicBezTo>
                <a:cubicBezTo>
                  <a:pt x="1809153" y="1789419"/>
                  <a:pt x="1607529" y="1751013"/>
                  <a:pt x="1453910" y="1616597"/>
                </a:cubicBezTo>
                <a:cubicBezTo>
                  <a:pt x="1300291" y="1482181"/>
                  <a:pt x="1275016" y="1062229"/>
                  <a:pt x="1108268" y="867707"/>
                </a:cubicBezTo>
                <a:cubicBezTo>
                  <a:pt x="941520" y="673185"/>
                  <a:pt x="638133" y="574591"/>
                  <a:pt x="453422" y="449466"/>
                </a:cubicBezTo>
                <a:cubicBezTo>
                  <a:pt x="268711" y="324341"/>
                  <a:pt x="115245" y="194416"/>
                  <a:pt x="0" y="116957"/>
                </a:cubicBezTo>
              </a:path>
            </a:pathLst>
          </a:custGeom>
          <a:ln w="635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Arrow Connector 30"/>
          <p:cNvCxnSpPr/>
          <p:nvPr/>
        </p:nvCxnSpPr>
        <p:spPr>
          <a:xfrm flipH="1">
            <a:off x="2894085" y="3596337"/>
            <a:ext cx="345641" cy="460856"/>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3470156" y="3711551"/>
            <a:ext cx="345641" cy="460856"/>
          </a:xfrm>
          <a:prstGeom prst="straightConnector1">
            <a:avLst/>
          </a:prstGeom>
          <a:ln w="1016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2" descr="G:\Land Technical\Maps\Aerial Photos\1931 c-1436_11 5x7 retouch.jpg"/>
          <p:cNvPicPr>
            <a:picLocks noChangeAspect="1" noChangeArrowheads="1"/>
          </p:cNvPicPr>
          <p:nvPr/>
        </p:nvPicPr>
        <p:blipFill>
          <a:blip r:embed="rId3" cstate="print"/>
          <a:srcRect l="9680" t="10388" r="8297" b="5666"/>
          <a:stretch>
            <a:fillRect/>
          </a:stretch>
        </p:blipFill>
        <p:spPr bwMode="auto">
          <a:xfrm>
            <a:off x="0" y="59"/>
            <a:ext cx="10972800" cy="8223888"/>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cxnSp>
        <p:nvCxnSpPr>
          <p:cNvPr id="30" name="Straight Connector 29"/>
          <p:cNvCxnSpPr/>
          <p:nvPr/>
        </p:nvCxnSpPr>
        <p:spPr>
          <a:xfrm flipH="1">
            <a:off x="1" y="6879936"/>
            <a:ext cx="6868967" cy="0"/>
          </a:xfrm>
          <a:prstGeom prst="line">
            <a:avLst/>
          </a:prstGeom>
          <a:ln w="25400">
            <a:solidFill>
              <a:schemeClr val="bg1">
                <a:alpha val="70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283033" y="2504252"/>
            <a:ext cx="272827" cy="41945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9570297" y="3240205"/>
            <a:ext cx="938631" cy="36924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9173280" y="3609454"/>
            <a:ext cx="397018" cy="8962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113302" y="4505682"/>
            <a:ext cx="1077735" cy="23277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082922" y="4738452"/>
            <a:ext cx="431263" cy="71724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868968" y="5455694"/>
            <a:ext cx="213952" cy="142424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0508929" y="2923708"/>
            <a:ext cx="46931" cy="31649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505308" y="4738452"/>
            <a:ext cx="610108"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Rectangle 44"/>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Summer 1993</a:t>
            </a:r>
          </a:p>
        </p:txBody>
      </p:sp>
      <p:cxnSp>
        <p:nvCxnSpPr>
          <p:cNvPr id="66" name="Straight Connector 65"/>
          <p:cNvCxnSpPr/>
          <p:nvPr/>
        </p:nvCxnSpPr>
        <p:spPr>
          <a:xfrm flipH="1">
            <a:off x="0" y="3077874"/>
            <a:ext cx="416984" cy="380206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1281089" y="5324547"/>
            <a:ext cx="518463" cy="345642"/>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3" name="Freeform 22"/>
          <p:cNvSpPr/>
          <p:nvPr/>
        </p:nvSpPr>
        <p:spPr>
          <a:xfrm>
            <a:off x="1569124" y="2444197"/>
            <a:ext cx="1555389" cy="3168385"/>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p:cNvSpPr txBox="1"/>
          <p:nvPr/>
        </p:nvSpPr>
        <p:spPr>
          <a:xfrm>
            <a:off x="993054" y="5496559"/>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26" name="Oval 25"/>
          <p:cNvSpPr/>
          <p:nvPr/>
        </p:nvSpPr>
        <p:spPr>
          <a:xfrm>
            <a:off x="993054" y="5554975"/>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G:\Photos\Historical Photos\Land\First Day\Rdwd 2.jpg"/>
          <p:cNvPicPr>
            <a:picLocks noChangeAspect="1" noChangeArrowheads="1"/>
          </p:cNvPicPr>
          <p:nvPr/>
        </p:nvPicPr>
        <p:blipFill>
          <a:blip r:embed="rId3" cstate="print"/>
          <a:srcRect/>
          <a:stretch>
            <a:fillRect/>
          </a:stretch>
        </p:blipFill>
        <p:spPr bwMode="auto">
          <a:xfrm>
            <a:off x="5486400" y="7138"/>
            <a:ext cx="5486400" cy="8222462"/>
          </a:xfrm>
          <a:prstGeom prst="rect">
            <a:avLst/>
          </a:prstGeom>
          <a:noFill/>
        </p:spPr>
      </p:pic>
      <p:pic>
        <p:nvPicPr>
          <p:cNvPr id="3"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pic>
        <p:nvPicPr>
          <p:cNvPr id="2" name="Picture 2" descr="G:\Photos\Historical Photos\Land\First Day\Rdwd 1.jpg"/>
          <p:cNvPicPr>
            <a:picLocks noChangeAspect="1" noChangeArrowheads="1"/>
          </p:cNvPicPr>
          <p:nvPr/>
        </p:nvPicPr>
        <p:blipFill>
          <a:blip r:embed="rId5" cstate="print"/>
          <a:srcRect r="1245"/>
          <a:stretch>
            <a:fillRect/>
          </a:stretch>
        </p:blipFill>
        <p:spPr bwMode="auto">
          <a:xfrm>
            <a:off x="0" y="0"/>
            <a:ext cx="5441621" cy="8229600"/>
          </a:xfrm>
          <a:prstGeom prst="rect">
            <a:avLst/>
          </a:prstGeom>
          <a:noFill/>
        </p:spPr>
      </p:pic>
      <p:sp>
        <p:nvSpPr>
          <p:cNvPr id="5" name="TextBox 4"/>
          <p:cNvSpPr txBox="1"/>
          <p:nvPr/>
        </p:nvSpPr>
        <p:spPr>
          <a:xfrm>
            <a:off x="1972373" y="6360664"/>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7" name="Rectangle 6"/>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November1989</a:t>
            </a:r>
          </a:p>
        </p:txBody>
      </p:sp>
      <p:sp>
        <p:nvSpPr>
          <p:cNvPr id="8" name="Oval 7"/>
          <p:cNvSpPr/>
          <p:nvPr/>
        </p:nvSpPr>
        <p:spPr>
          <a:xfrm>
            <a:off x="1972373" y="6419080"/>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G:\Photos\Historical Photos\Land\Forestry\098 adj.jpg"/>
          <p:cNvPicPr>
            <a:picLocks noChangeAspect="1" noChangeArrowheads="1"/>
          </p:cNvPicPr>
          <p:nvPr/>
        </p:nvPicPr>
        <p:blipFill>
          <a:blip r:embed="rId3" cstate="print"/>
          <a:srcRect l="6943" t="3681" r="7935" b="1473"/>
          <a:stretch>
            <a:fillRect/>
          </a:stretch>
        </p:blipFill>
        <p:spPr bwMode="auto">
          <a:xfrm>
            <a:off x="0" y="-1"/>
            <a:ext cx="10969008" cy="8229600"/>
          </a:xfrm>
          <a:prstGeom prst="rect">
            <a:avLst/>
          </a:prstGeom>
          <a:noFill/>
        </p:spPr>
      </p:pic>
      <p:pic>
        <p:nvPicPr>
          <p:cNvPr id="3"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4" name="Rectangle 3"/>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latin typeface="Arial" pitchFamily="34" charset="0"/>
                <a:cs typeface="Arial" pitchFamily="34" charset="0"/>
              </a:rPr>
              <a:t>Summer 1993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G:\Photos\Incoming 15\Incoming 10-15\10-1-15 Fuel Break\DSCN0830.JPG"/>
          <p:cNvPicPr>
            <a:picLocks noChangeAspect="1" noChangeArrowheads="1"/>
          </p:cNvPicPr>
          <p:nvPr/>
        </p:nvPicPr>
        <p:blipFill>
          <a:blip r:embed="rId3" cstate="print"/>
          <a:srcRect/>
          <a:stretch>
            <a:fillRect/>
          </a:stretch>
        </p:blipFill>
        <p:spPr bwMode="auto">
          <a:xfrm>
            <a:off x="0" y="0"/>
            <a:ext cx="10972800" cy="8230858"/>
          </a:xfrm>
          <a:prstGeom prst="rect">
            <a:avLst/>
          </a:prstGeom>
          <a:noFill/>
        </p:spPr>
      </p:pic>
      <p:pic>
        <p:nvPicPr>
          <p:cNvPr id="5" name="Picture 2" descr="G:\Photos\Incoming 22\Incoming 2-22\DSCN4387.JPG"/>
          <p:cNvPicPr>
            <a:picLocks noChangeAspect="1" noChangeArrowheads="1"/>
          </p:cNvPicPr>
          <p:nvPr/>
        </p:nvPicPr>
        <p:blipFill>
          <a:blip r:embed="rId4" cstate="print"/>
          <a:srcRect l="31000" r="19000"/>
          <a:stretch>
            <a:fillRect/>
          </a:stretch>
        </p:blipFill>
        <p:spPr bwMode="auto">
          <a:xfrm>
            <a:off x="0" y="-55"/>
            <a:ext cx="5486400" cy="8229655"/>
          </a:xfrm>
          <a:prstGeom prst="rect">
            <a:avLst/>
          </a:prstGeom>
          <a:noFill/>
        </p:spPr>
      </p:pic>
      <p:pic>
        <p:nvPicPr>
          <p:cNvPr id="14" name="Picture 3"/>
          <p:cNvPicPr>
            <a:picLocks noChangeAspect="1" noChangeArrowheads="1"/>
          </p:cNvPicPr>
          <p:nvPr/>
        </p:nvPicPr>
        <p:blipFill>
          <a:blip r:embed="rId5"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51" name="object 8"/>
          <p:cNvSpPr txBox="1"/>
          <p:nvPr/>
        </p:nvSpPr>
        <p:spPr>
          <a:xfrm>
            <a:off x="67257" y="7999752"/>
            <a:ext cx="1009888" cy="153888"/>
          </a:xfrm>
          <a:prstGeom prst="rect">
            <a:avLst/>
          </a:prstGeom>
        </p:spPr>
        <p:txBody>
          <a:bodyPr vert="horz" wrap="square" lIns="0" tIns="0" rIns="0" bIns="0" rtlCol="0">
            <a:spAutoFit/>
          </a:bodyPr>
          <a:lstStyle/>
          <a:p>
            <a:pPr marL="12700">
              <a:lnSpc>
                <a:spcPct val="100000"/>
              </a:lnSpc>
            </a:pPr>
            <a:r>
              <a:rPr lang="en-US" sz="1000" b="1" dirty="0">
                <a:solidFill>
                  <a:srgbClr val="FFFFFF"/>
                </a:solidFill>
                <a:effectLst>
                  <a:outerShdw blurRad="38100" dist="38100" dir="2700000" algn="tl">
                    <a:srgbClr val="000000">
                      <a:alpha val="43137"/>
                    </a:srgbClr>
                  </a:outerShdw>
                </a:effectLst>
                <a:latin typeface="Arial"/>
                <a:cs typeface="Arial"/>
              </a:rPr>
              <a:t>October</a:t>
            </a:r>
            <a:r>
              <a:rPr sz="1000" b="1" spc="-10" dirty="0">
                <a:solidFill>
                  <a:srgbClr val="FFFFFF"/>
                </a:solidFill>
                <a:effectLst>
                  <a:outerShdw blurRad="38100" dist="38100" dir="2700000" algn="tl">
                    <a:srgbClr val="000000">
                      <a:alpha val="43137"/>
                    </a:srgbClr>
                  </a:outerShdw>
                </a:effectLst>
                <a:latin typeface="Arial"/>
                <a:cs typeface="Arial"/>
              </a:rPr>
              <a:t> 201</a:t>
            </a:r>
            <a:r>
              <a:rPr lang="en-US" sz="1000" b="1" spc="-10" dirty="0">
                <a:solidFill>
                  <a:srgbClr val="FFFFFF"/>
                </a:solidFill>
                <a:effectLst>
                  <a:outerShdw blurRad="38100" dist="38100" dir="2700000" algn="tl">
                    <a:srgbClr val="000000">
                      <a:alpha val="43137"/>
                    </a:srgbClr>
                  </a:outerShdw>
                </a:effectLst>
                <a:latin typeface="Arial"/>
                <a:cs typeface="Arial"/>
              </a:rPr>
              <a:t>3</a:t>
            </a:r>
          </a:p>
        </p:txBody>
      </p:sp>
      <p:cxnSp>
        <p:nvCxnSpPr>
          <p:cNvPr id="8" name="Straight Connector 7"/>
          <p:cNvCxnSpPr>
            <a:stCxn id="6" idx="0"/>
            <a:endCxn id="6" idx="2"/>
          </p:cNvCxnSpPr>
          <p:nvPr/>
        </p:nvCxnSpPr>
        <p:spPr>
          <a:xfrm>
            <a:off x="5486400" y="0"/>
            <a:ext cx="0" cy="8230858"/>
          </a:xfrm>
          <a:prstGeom prst="line">
            <a:avLst/>
          </a:prstGeom>
          <a:ln w="38100">
            <a:solidFill>
              <a:srgbClr val="230000"/>
            </a:solidFill>
          </a:ln>
        </p:spPr>
        <p:style>
          <a:lnRef idx="1">
            <a:schemeClr val="accent1"/>
          </a:lnRef>
          <a:fillRef idx="0">
            <a:schemeClr val="accent1"/>
          </a:fillRef>
          <a:effectRef idx="0">
            <a:schemeClr val="accent1"/>
          </a:effectRef>
          <a:fontRef idx="minor">
            <a:schemeClr val="tx1"/>
          </a:fontRef>
        </p:style>
      </p:cxnSp>
      <p:sp>
        <p:nvSpPr>
          <p:cNvPr id="7" name="object 8"/>
          <p:cNvSpPr txBox="1"/>
          <p:nvPr/>
        </p:nvSpPr>
        <p:spPr>
          <a:xfrm>
            <a:off x="5601614" y="7974469"/>
            <a:ext cx="1009888" cy="153888"/>
          </a:xfrm>
          <a:prstGeom prst="rect">
            <a:avLst/>
          </a:prstGeom>
        </p:spPr>
        <p:txBody>
          <a:bodyPr vert="horz" wrap="square" lIns="0" tIns="0" rIns="0" bIns="0" rtlCol="0">
            <a:spAutoFit/>
          </a:bodyPr>
          <a:lstStyle/>
          <a:p>
            <a:pPr marL="12700">
              <a:lnSpc>
                <a:spcPct val="100000"/>
              </a:lnSpc>
            </a:pPr>
            <a:r>
              <a:rPr lang="en-US" sz="1000" b="1" dirty="0" err="1">
                <a:solidFill>
                  <a:srgbClr val="FFFFFF"/>
                </a:solidFill>
                <a:effectLst>
                  <a:outerShdw blurRad="38100" dist="38100" dir="2700000" algn="tl">
                    <a:srgbClr val="000000">
                      <a:alpha val="43137"/>
                    </a:srgbClr>
                  </a:outerShdw>
                </a:effectLst>
                <a:latin typeface="Arial"/>
                <a:cs typeface="Arial"/>
              </a:rPr>
              <a:t>Decenber</a:t>
            </a:r>
            <a:r>
              <a:rPr sz="1000" b="1" spc="-10" dirty="0">
                <a:solidFill>
                  <a:srgbClr val="FFFFFF"/>
                </a:solidFill>
                <a:effectLst>
                  <a:outerShdw blurRad="38100" dist="38100" dir="2700000" algn="tl">
                    <a:srgbClr val="000000">
                      <a:alpha val="43137"/>
                    </a:srgbClr>
                  </a:outerShdw>
                </a:effectLst>
                <a:latin typeface="Arial"/>
                <a:cs typeface="Arial"/>
              </a:rPr>
              <a:t> 201</a:t>
            </a:r>
            <a:r>
              <a:rPr lang="en-US" sz="1000" b="1" spc="-10" dirty="0">
                <a:solidFill>
                  <a:srgbClr val="FFFFFF"/>
                </a:solidFill>
                <a:effectLst>
                  <a:outerShdw blurRad="38100" dist="38100" dir="2700000" algn="tl">
                    <a:srgbClr val="000000">
                      <a:alpha val="43137"/>
                    </a:srgbClr>
                  </a:outerShdw>
                </a:effectLst>
                <a:latin typeface="Arial"/>
                <a:cs typeface="Arial"/>
              </a:rPr>
              <a:t>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G:\Photos\Incoming 13\Incoming 10-13\103_1023 Main Stand and Boundary Maluf\IMGP7753.JPG"/>
          <p:cNvPicPr>
            <a:picLocks noChangeAspect="1" noChangeArrowheads="1"/>
          </p:cNvPicPr>
          <p:nvPr/>
        </p:nvPicPr>
        <p:blipFill>
          <a:blip r:embed="rId3" cstate="print"/>
          <a:srcRect r="11404"/>
          <a:stretch>
            <a:fillRect/>
          </a:stretch>
        </p:blipFill>
        <p:spPr bwMode="auto">
          <a:xfrm>
            <a:off x="0" y="0"/>
            <a:ext cx="10974073" cy="8229600"/>
          </a:xfrm>
          <a:prstGeom prst="rect">
            <a:avLst/>
          </a:prstGeom>
          <a:noFill/>
        </p:spPr>
      </p:pic>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51" name="object 8"/>
          <p:cNvSpPr txBox="1"/>
          <p:nvPr/>
        </p:nvSpPr>
        <p:spPr>
          <a:xfrm>
            <a:off x="67257" y="7999752"/>
            <a:ext cx="1009888" cy="153888"/>
          </a:xfrm>
          <a:prstGeom prst="rect">
            <a:avLst/>
          </a:prstGeom>
        </p:spPr>
        <p:txBody>
          <a:bodyPr vert="horz" wrap="square" lIns="0" tIns="0" rIns="0" bIns="0" rtlCol="0">
            <a:spAutoFit/>
          </a:bodyPr>
          <a:lstStyle/>
          <a:p>
            <a:pPr marL="12700">
              <a:lnSpc>
                <a:spcPct val="100000"/>
              </a:lnSpc>
            </a:pPr>
            <a:r>
              <a:rPr lang="en-US" sz="1000" b="1" dirty="0">
                <a:solidFill>
                  <a:srgbClr val="FFFFFF"/>
                </a:solidFill>
                <a:effectLst>
                  <a:outerShdw blurRad="38100" dist="38100" dir="2700000" algn="tl">
                    <a:srgbClr val="000000">
                      <a:alpha val="43137"/>
                    </a:srgbClr>
                  </a:outerShdw>
                </a:effectLst>
                <a:latin typeface="Arial"/>
                <a:cs typeface="Arial"/>
              </a:rPr>
              <a:t>October</a:t>
            </a:r>
            <a:r>
              <a:rPr sz="1000" b="1" spc="-10" dirty="0">
                <a:solidFill>
                  <a:srgbClr val="FFFFFF"/>
                </a:solidFill>
                <a:effectLst>
                  <a:outerShdw blurRad="38100" dist="38100" dir="2700000" algn="tl">
                    <a:srgbClr val="000000">
                      <a:alpha val="43137"/>
                    </a:srgbClr>
                  </a:outerShdw>
                </a:effectLst>
                <a:latin typeface="Arial"/>
                <a:cs typeface="Arial"/>
              </a:rPr>
              <a:t> 201</a:t>
            </a:r>
            <a:r>
              <a:rPr lang="en-US" sz="1000" b="1" spc="-10" dirty="0">
                <a:solidFill>
                  <a:srgbClr val="FFFFFF"/>
                </a:solidFill>
                <a:effectLst>
                  <a:outerShdw blurRad="38100" dist="38100" dir="2700000" algn="tl">
                    <a:srgbClr val="000000">
                      <a:alpha val="43137"/>
                    </a:srgbClr>
                  </a:outerShdw>
                </a:effectLst>
                <a:latin typeface="Arial"/>
                <a:cs typeface="Arial"/>
              </a:rPr>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TRP\0trp-Lede\Blue Dicks Bee IMGP7133.JPG"/>
          <p:cNvPicPr>
            <a:picLocks noChangeAspect="1" noChangeArrowheads="1"/>
          </p:cNvPicPr>
          <p:nvPr/>
        </p:nvPicPr>
        <p:blipFill>
          <a:blip r:embed="rId3" cstate="print"/>
          <a:srcRect r="11404"/>
          <a:stretch>
            <a:fillRect/>
          </a:stretch>
        </p:blipFill>
        <p:spPr bwMode="auto">
          <a:xfrm>
            <a:off x="0" y="0"/>
            <a:ext cx="10974187" cy="8229600"/>
          </a:xfrm>
          <a:prstGeom prst="rect">
            <a:avLst/>
          </a:prstGeom>
          <a:noFill/>
        </p:spPr>
      </p:pic>
      <p:sp>
        <p:nvSpPr>
          <p:cNvPr id="10" name="Rectangle 9"/>
          <p:cNvSpPr/>
          <p:nvPr/>
        </p:nvSpPr>
        <p:spPr>
          <a:xfrm>
            <a:off x="335111" y="398923"/>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8" name="Rectangle 7"/>
          <p:cNvSpPr/>
          <p:nvPr/>
        </p:nvSpPr>
        <p:spPr>
          <a:xfrm>
            <a:off x="315201" y="370025"/>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black"/>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black"/>
                </a:solidFill>
                <a:effectLst/>
                <a:uLnTx/>
                <a:uFillTx/>
                <a:latin typeface="Trajan Pro" pitchFamily="18" charset="0"/>
                <a:ea typeface="+mn-ea"/>
                <a:cs typeface="+mn-cs"/>
              </a:rPr>
              <a:t>	</a:t>
            </a:r>
          </a:p>
        </p:txBody>
      </p:sp>
      <p:sp>
        <p:nvSpPr>
          <p:cNvPr id="9" name="Rectangle 8"/>
          <p:cNvSpPr/>
          <p:nvPr/>
        </p:nvSpPr>
        <p:spPr>
          <a:xfrm>
            <a:off x="325585" y="389397"/>
            <a:ext cx="6144296" cy="1754326"/>
          </a:xfrm>
          <a:prstGeom prst="rect">
            <a:avLst/>
          </a:prstGeom>
        </p:spPr>
        <p:txBody>
          <a:bodyPr wrap="square">
            <a:spAutoFit/>
          </a:bodyPr>
          <a:lstStyle/>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4400" b="0" i="1" u="none" strike="noStrike" kern="1200" cap="none" spc="0" normalizeH="0" baseline="0" noProof="0" dirty="0">
                <a:ln>
                  <a:noFill/>
                </a:ln>
                <a:solidFill>
                  <a:prstClr val="white"/>
                </a:solidFill>
                <a:effectLst/>
                <a:uLnTx/>
                <a:uFillTx/>
                <a:latin typeface="Trajan Pro" pitchFamily="18" charset="0"/>
                <a:ea typeface="+mn-ea"/>
                <a:cs typeface="+mn-cs"/>
              </a:rPr>
              <a:t>Welcome to 	Wildergarten</a:t>
            </a:r>
          </a:p>
          <a:p>
            <a:pPr marL="0" marR="0" lvl="0" indent="0" algn="l" defTabSz="1097280" rtl="0" eaLnBrk="1" fontAlgn="auto" latinLnBrk="0" hangingPunct="1">
              <a:lnSpc>
                <a:spcPct val="100000"/>
              </a:lnSpc>
              <a:spcBef>
                <a:spcPts val="0"/>
              </a:spcBef>
              <a:spcAft>
                <a:spcPts val="0"/>
              </a:spcAft>
              <a:buClrTx/>
              <a:buSzTx/>
              <a:buFontTx/>
              <a:buNone/>
              <a:tabLst>
                <a:tab pos="457200" algn="l"/>
              </a:tabLst>
              <a:defRPr/>
            </a:pPr>
            <a:r>
              <a:rPr kumimoji="0" lang="en-US" sz="2000" b="0" i="1" u="none" strike="noStrike" kern="1200" cap="none" spc="0" normalizeH="0" baseline="0" noProof="0" dirty="0">
                <a:ln>
                  <a:noFill/>
                </a:ln>
                <a:solidFill>
                  <a:prstClr val="white"/>
                </a:solidFill>
                <a:effectLst/>
                <a:uLnTx/>
                <a:uFillTx/>
                <a:latin typeface="Trajan Pro" pitchFamily="18" charset="0"/>
                <a:ea typeface="+mn-ea"/>
                <a:cs typeface="+mn-cs"/>
              </a:rPr>
              <a:t>	</a:t>
            </a:r>
          </a:p>
        </p:txBody>
      </p:sp>
      <p:sp>
        <p:nvSpPr>
          <p:cNvPr id="6" name="object 6"/>
          <p:cNvSpPr txBox="1"/>
          <p:nvPr/>
        </p:nvSpPr>
        <p:spPr>
          <a:xfrm>
            <a:off x="115567" y="7923950"/>
            <a:ext cx="3435222" cy="184666"/>
          </a:xfrm>
          <a:prstGeom prst="rect">
            <a:avLst/>
          </a:prstGeom>
        </p:spPr>
        <p:txBody>
          <a:bodyPr vert="horz" wrap="square" lIns="0" tIns="0" rIns="0" bIns="0" rtlCol="0">
            <a:spAutoFit/>
          </a:bodyPr>
          <a:lstStyle/>
          <a:p>
            <a:pPr marL="15240" marR="0" lvl="0" indent="0" algn="l" defTabSz="109728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err="1">
                <a:ln>
                  <a:noFill/>
                </a:ln>
                <a:solidFill>
                  <a:srgbClr val="FFFFFF"/>
                </a:solidFill>
                <a:effectLst/>
                <a:uLnTx/>
                <a:uFillTx/>
                <a:latin typeface="Calibri"/>
                <a:ea typeface="+mn-ea"/>
                <a:cs typeface="Arial"/>
              </a:rPr>
              <a:t>Dichelostema</a:t>
            </a:r>
            <a:r>
              <a:rPr kumimoji="0" lang="en-US" sz="1200" b="1" i="1" u="none" strike="noStrike" kern="1200" cap="none" spc="0" normalizeH="0" baseline="0" noProof="0" dirty="0">
                <a:ln>
                  <a:noFill/>
                </a:ln>
                <a:solidFill>
                  <a:srgbClr val="FFFFFF"/>
                </a:solidFill>
                <a:effectLst/>
                <a:uLnTx/>
                <a:uFillTx/>
                <a:latin typeface="Calibri"/>
                <a:ea typeface="+mn-ea"/>
                <a:cs typeface="Arial"/>
              </a:rPr>
              <a:t> </a:t>
            </a:r>
            <a:r>
              <a:rPr kumimoji="0" lang="en-US" sz="1200" b="1" i="1" u="none" strike="noStrike" kern="1200" cap="none" spc="0" normalizeH="0" baseline="0" noProof="0" dirty="0" err="1">
                <a:ln>
                  <a:noFill/>
                </a:ln>
                <a:solidFill>
                  <a:srgbClr val="FFFFFF"/>
                </a:solidFill>
                <a:effectLst/>
                <a:uLnTx/>
                <a:uFillTx/>
                <a:latin typeface="Calibri"/>
                <a:ea typeface="+mn-ea"/>
                <a:cs typeface="Arial"/>
              </a:rPr>
              <a:t>capitatum</a:t>
            </a:r>
            <a:r>
              <a:rPr kumimoji="0" lang="en-US" sz="1200" b="1" i="0" u="none" strike="noStrike" kern="1200" cap="none" spc="0" normalizeH="0" baseline="0" noProof="0" dirty="0">
                <a:ln>
                  <a:noFill/>
                </a:ln>
                <a:solidFill>
                  <a:srgbClr val="FFFFFF"/>
                </a:solidFill>
                <a:effectLst/>
                <a:uLnTx/>
                <a:uFillTx/>
                <a:latin typeface="Calibri"/>
                <a:ea typeface="+mn-ea"/>
                <a:cs typeface="Arial"/>
              </a:rPr>
              <a:t>, and a friend</a:t>
            </a:r>
            <a:endParaRPr kumimoji="0" lang="en-US" sz="1200" b="0" i="0" u="none" strike="noStrike" kern="1200" cap="none" spc="0" normalizeH="0" baseline="0" noProof="0" dirty="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3170556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G:\Photos\Cell Phone Photos\2026\1-26\PXL_20260106_183649744.RAW-02.ADJUSTEDL.jpg"/>
          <p:cNvPicPr>
            <a:picLocks noChangeAspect="1" noChangeArrowheads="1"/>
          </p:cNvPicPr>
          <p:nvPr/>
        </p:nvPicPr>
        <p:blipFill>
          <a:blip r:embed="rId3" cstate="print"/>
          <a:srcRect l="1478" t="5921" r="4433"/>
          <a:stretch>
            <a:fillRect/>
          </a:stretch>
        </p:blipFill>
        <p:spPr bwMode="auto">
          <a:xfrm>
            <a:off x="0" y="13826"/>
            <a:ext cx="10972800" cy="8215774"/>
          </a:xfrm>
          <a:prstGeom prst="rect">
            <a:avLst/>
          </a:prstGeom>
          <a:noFill/>
        </p:spPr>
      </p:pic>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sp>
        <p:nvSpPr>
          <p:cNvPr id="6" name="object 8"/>
          <p:cNvSpPr txBox="1"/>
          <p:nvPr/>
        </p:nvSpPr>
        <p:spPr>
          <a:xfrm>
            <a:off x="67257" y="7999752"/>
            <a:ext cx="1009888" cy="153888"/>
          </a:xfrm>
          <a:prstGeom prst="rect">
            <a:avLst/>
          </a:prstGeom>
        </p:spPr>
        <p:txBody>
          <a:bodyPr vert="horz" wrap="square" lIns="0" tIns="0" rIns="0" bIns="0" rtlCol="0">
            <a:spAutoFit/>
          </a:bodyPr>
          <a:lstStyle/>
          <a:p>
            <a:pPr marL="12700">
              <a:lnSpc>
                <a:spcPct val="100000"/>
              </a:lnSpc>
            </a:pPr>
            <a:r>
              <a:rPr lang="en-US" sz="1000" b="1" dirty="0">
                <a:solidFill>
                  <a:srgbClr val="FFFFFF"/>
                </a:solidFill>
                <a:effectLst>
                  <a:outerShdw blurRad="38100" dist="38100" dir="2700000" algn="tl">
                    <a:srgbClr val="000000">
                      <a:alpha val="43137"/>
                    </a:srgbClr>
                  </a:outerShdw>
                </a:effectLst>
                <a:latin typeface="Arial"/>
                <a:cs typeface="Arial"/>
              </a:rPr>
              <a:t>January 2026</a:t>
            </a:r>
            <a:endParaRPr lang="en-US" sz="1000" b="1" spc="-10" dirty="0">
              <a:solidFill>
                <a:srgbClr val="FFFFFF"/>
              </a:solidFill>
              <a:effectLst>
                <a:outerShdw blurRad="38100" dist="38100" dir="2700000" algn="tl">
                  <a:srgbClr val="000000">
                    <a:alpha val="43137"/>
                  </a:srgbClr>
                </a:outerShdw>
              </a:effectLst>
              <a:latin typeface="Arial"/>
              <a:cs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2" descr="G:\Land Technical\Maps\Aerial Photos\1931 c-1436_11 5x7 retouch.jpg"/>
          <p:cNvPicPr>
            <a:picLocks noChangeAspect="1" noChangeArrowheads="1"/>
          </p:cNvPicPr>
          <p:nvPr/>
        </p:nvPicPr>
        <p:blipFill>
          <a:blip r:embed="rId3" cstate="print"/>
          <a:srcRect l="9680" t="10388" r="8297" b="5666"/>
          <a:stretch>
            <a:fillRect/>
          </a:stretch>
        </p:blipFill>
        <p:spPr bwMode="auto">
          <a:xfrm>
            <a:off x="0" y="59"/>
            <a:ext cx="10972800" cy="8223888"/>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cxnSp>
        <p:nvCxnSpPr>
          <p:cNvPr id="30" name="Straight Connector 29"/>
          <p:cNvCxnSpPr/>
          <p:nvPr/>
        </p:nvCxnSpPr>
        <p:spPr>
          <a:xfrm flipH="1">
            <a:off x="1" y="6879936"/>
            <a:ext cx="6868967" cy="0"/>
          </a:xfrm>
          <a:prstGeom prst="line">
            <a:avLst/>
          </a:prstGeom>
          <a:ln w="25400">
            <a:solidFill>
              <a:schemeClr val="bg1">
                <a:alpha val="70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283033" y="2504252"/>
            <a:ext cx="272827" cy="419456"/>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9570297" y="3240205"/>
            <a:ext cx="938631" cy="36924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9173280" y="3609454"/>
            <a:ext cx="397018" cy="896228"/>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113302" y="4505682"/>
            <a:ext cx="1077735" cy="232770"/>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082922" y="4738452"/>
            <a:ext cx="431263" cy="71724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868968" y="5455694"/>
            <a:ext cx="213952" cy="142424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0508929" y="2923708"/>
            <a:ext cx="46931" cy="316499"/>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505308" y="4738452"/>
            <a:ext cx="610108" cy="1"/>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5" name="Rectangle 44"/>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Summer 1993</a:t>
            </a:r>
          </a:p>
        </p:txBody>
      </p:sp>
      <p:cxnSp>
        <p:nvCxnSpPr>
          <p:cNvPr id="66" name="Straight Connector 65"/>
          <p:cNvCxnSpPr/>
          <p:nvPr/>
        </p:nvCxnSpPr>
        <p:spPr>
          <a:xfrm flipH="1">
            <a:off x="0" y="3077874"/>
            <a:ext cx="416984" cy="380206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0" y="3077874"/>
            <a:ext cx="416984" cy="3802062"/>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260408" y="3711551"/>
            <a:ext cx="444353" cy="707886"/>
          </a:xfrm>
          <a:prstGeom prst="rect">
            <a:avLst/>
          </a:prstGeom>
          <a:noFill/>
        </p:spPr>
        <p:txBody>
          <a:bodyPr wrap="none" rtlCol="0">
            <a:spAutoFit/>
          </a:bodyPr>
          <a:lstStyle/>
          <a:p>
            <a:pPr algn="ctr"/>
            <a:r>
              <a:rPr lang="en-US" sz="4000" b="1" dirty="0"/>
              <a:t>1</a:t>
            </a:r>
          </a:p>
        </p:txBody>
      </p:sp>
      <p:sp>
        <p:nvSpPr>
          <p:cNvPr id="26" name="TextBox 25"/>
          <p:cNvSpPr txBox="1"/>
          <p:nvPr/>
        </p:nvSpPr>
        <p:spPr>
          <a:xfrm>
            <a:off x="2212991" y="3673134"/>
            <a:ext cx="444353" cy="707886"/>
          </a:xfrm>
          <a:prstGeom prst="rect">
            <a:avLst/>
          </a:prstGeom>
          <a:noFill/>
        </p:spPr>
        <p:txBody>
          <a:bodyPr wrap="none" rtlCol="0">
            <a:spAutoFit/>
          </a:bodyPr>
          <a:lstStyle/>
          <a:p>
            <a:pPr algn="ctr"/>
            <a:r>
              <a:rPr lang="en-US" sz="4000" b="1" dirty="0"/>
              <a:t>1</a:t>
            </a:r>
          </a:p>
        </p:txBody>
      </p:sp>
      <p:sp>
        <p:nvSpPr>
          <p:cNvPr id="27" name="TextBox 26"/>
          <p:cNvSpPr txBox="1"/>
          <p:nvPr/>
        </p:nvSpPr>
        <p:spPr>
          <a:xfrm>
            <a:off x="2240591" y="3689736"/>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28" name="Freeform 27"/>
          <p:cNvSpPr/>
          <p:nvPr/>
        </p:nvSpPr>
        <p:spPr>
          <a:xfrm>
            <a:off x="1569124" y="2444197"/>
            <a:ext cx="1555389" cy="3168385"/>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28076" h="5428212">
                <a:moveTo>
                  <a:pt x="1272715" y="4256730"/>
                </a:moveTo>
                <a:cubicBezTo>
                  <a:pt x="1372764" y="4088043"/>
                  <a:pt x="1560065" y="4441704"/>
                  <a:pt x="1684544" y="4333512"/>
                </a:cubicBezTo>
                <a:cubicBezTo>
                  <a:pt x="1809023" y="4225320"/>
                  <a:pt x="1907909" y="3842574"/>
                  <a:pt x="2019591" y="3607576"/>
                </a:cubicBezTo>
                <a:cubicBezTo>
                  <a:pt x="2131273" y="3372578"/>
                  <a:pt x="2245282" y="3203890"/>
                  <a:pt x="2354638" y="2923521"/>
                </a:cubicBezTo>
                <a:cubicBezTo>
                  <a:pt x="2463994" y="2643152"/>
                  <a:pt x="2623374" y="2282510"/>
                  <a:pt x="2675725" y="1925359"/>
                </a:cubicBezTo>
                <a:cubicBezTo>
                  <a:pt x="2728076" y="1568208"/>
                  <a:pt x="2687359" y="1084251"/>
                  <a:pt x="2668745" y="780614"/>
                </a:cubicBezTo>
                <a:cubicBezTo>
                  <a:pt x="2650131" y="476977"/>
                  <a:pt x="2650131" y="207078"/>
                  <a:pt x="2564043" y="103539"/>
                </a:cubicBezTo>
                <a:cubicBezTo>
                  <a:pt x="2477955" y="0"/>
                  <a:pt x="2402336" y="9307"/>
                  <a:pt x="2152214" y="159380"/>
                </a:cubicBezTo>
                <a:cubicBezTo>
                  <a:pt x="1902092" y="309453"/>
                  <a:pt x="1302962" y="779451"/>
                  <a:pt x="1063310" y="1003979"/>
                </a:cubicBezTo>
                <a:cubicBezTo>
                  <a:pt x="823658" y="1228507"/>
                  <a:pt x="841109" y="1330883"/>
                  <a:pt x="714303" y="1506550"/>
                </a:cubicBezTo>
                <a:cubicBezTo>
                  <a:pt x="587497" y="1682217"/>
                  <a:pt x="418810" y="1836944"/>
                  <a:pt x="302474" y="2057982"/>
                </a:cubicBezTo>
                <a:cubicBezTo>
                  <a:pt x="186138" y="2279020"/>
                  <a:pt x="32574" y="2602434"/>
                  <a:pt x="16287" y="2832779"/>
                </a:cubicBezTo>
                <a:cubicBezTo>
                  <a:pt x="0" y="3063124"/>
                  <a:pt x="152400" y="3299286"/>
                  <a:pt x="204751" y="3440052"/>
                </a:cubicBezTo>
                <a:cubicBezTo>
                  <a:pt x="257102" y="3580818"/>
                  <a:pt x="329231" y="3570348"/>
                  <a:pt x="330394" y="3677377"/>
                </a:cubicBezTo>
                <a:cubicBezTo>
                  <a:pt x="331558" y="3784406"/>
                  <a:pt x="345103" y="4055033"/>
                  <a:pt x="316019" y="4244660"/>
                </a:cubicBezTo>
                <a:cubicBezTo>
                  <a:pt x="286935" y="4434288"/>
                  <a:pt x="98283" y="4623119"/>
                  <a:pt x="155890" y="4815142"/>
                </a:cubicBezTo>
                <a:cubicBezTo>
                  <a:pt x="213497" y="5007165"/>
                  <a:pt x="516241" y="5428212"/>
                  <a:pt x="661661" y="5396801"/>
                </a:cubicBezTo>
                <a:cubicBezTo>
                  <a:pt x="807081" y="5365390"/>
                  <a:pt x="870774" y="4778496"/>
                  <a:pt x="1028409" y="4626678"/>
                </a:cubicBezTo>
                <a:lnTo>
                  <a:pt x="127271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rot="298872">
            <a:off x="121750" y="3538044"/>
            <a:ext cx="1267354" cy="3270062"/>
          </a:xfrm>
          <a:custGeom>
            <a:avLst/>
            <a:gdLst>
              <a:gd name="connsiteX0" fmla="*/ 633942 w 2709334"/>
              <a:gd name="connsiteY0" fmla="*/ 237067 h 4940300"/>
              <a:gd name="connsiteX1" fmla="*/ 87842 w 2709334"/>
              <a:gd name="connsiteY1" fmla="*/ 903817 h 4940300"/>
              <a:gd name="connsiteX2" fmla="*/ 106892 w 2709334"/>
              <a:gd name="connsiteY2" fmla="*/ 3786717 h 4940300"/>
              <a:gd name="connsiteX3" fmla="*/ 691092 w 2709334"/>
              <a:gd name="connsiteY3" fmla="*/ 4872567 h 4940300"/>
              <a:gd name="connsiteX4" fmla="*/ 1840442 w 2709334"/>
              <a:gd name="connsiteY4" fmla="*/ 4193117 h 4940300"/>
              <a:gd name="connsiteX5" fmla="*/ 2615142 w 2709334"/>
              <a:gd name="connsiteY5" fmla="*/ 3520017 h 4940300"/>
              <a:gd name="connsiteX6" fmla="*/ 1275292 w 2709334"/>
              <a:gd name="connsiteY6" fmla="*/ 541867 h 4940300"/>
              <a:gd name="connsiteX7" fmla="*/ 633942 w 2709334"/>
              <a:gd name="connsiteY7" fmla="*/ 237067 h 4940300"/>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612891 w 2688283"/>
              <a:gd name="connsiteY0" fmla="*/ 237067 h 4940124"/>
              <a:gd name="connsiteX1" fmla="*/ 66791 w 2688283"/>
              <a:gd name="connsiteY1" fmla="*/ 903817 h 4940124"/>
              <a:gd name="connsiteX2" fmla="*/ 212144 w 2688283"/>
              <a:gd name="connsiteY2" fmla="*/ 3787775 h 4940124"/>
              <a:gd name="connsiteX3" fmla="*/ 670041 w 2688283"/>
              <a:gd name="connsiteY3" fmla="*/ 4872567 h 4940124"/>
              <a:gd name="connsiteX4" fmla="*/ 1819391 w 2688283"/>
              <a:gd name="connsiteY4" fmla="*/ 4193117 h 4940124"/>
              <a:gd name="connsiteX5" fmla="*/ 2594091 w 2688283"/>
              <a:gd name="connsiteY5" fmla="*/ 3520017 h 4940124"/>
              <a:gd name="connsiteX6" fmla="*/ 1254241 w 2688283"/>
              <a:gd name="connsiteY6" fmla="*/ 541867 h 4940124"/>
              <a:gd name="connsiteX7" fmla="*/ 612891 w 2688283"/>
              <a:gd name="connsiteY7" fmla="*/ 237067 h 4940124"/>
              <a:gd name="connsiteX0" fmla="*/ 409931 w 2485323"/>
              <a:gd name="connsiteY0" fmla="*/ 237067 h 4940124"/>
              <a:gd name="connsiteX1" fmla="*/ 66791 w 2485323"/>
              <a:gd name="connsiteY1" fmla="*/ 907425 h 4940124"/>
              <a:gd name="connsiteX2" fmla="*/ 9184 w 2485323"/>
              <a:gd name="connsiteY2" fmla="*/ 3787775 h 4940124"/>
              <a:gd name="connsiteX3" fmla="*/ 467081 w 2485323"/>
              <a:gd name="connsiteY3" fmla="*/ 4872567 h 4940124"/>
              <a:gd name="connsiteX4" fmla="*/ 1616431 w 2485323"/>
              <a:gd name="connsiteY4" fmla="*/ 4193117 h 4940124"/>
              <a:gd name="connsiteX5" fmla="*/ 2391131 w 2485323"/>
              <a:gd name="connsiteY5" fmla="*/ 3520017 h 4940124"/>
              <a:gd name="connsiteX6" fmla="*/ 1051281 w 2485323"/>
              <a:gd name="connsiteY6" fmla="*/ 541867 h 4940124"/>
              <a:gd name="connsiteX7" fmla="*/ 409931 w 2485323"/>
              <a:gd name="connsiteY7" fmla="*/ 237067 h 4940124"/>
              <a:gd name="connsiteX0" fmla="*/ 440650 w 2516042"/>
              <a:gd name="connsiteY0" fmla="*/ 237067 h 4940124"/>
              <a:gd name="connsiteX1" fmla="*/ 97510 w 2516042"/>
              <a:gd name="connsiteY1" fmla="*/ 907425 h 4940124"/>
              <a:gd name="connsiteX2" fmla="*/ 39903 w 2516042"/>
              <a:gd name="connsiteY2" fmla="*/ 3787775 h 4940124"/>
              <a:gd name="connsiteX3" fmla="*/ 497800 w 2516042"/>
              <a:gd name="connsiteY3" fmla="*/ 4872567 h 4940124"/>
              <a:gd name="connsiteX4" fmla="*/ 1647150 w 2516042"/>
              <a:gd name="connsiteY4" fmla="*/ 4193117 h 4940124"/>
              <a:gd name="connsiteX5" fmla="*/ 2421850 w 2516042"/>
              <a:gd name="connsiteY5" fmla="*/ 3520017 h 4940124"/>
              <a:gd name="connsiteX6" fmla="*/ 1082000 w 2516042"/>
              <a:gd name="connsiteY6" fmla="*/ 541867 h 4940124"/>
              <a:gd name="connsiteX7" fmla="*/ 440650 w 2516042"/>
              <a:gd name="connsiteY7" fmla="*/ 237067 h 4940124"/>
              <a:gd name="connsiteX0" fmla="*/ 440650 w 2673013"/>
              <a:gd name="connsiteY0" fmla="*/ 171771 h 4874828"/>
              <a:gd name="connsiteX1" fmla="*/ 97510 w 2673013"/>
              <a:gd name="connsiteY1" fmla="*/ 842129 h 4874828"/>
              <a:gd name="connsiteX2" fmla="*/ 39903 w 2673013"/>
              <a:gd name="connsiteY2" fmla="*/ 3722479 h 4874828"/>
              <a:gd name="connsiteX3" fmla="*/ 497800 w 2673013"/>
              <a:gd name="connsiteY3" fmla="*/ 4807271 h 4874828"/>
              <a:gd name="connsiteX4" fmla="*/ 1647150 w 2673013"/>
              <a:gd name="connsiteY4" fmla="*/ 4127821 h 4874828"/>
              <a:gd name="connsiteX5" fmla="*/ 2578821 w 2673013"/>
              <a:gd name="connsiteY5" fmla="*/ 3031195 h 4874828"/>
              <a:gd name="connsiteX6" fmla="*/ 1082000 w 2673013"/>
              <a:gd name="connsiteY6" fmla="*/ 476571 h 4874828"/>
              <a:gd name="connsiteX7" fmla="*/ 440650 w 2673013"/>
              <a:gd name="connsiteY7" fmla="*/ 171771 h 4874828"/>
              <a:gd name="connsiteX0" fmla="*/ 440650 w 2578821"/>
              <a:gd name="connsiteY0" fmla="*/ 171771 h 4874828"/>
              <a:gd name="connsiteX1" fmla="*/ 97510 w 2578821"/>
              <a:gd name="connsiteY1" fmla="*/ 842129 h 4874828"/>
              <a:gd name="connsiteX2" fmla="*/ 39903 w 2578821"/>
              <a:gd name="connsiteY2" fmla="*/ 3722479 h 4874828"/>
              <a:gd name="connsiteX3" fmla="*/ 497800 w 2578821"/>
              <a:gd name="connsiteY3" fmla="*/ 4807271 h 4874828"/>
              <a:gd name="connsiteX4" fmla="*/ 1647150 w 2578821"/>
              <a:gd name="connsiteY4" fmla="*/ 4127821 h 4874828"/>
              <a:gd name="connsiteX5" fmla="*/ 2578821 w 2578821"/>
              <a:gd name="connsiteY5" fmla="*/ 3031195 h 4874828"/>
              <a:gd name="connsiteX6" fmla="*/ 1082000 w 2578821"/>
              <a:gd name="connsiteY6" fmla="*/ 476571 h 4874828"/>
              <a:gd name="connsiteX7" fmla="*/ 440650 w 2578821"/>
              <a:gd name="connsiteY7" fmla="*/ 171771 h 4874828"/>
              <a:gd name="connsiteX0" fmla="*/ 440650 w 2463607"/>
              <a:gd name="connsiteY0" fmla="*/ 162170 h 4865227"/>
              <a:gd name="connsiteX1" fmla="*/ 97510 w 2463607"/>
              <a:gd name="connsiteY1" fmla="*/ 832528 h 4865227"/>
              <a:gd name="connsiteX2" fmla="*/ 39903 w 2463607"/>
              <a:gd name="connsiteY2" fmla="*/ 3712878 h 4865227"/>
              <a:gd name="connsiteX3" fmla="*/ 497800 w 2463607"/>
              <a:gd name="connsiteY3" fmla="*/ 4797670 h 4865227"/>
              <a:gd name="connsiteX4" fmla="*/ 1647150 w 2463607"/>
              <a:gd name="connsiteY4" fmla="*/ 4118220 h 4865227"/>
              <a:gd name="connsiteX5" fmla="*/ 2463607 w 2463607"/>
              <a:gd name="connsiteY5" fmla="*/ 2963987 h 4865227"/>
              <a:gd name="connsiteX6" fmla="*/ 1082000 w 2463607"/>
              <a:gd name="connsiteY6" fmla="*/ 466970 h 4865227"/>
              <a:gd name="connsiteX7" fmla="*/ 440650 w 2463607"/>
              <a:gd name="connsiteY7" fmla="*/ 162170 h 486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3607" h="4865227">
                <a:moveTo>
                  <a:pt x="440650" y="162170"/>
                </a:moveTo>
                <a:cubicBezTo>
                  <a:pt x="276568" y="223096"/>
                  <a:pt x="0" y="254151"/>
                  <a:pt x="97510" y="832528"/>
                </a:cubicBezTo>
                <a:cubicBezTo>
                  <a:pt x="30719" y="1424313"/>
                  <a:pt x="133504" y="3015765"/>
                  <a:pt x="39903" y="3712878"/>
                </a:cubicBezTo>
                <a:cubicBezTo>
                  <a:pt x="140445" y="4374336"/>
                  <a:pt x="229926" y="4730113"/>
                  <a:pt x="497800" y="4797670"/>
                </a:cubicBezTo>
                <a:cubicBezTo>
                  <a:pt x="765674" y="4865227"/>
                  <a:pt x="1319516" y="4423834"/>
                  <a:pt x="1647150" y="4118220"/>
                </a:cubicBezTo>
                <a:cubicBezTo>
                  <a:pt x="1974784" y="3812606"/>
                  <a:pt x="2079264" y="3419528"/>
                  <a:pt x="2463607" y="2963987"/>
                </a:cubicBezTo>
                <a:cubicBezTo>
                  <a:pt x="2369415" y="2355445"/>
                  <a:pt x="1419160" y="933940"/>
                  <a:pt x="1082000" y="466970"/>
                </a:cubicBezTo>
                <a:cubicBezTo>
                  <a:pt x="744840" y="0"/>
                  <a:pt x="604732" y="101244"/>
                  <a:pt x="440650" y="162170"/>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rot="21254857">
            <a:off x="2677852" y="4235570"/>
            <a:ext cx="1358200" cy="1947525"/>
          </a:xfrm>
          <a:custGeom>
            <a:avLst/>
            <a:gdLst>
              <a:gd name="connsiteX0" fmla="*/ 2039408 w 2327275"/>
              <a:gd name="connsiteY0" fmla="*/ 113242 h 3992034"/>
              <a:gd name="connsiteX1" fmla="*/ 1385358 w 2327275"/>
              <a:gd name="connsiteY1" fmla="*/ 278342 h 3992034"/>
              <a:gd name="connsiteX2" fmla="*/ 502708 w 2327275"/>
              <a:gd name="connsiteY2" fmla="*/ 1783292 h 3992034"/>
              <a:gd name="connsiteX3" fmla="*/ 1058 w 2327275"/>
              <a:gd name="connsiteY3" fmla="*/ 3345392 h 3992034"/>
              <a:gd name="connsiteX4" fmla="*/ 496358 w 2327275"/>
              <a:gd name="connsiteY4" fmla="*/ 3910542 h 3992034"/>
              <a:gd name="connsiteX5" fmla="*/ 1194858 w 2327275"/>
              <a:gd name="connsiteY5" fmla="*/ 3834342 h 3992034"/>
              <a:gd name="connsiteX6" fmla="*/ 1652058 w 2327275"/>
              <a:gd name="connsiteY6" fmla="*/ 3186642 h 3992034"/>
              <a:gd name="connsiteX7" fmla="*/ 2204508 w 2327275"/>
              <a:gd name="connsiteY7" fmla="*/ 1745192 h 3992034"/>
              <a:gd name="connsiteX8" fmla="*/ 2306108 w 2327275"/>
              <a:gd name="connsiteY8" fmla="*/ 583142 h 3992034"/>
              <a:gd name="connsiteX9" fmla="*/ 2039408 w 2327275"/>
              <a:gd name="connsiteY9" fmla="*/ 113242 h 3992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275" h="3992034">
                <a:moveTo>
                  <a:pt x="2039408" y="113242"/>
                </a:moveTo>
                <a:cubicBezTo>
                  <a:pt x="1885950" y="62442"/>
                  <a:pt x="1641475" y="0"/>
                  <a:pt x="1385358" y="278342"/>
                </a:cubicBezTo>
                <a:cubicBezTo>
                  <a:pt x="1129241" y="556684"/>
                  <a:pt x="733425" y="1272117"/>
                  <a:pt x="502708" y="1783292"/>
                </a:cubicBezTo>
                <a:cubicBezTo>
                  <a:pt x="271991" y="2294467"/>
                  <a:pt x="2116" y="2990850"/>
                  <a:pt x="1058" y="3345392"/>
                </a:cubicBezTo>
                <a:cubicBezTo>
                  <a:pt x="0" y="3699934"/>
                  <a:pt x="297391" y="3829050"/>
                  <a:pt x="496358" y="3910542"/>
                </a:cubicBezTo>
                <a:cubicBezTo>
                  <a:pt x="695325" y="3992034"/>
                  <a:pt x="1002241" y="3954992"/>
                  <a:pt x="1194858" y="3834342"/>
                </a:cubicBezTo>
                <a:cubicBezTo>
                  <a:pt x="1387475" y="3713692"/>
                  <a:pt x="1483783" y="3534834"/>
                  <a:pt x="1652058" y="3186642"/>
                </a:cubicBezTo>
                <a:cubicBezTo>
                  <a:pt x="1820333" y="2838450"/>
                  <a:pt x="2095500" y="2179109"/>
                  <a:pt x="2204508" y="1745192"/>
                </a:cubicBezTo>
                <a:cubicBezTo>
                  <a:pt x="2313516" y="1311275"/>
                  <a:pt x="2327275" y="854075"/>
                  <a:pt x="2306108" y="583142"/>
                </a:cubicBezTo>
                <a:cubicBezTo>
                  <a:pt x="2284941" y="312209"/>
                  <a:pt x="2192866" y="164042"/>
                  <a:pt x="2039408" y="113242"/>
                </a:cubicBezTo>
                <a:close/>
              </a:path>
            </a:pathLst>
          </a:custGeom>
          <a:noFill/>
          <a:ln w="254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56230" y="4863691"/>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44" name="TextBox 43"/>
          <p:cNvSpPr txBox="1"/>
          <p:nvPr/>
        </p:nvSpPr>
        <p:spPr>
          <a:xfrm>
            <a:off x="532198" y="4863691"/>
            <a:ext cx="444353" cy="707886"/>
          </a:xfrm>
          <a:prstGeom prst="rect">
            <a:avLst/>
          </a:prstGeom>
          <a:noFill/>
        </p:spPr>
        <p:txBody>
          <a:bodyPr wrap="none" rtlCol="0">
            <a:spAutoFit/>
          </a:bodyPr>
          <a:lstStyle/>
          <a:p>
            <a:pPr algn="ctr"/>
            <a:r>
              <a:rPr lang="en-US" sz="4000" b="1" dirty="0">
                <a:solidFill>
                  <a:srgbClr val="00CC99"/>
                </a:solidFill>
              </a:rPr>
              <a:t>2</a:t>
            </a:r>
          </a:p>
        </p:txBody>
      </p:sp>
      <p:cxnSp>
        <p:nvCxnSpPr>
          <p:cNvPr id="46" name="Straight Arrow Connector 45"/>
          <p:cNvCxnSpPr/>
          <p:nvPr/>
        </p:nvCxnSpPr>
        <p:spPr>
          <a:xfrm flipV="1">
            <a:off x="1511517" y="5439761"/>
            <a:ext cx="289166" cy="342151"/>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2835347" y="6073438"/>
            <a:ext cx="289166" cy="342151"/>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Land Technical\Maps\Aerial Photos\1931 c-1436_11 5x7 retouch.jpg"/>
          <p:cNvPicPr>
            <a:picLocks noChangeAspect="1" noChangeArrowheads="1"/>
          </p:cNvPicPr>
          <p:nvPr/>
        </p:nvPicPr>
        <p:blipFill>
          <a:blip r:embed="rId3" cstate="print"/>
          <a:srcRect l="14520" t="28330" r="31114" b="15109"/>
          <a:stretch>
            <a:fillRect/>
          </a:stretch>
        </p:blipFill>
        <p:spPr bwMode="auto">
          <a:xfrm>
            <a:off x="0" y="0"/>
            <a:ext cx="10955373" cy="8228246"/>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21" name="Freeform 20"/>
          <p:cNvSpPr/>
          <p:nvPr/>
        </p:nvSpPr>
        <p:spPr>
          <a:xfrm>
            <a:off x="1569124" y="709882"/>
            <a:ext cx="2016691" cy="4960307"/>
          </a:xfrm>
          <a:custGeom>
            <a:avLst/>
            <a:gdLst>
              <a:gd name="connsiteX0" fmla="*/ 0 w 2016691"/>
              <a:gd name="connsiteY0" fmla="*/ 4741101 h 4960307"/>
              <a:gd name="connsiteX1" fmla="*/ 682669 w 2016691"/>
              <a:gd name="connsiteY1" fmla="*/ 3363238 h 4960307"/>
              <a:gd name="connsiteX2" fmla="*/ 175365 w 2016691"/>
              <a:gd name="connsiteY2" fmla="*/ 2430049 h 4960307"/>
              <a:gd name="connsiteX3" fmla="*/ 1835063 w 2016691"/>
              <a:gd name="connsiteY3" fmla="*/ 0 h 4960307"/>
              <a:gd name="connsiteX4" fmla="*/ 2016691 w 2016691"/>
              <a:gd name="connsiteY4" fmla="*/ 2436312 h 4960307"/>
              <a:gd name="connsiteX5" fmla="*/ 1227551 w 2016691"/>
              <a:gd name="connsiteY5" fmla="*/ 4102274 h 4960307"/>
              <a:gd name="connsiteX6" fmla="*/ 920663 w 2016691"/>
              <a:gd name="connsiteY6" fmla="*/ 3807912 h 4960307"/>
              <a:gd name="connsiteX7" fmla="*/ 375781 w 2016691"/>
              <a:gd name="connsiteY7" fmla="*/ 4960307 h 4960307"/>
              <a:gd name="connsiteX8" fmla="*/ 0 w 2016691"/>
              <a:gd name="connsiteY8" fmla="*/ 4741101 h 4960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6691" h="4960307">
                <a:moveTo>
                  <a:pt x="0" y="4741101"/>
                </a:moveTo>
                <a:lnTo>
                  <a:pt x="682669" y="3363238"/>
                </a:lnTo>
                <a:lnTo>
                  <a:pt x="175365" y="2430049"/>
                </a:lnTo>
                <a:lnTo>
                  <a:pt x="1835063" y="0"/>
                </a:lnTo>
                <a:lnTo>
                  <a:pt x="2016691" y="2436312"/>
                </a:lnTo>
                <a:lnTo>
                  <a:pt x="1227551" y="4102274"/>
                </a:lnTo>
                <a:lnTo>
                  <a:pt x="920663" y="3807912"/>
                </a:lnTo>
                <a:lnTo>
                  <a:pt x="375781" y="4960307"/>
                </a:lnTo>
                <a:lnTo>
                  <a:pt x="0" y="4741101"/>
                </a:lnTo>
                <a:close/>
              </a:path>
            </a:pathLst>
          </a:cu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423039" y="3289112"/>
            <a:ext cx="444353" cy="707886"/>
          </a:xfrm>
          <a:prstGeom prst="rect">
            <a:avLst/>
          </a:prstGeom>
          <a:noFill/>
        </p:spPr>
        <p:txBody>
          <a:bodyPr wrap="none" rtlCol="0">
            <a:spAutoFit/>
          </a:bodyPr>
          <a:lstStyle/>
          <a:p>
            <a:pPr algn="ctr"/>
            <a:r>
              <a:rPr lang="en-US" sz="4000" b="1" dirty="0"/>
              <a:t>1</a:t>
            </a:r>
          </a:p>
        </p:txBody>
      </p:sp>
      <p:sp>
        <p:nvSpPr>
          <p:cNvPr id="12" name="TextBox 11"/>
          <p:cNvSpPr txBox="1"/>
          <p:nvPr/>
        </p:nvSpPr>
        <p:spPr>
          <a:xfrm>
            <a:off x="2375622" y="3250695"/>
            <a:ext cx="444353" cy="707886"/>
          </a:xfrm>
          <a:prstGeom prst="rect">
            <a:avLst/>
          </a:prstGeom>
          <a:noFill/>
        </p:spPr>
        <p:txBody>
          <a:bodyPr wrap="none" rtlCol="0">
            <a:spAutoFit/>
          </a:bodyPr>
          <a:lstStyle/>
          <a:p>
            <a:pPr algn="ctr"/>
            <a:r>
              <a:rPr lang="en-US" sz="4000" b="1" dirty="0"/>
              <a:t>1</a:t>
            </a:r>
          </a:p>
        </p:txBody>
      </p:sp>
      <p:sp>
        <p:nvSpPr>
          <p:cNvPr id="13" name="TextBox 12"/>
          <p:cNvSpPr txBox="1"/>
          <p:nvPr/>
        </p:nvSpPr>
        <p:spPr>
          <a:xfrm>
            <a:off x="2403222" y="3267297"/>
            <a:ext cx="444353" cy="707886"/>
          </a:xfrm>
          <a:prstGeom prst="rect">
            <a:avLst/>
          </a:prstGeom>
          <a:noFill/>
        </p:spPr>
        <p:txBody>
          <a:bodyPr wrap="none" rtlCol="0">
            <a:spAutoFit/>
          </a:bodyPr>
          <a:lstStyle/>
          <a:p>
            <a:pPr algn="ctr"/>
            <a:r>
              <a:rPr lang="en-US" sz="4000" b="1" dirty="0">
                <a:solidFill>
                  <a:srgbClr val="00CC99"/>
                </a:solidFill>
              </a:rPr>
              <a:t>1</a:t>
            </a:r>
          </a:p>
        </p:txBody>
      </p:sp>
      <p:cxnSp>
        <p:nvCxnSpPr>
          <p:cNvPr id="15" name="Straight Arrow Connector 14"/>
          <p:cNvCxnSpPr/>
          <p:nvPr/>
        </p:nvCxnSpPr>
        <p:spPr>
          <a:xfrm flipV="1">
            <a:off x="1281089" y="5324547"/>
            <a:ext cx="518463" cy="345642"/>
          </a:xfrm>
          <a:prstGeom prst="straightConnector1">
            <a:avLst/>
          </a:prstGeom>
          <a:ln w="1016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93054" y="5496559"/>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17" name="Oval 16"/>
          <p:cNvSpPr/>
          <p:nvPr/>
        </p:nvSpPr>
        <p:spPr>
          <a:xfrm>
            <a:off x="993054" y="5554975"/>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Land Technical\Maps\Aerial Photos\1931 c-1436_11 5x7 retouch.jpg"/>
          <p:cNvPicPr>
            <a:picLocks noChangeAspect="1" noChangeArrowheads="1"/>
          </p:cNvPicPr>
          <p:nvPr/>
        </p:nvPicPr>
        <p:blipFill>
          <a:blip r:embed="rId3" cstate="print"/>
          <a:srcRect l="14520" t="28330" r="31114" b="15109"/>
          <a:stretch>
            <a:fillRect/>
          </a:stretch>
        </p:blipFill>
        <p:spPr bwMode="auto">
          <a:xfrm>
            <a:off x="0" y="0"/>
            <a:ext cx="10955373" cy="8228246"/>
          </a:xfrm>
          <a:prstGeom prst="rect">
            <a:avLst/>
          </a:prstGeom>
          <a:noFill/>
        </p:spPr>
      </p:pic>
      <p:grpSp>
        <p:nvGrpSpPr>
          <p:cNvPr id="2" name="Group 56"/>
          <p:cNvGrpSpPr/>
          <p:nvPr/>
        </p:nvGrpSpPr>
        <p:grpSpPr>
          <a:xfrm>
            <a:off x="18324" y="7700602"/>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pic>
        <p:nvPicPr>
          <p:cNvPr id="14" name="Picture 3"/>
          <p:cNvPicPr>
            <a:picLocks noChangeAspect="1" noChangeArrowheads="1"/>
          </p:cNvPicPr>
          <p:nvPr/>
        </p:nvPicPr>
        <p:blipFill>
          <a:blip r:embed="rId4" cstate="print"/>
          <a:srcRect/>
          <a:stretch>
            <a:fillRect/>
          </a:stretch>
        </p:blipFill>
        <p:spPr bwMode="auto">
          <a:xfrm>
            <a:off x="10635323" y="7647767"/>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grpSp>
        <p:nvGrpSpPr>
          <p:cNvPr id="3" name="Group 61"/>
          <p:cNvGrpSpPr/>
          <p:nvPr/>
        </p:nvGrpSpPr>
        <p:grpSpPr>
          <a:xfrm>
            <a:off x="2087588" y="4508599"/>
            <a:ext cx="806498" cy="917318"/>
            <a:chOff x="2087587" y="4119194"/>
            <a:chExt cx="688603" cy="807529"/>
          </a:xfrm>
        </p:grpSpPr>
        <p:cxnSp>
          <p:nvCxnSpPr>
            <p:cNvPr id="18" name="Straight Connector 17"/>
            <p:cNvCxnSpPr/>
            <p:nvPr/>
          </p:nvCxnSpPr>
          <p:spPr>
            <a:xfrm flipV="1">
              <a:off x="2087587" y="4119194"/>
              <a:ext cx="0" cy="801504"/>
            </a:xfrm>
            <a:prstGeom prst="line">
              <a:avLst/>
            </a:prstGeom>
            <a:ln w="25400">
              <a:solidFill>
                <a:srgbClr val="92D050">
                  <a:alpha val="72000"/>
                </a:srgb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2087588" y="4119195"/>
              <a:ext cx="688602" cy="801504"/>
            </a:xfrm>
            <a:prstGeom prst="line">
              <a:avLst/>
            </a:prstGeom>
            <a:ln w="25400">
              <a:solidFill>
                <a:srgbClr val="92D050">
                  <a:alpha val="72000"/>
                </a:srgb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2087588" y="4920697"/>
              <a:ext cx="630995" cy="6026"/>
            </a:xfrm>
            <a:prstGeom prst="line">
              <a:avLst/>
            </a:prstGeom>
            <a:ln w="25400">
              <a:solidFill>
                <a:srgbClr val="92D050">
                  <a:alpha val="72000"/>
                </a:srgbClr>
              </a:solidFill>
              <a:prstDash val="solid"/>
              <a:tailEnd type="none"/>
            </a:ln>
          </p:spPr>
          <p:style>
            <a:lnRef idx="1">
              <a:schemeClr val="accent1"/>
            </a:lnRef>
            <a:fillRef idx="0">
              <a:schemeClr val="accent1"/>
            </a:fillRef>
            <a:effectRef idx="0">
              <a:schemeClr val="accent1"/>
            </a:effectRef>
            <a:fontRef idx="minor">
              <a:schemeClr val="tx1"/>
            </a:fontRef>
          </p:style>
        </p:cxnSp>
      </p:grpSp>
      <p:grpSp>
        <p:nvGrpSpPr>
          <p:cNvPr id="4" name="Group 57"/>
          <p:cNvGrpSpPr/>
          <p:nvPr/>
        </p:nvGrpSpPr>
        <p:grpSpPr>
          <a:xfrm>
            <a:off x="3519121" y="2444197"/>
            <a:ext cx="584711" cy="677440"/>
            <a:chOff x="3519121" y="2054792"/>
            <a:chExt cx="469497" cy="504619"/>
          </a:xfrm>
        </p:grpSpPr>
        <p:cxnSp>
          <p:nvCxnSpPr>
            <p:cNvPr id="23" name="Straight Connector 22"/>
            <p:cNvCxnSpPr/>
            <p:nvPr/>
          </p:nvCxnSpPr>
          <p:spPr>
            <a:xfrm flipH="1" flipV="1">
              <a:off x="3519121" y="2054792"/>
              <a:ext cx="469497" cy="504619"/>
            </a:xfrm>
            <a:prstGeom prst="line">
              <a:avLst/>
            </a:prstGeom>
            <a:ln w="25400">
              <a:solidFill>
                <a:schemeClr val="accent2">
                  <a:lumMod val="40000"/>
                  <a:lumOff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3519121" y="2559410"/>
              <a:ext cx="469497" cy="1"/>
            </a:xfrm>
            <a:prstGeom prst="line">
              <a:avLst/>
            </a:prstGeom>
            <a:ln w="25400">
              <a:solidFill>
                <a:schemeClr val="accent2">
                  <a:lumMod val="40000"/>
                  <a:lumOff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519121" y="2089914"/>
              <a:ext cx="0" cy="469496"/>
            </a:xfrm>
            <a:prstGeom prst="line">
              <a:avLst/>
            </a:prstGeom>
            <a:ln w="25400">
              <a:solidFill>
                <a:schemeClr val="accent2">
                  <a:lumMod val="40000"/>
                  <a:lumOff val="60000"/>
                </a:schemeClr>
              </a:solidFill>
              <a:prstDash val="sysDot"/>
              <a:tailEnd type="none"/>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2423039" y="3289112"/>
            <a:ext cx="444353" cy="707886"/>
          </a:xfrm>
          <a:prstGeom prst="rect">
            <a:avLst/>
          </a:prstGeom>
          <a:noFill/>
        </p:spPr>
        <p:txBody>
          <a:bodyPr wrap="none" rtlCol="0">
            <a:spAutoFit/>
          </a:bodyPr>
          <a:lstStyle/>
          <a:p>
            <a:pPr algn="ctr"/>
            <a:r>
              <a:rPr lang="en-US" sz="4000" b="1" dirty="0"/>
              <a:t>1</a:t>
            </a:r>
          </a:p>
        </p:txBody>
      </p:sp>
      <p:sp>
        <p:nvSpPr>
          <p:cNvPr id="47" name="TextBox 46"/>
          <p:cNvSpPr txBox="1"/>
          <p:nvPr/>
        </p:nvSpPr>
        <p:spPr>
          <a:xfrm>
            <a:off x="2375622" y="3250695"/>
            <a:ext cx="444353" cy="707886"/>
          </a:xfrm>
          <a:prstGeom prst="rect">
            <a:avLst/>
          </a:prstGeom>
          <a:noFill/>
        </p:spPr>
        <p:txBody>
          <a:bodyPr wrap="none" rtlCol="0">
            <a:spAutoFit/>
          </a:bodyPr>
          <a:lstStyle/>
          <a:p>
            <a:pPr algn="ctr"/>
            <a:r>
              <a:rPr lang="en-US" sz="4000" b="1" dirty="0"/>
              <a:t>1</a:t>
            </a:r>
          </a:p>
        </p:txBody>
      </p:sp>
      <p:sp>
        <p:nvSpPr>
          <p:cNvPr id="48" name="TextBox 47"/>
          <p:cNvSpPr txBox="1"/>
          <p:nvPr/>
        </p:nvSpPr>
        <p:spPr>
          <a:xfrm>
            <a:off x="2403222" y="3267297"/>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49" name="Freeform 48"/>
          <p:cNvSpPr/>
          <p:nvPr/>
        </p:nvSpPr>
        <p:spPr>
          <a:xfrm>
            <a:off x="1000800" y="352800"/>
            <a:ext cx="4737600" cy="7855200"/>
          </a:xfrm>
          <a:custGeom>
            <a:avLst/>
            <a:gdLst>
              <a:gd name="connsiteX0" fmla="*/ 4737600 w 4737600"/>
              <a:gd name="connsiteY0" fmla="*/ 0 h 7855200"/>
              <a:gd name="connsiteX1" fmla="*/ 3952800 w 4737600"/>
              <a:gd name="connsiteY1" fmla="*/ 1879200 h 7855200"/>
              <a:gd name="connsiteX2" fmla="*/ 2952000 w 4737600"/>
              <a:gd name="connsiteY2" fmla="*/ 3556800 h 7855200"/>
              <a:gd name="connsiteX3" fmla="*/ 2311200 w 4737600"/>
              <a:gd name="connsiteY3" fmla="*/ 5054400 h 7855200"/>
              <a:gd name="connsiteX4" fmla="*/ 892800 w 4737600"/>
              <a:gd name="connsiteY4" fmla="*/ 6883200 h 7855200"/>
              <a:gd name="connsiteX5" fmla="*/ 0 w 4737600"/>
              <a:gd name="connsiteY5" fmla="*/ 7855200 h 7855200"/>
              <a:gd name="connsiteX0" fmla="*/ 4737600 w 4737600"/>
              <a:gd name="connsiteY0" fmla="*/ 0 h 7855200"/>
              <a:gd name="connsiteX1" fmla="*/ 3952800 w 4737600"/>
              <a:gd name="connsiteY1" fmla="*/ 1879200 h 7855200"/>
              <a:gd name="connsiteX2" fmla="*/ 2952000 w 4737600"/>
              <a:gd name="connsiteY2" fmla="*/ 3556800 h 7855200"/>
              <a:gd name="connsiteX3" fmla="*/ 2311200 w 4737600"/>
              <a:gd name="connsiteY3" fmla="*/ 5054400 h 7855200"/>
              <a:gd name="connsiteX4" fmla="*/ 798752 w 4737600"/>
              <a:gd name="connsiteY4" fmla="*/ 6815171 h 7855200"/>
              <a:gd name="connsiteX5" fmla="*/ 0 w 4737600"/>
              <a:gd name="connsiteY5" fmla="*/ 7855200 h 7855200"/>
              <a:gd name="connsiteX0" fmla="*/ 4737600 w 4737600"/>
              <a:gd name="connsiteY0" fmla="*/ 0 h 7855200"/>
              <a:gd name="connsiteX1" fmla="*/ 3952800 w 4737600"/>
              <a:gd name="connsiteY1" fmla="*/ 1879200 h 7855200"/>
              <a:gd name="connsiteX2" fmla="*/ 2952000 w 4737600"/>
              <a:gd name="connsiteY2" fmla="*/ 3556800 h 7855200"/>
              <a:gd name="connsiteX3" fmla="*/ 2238927 w 4737600"/>
              <a:gd name="connsiteY3" fmla="*/ 5029354 h 7855200"/>
              <a:gd name="connsiteX4" fmla="*/ 798752 w 4737600"/>
              <a:gd name="connsiteY4" fmla="*/ 6815171 h 7855200"/>
              <a:gd name="connsiteX5" fmla="*/ 0 w 4737600"/>
              <a:gd name="connsiteY5" fmla="*/ 7855200 h 7855200"/>
              <a:gd name="connsiteX0" fmla="*/ 4737600 w 4737600"/>
              <a:gd name="connsiteY0" fmla="*/ 0 h 7855200"/>
              <a:gd name="connsiteX1" fmla="*/ 3794316 w 4737600"/>
              <a:gd name="connsiteY1" fmla="*/ 1803362 h 7855200"/>
              <a:gd name="connsiteX2" fmla="*/ 2952000 w 4737600"/>
              <a:gd name="connsiteY2" fmla="*/ 3556800 h 7855200"/>
              <a:gd name="connsiteX3" fmla="*/ 2238927 w 4737600"/>
              <a:gd name="connsiteY3" fmla="*/ 5029354 h 7855200"/>
              <a:gd name="connsiteX4" fmla="*/ 798752 w 4737600"/>
              <a:gd name="connsiteY4" fmla="*/ 6815171 h 7855200"/>
              <a:gd name="connsiteX5" fmla="*/ 0 w 4737600"/>
              <a:gd name="connsiteY5" fmla="*/ 7855200 h 78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7600" h="7855200">
                <a:moveTo>
                  <a:pt x="4737600" y="0"/>
                </a:moveTo>
                <a:cubicBezTo>
                  <a:pt x="4494000" y="643200"/>
                  <a:pt x="4091916" y="1210562"/>
                  <a:pt x="3794316" y="1803362"/>
                </a:cubicBezTo>
                <a:cubicBezTo>
                  <a:pt x="3496716" y="2396162"/>
                  <a:pt x="3211232" y="3019135"/>
                  <a:pt x="2952000" y="3556800"/>
                </a:cubicBezTo>
                <a:cubicBezTo>
                  <a:pt x="2692768" y="4094465"/>
                  <a:pt x="2597802" y="4486292"/>
                  <a:pt x="2238927" y="5029354"/>
                </a:cubicBezTo>
                <a:cubicBezTo>
                  <a:pt x="1880052" y="5572416"/>
                  <a:pt x="1171906" y="6344197"/>
                  <a:pt x="798752" y="6815171"/>
                </a:cubicBezTo>
                <a:cubicBezTo>
                  <a:pt x="425598" y="7286145"/>
                  <a:pt x="253800" y="7602600"/>
                  <a:pt x="0" y="7855200"/>
                </a:cubicBezTo>
              </a:path>
            </a:pathLst>
          </a:custGeom>
          <a:ln w="63500">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spect="1" noChangeArrowheads="1"/>
          </p:cNvPicPr>
          <p:nvPr/>
        </p:nvPicPr>
        <p:blipFill>
          <a:blip r:embed="rId3" cstate="print"/>
          <a:srcRect l="18182" t="31529" r="44545" b="26824"/>
          <a:stretch>
            <a:fillRect/>
          </a:stretch>
        </p:blipFill>
        <p:spPr bwMode="auto">
          <a:xfrm>
            <a:off x="-665" y="162"/>
            <a:ext cx="10971723" cy="8228933"/>
          </a:xfrm>
          <a:prstGeom prst="rect">
            <a:avLst/>
          </a:prstGeom>
          <a:noFill/>
        </p:spPr>
      </p:pic>
      <p:sp>
        <p:nvSpPr>
          <p:cNvPr id="83" name="TextBox 82"/>
          <p:cNvSpPr txBox="1"/>
          <p:nvPr/>
        </p:nvSpPr>
        <p:spPr>
          <a:xfrm>
            <a:off x="7864790" y="4947422"/>
            <a:ext cx="444353" cy="707886"/>
          </a:xfrm>
          <a:prstGeom prst="rect">
            <a:avLst/>
          </a:prstGeom>
          <a:noFill/>
        </p:spPr>
        <p:txBody>
          <a:bodyPr wrap="none" rtlCol="0">
            <a:spAutoFit/>
          </a:bodyPr>
          <a:lstStyle/>
          <a:p>
            <a:pPr algn="ctr"/>
            <a:r>
              <a:rPr lang="en-US" sz="4000" b="1" dirty="0"/>
              <a:t>3</a:t>
            </a:r>
          </a:p>
        </p:txBody>
      </p:sp>
      <p:sp>
        <p:nvSpPr>
          <p:cNvPr id="84" name="TextBox 83"/>
          <p:cNvSpPr txBox="1"/>
          <p:nvPr/>
        </p:nvSpPr>
        <p:spPr>
          <a:xfrm>
            <a:off x="1755007" y="5107181"/>
            <a:ext cx="444353" cy="707886"/>
          </a:xfrm>
          <a:prstGeom prst="rect">
            <a:avLst/>
          </a:prstGeom>
          <a:noFill/>
        </p:spPr>
        <p:txBody>
          <a:bodyPr wrap="none" rtlCol="0">
            <a:spAutoFit/>
          </a:bodyPr>
          <a:lstStyle/>
          <a:p>
            <a:pPr algn="ctr"/>
            <a:r>
              <a:rPr lang="en-US" sz="4000" b="1" dirty="0"/>
              <a:t>2</a:t>
            </a:r>
          </a:p>
        </p:txBody>
      </p:sp>
      <p:sp>
        <p:nvSpPr>
          <p:cNvPr id="81" name="TextBox 80"/>
          <p:cNvSpPr txBox="1"/>
          <p:nvPr/>
        </p:nvSpPr>
        <p:spPr>
          <a:xfrm>
            <a:off x="7838666" y="4921298"/>
            <a:ext cx="444353" cy="707886"/>
          </a:xfrm>
          <a:prstGeom prst="rect">
            <a:avLst/>
          </a:prstGeom>
          <a:noFill/>
        </p:spPr>
        <p:txBody>
          <a:bodyPr wrap="none" rtlCol="0">
            <a:spAutoFit/>
          </a:bodyPr>
          <a:lstStyle/>
          <a:p>
            <a:pPr algn="ctr"/>
            <a:r>
              <a:rPr lang="en-US" sz="4000" b="1" dirty="0"/>
              <a:t>3</a:t>
            </a:r>
          </a:p>
        </p:txBody>
      </p:sp>
      <p:sp>
        <p:nvSpPr>
          <p:cNvPr id="82" name="TextBox 81"/>
          <p:cNvSpPr txBox="1"/>
          <p:nvPr/>
        </p:nvSpPr>
        <p:spPr>
          <a:xfrm>
            <a:off x="1728883" y="5081057"/>
            <a:ext cx="444353" cy="707886"/>
          </a:xfrm>
          <a:prstGeom prst="rect">
            <a:avLst/>
          </a:prstGeom>
          <a:noFill/>
        </p:spPr>
        <p:txBody>
          <a:bodyPr wrap="none" rtlCol="0">
            <a:spAutoFit/>
          </a:bodyPr>
          <a:lstStyle/>
          <a:p>
            <a:pPr algn="ctr"/>
            <a:r>
              <a:rPr lang="en-US" sz="4000" b="1" dirty="0"/>
              <a:t>2</a:t>
            </a:r>
          </a:p>
        </p:txBody>
      </p:sp>
      <p:sp>
        <p:nvSpPr>
          <p:cNvPr id="24" name="TextBox 23"/>
          <p:cNvSpPr txBox="1"/>
          <p:nvPr/>
        </p:nvSpPr>
        <p:spPr>
          <a:xfrm>
            <a:off x="5300395" y="5387367"/>
            <a:ext cx="444353" cy="707886"/>
          </a:xfrm>
          <a:prstGeom prst="rect">
            <a:avLst/>
          </a:prstGeom>
          <a:noFill/>
        </p:spPr>
        <p:txBody>
          <a:bodyPr wrap="none" rtlCol="0">
            <a:spAutoFit/>
          </a:bodyPr>
          <a:lstStyle/>
          <a:p>
            <a:pPr algn="ctr"/>
            <a:r>
              <a:rPr lang="en-US" sz="4000" b="1" dirty="0"/>
              <a:t>1</a:t>
            </a:r>
          </a:p>
        </p:txBody>
      </p:sp>
      <p:cxnSp>
        <p:nvCxnSpPr>
          <p:cNvPr id="31" name="Straight Connector 30"/>
          <p:cNvCxnSpPr/>
          <p:nvPr/>
        </p:nvCxnSpPr>
        <p:spPr>
          <a:xfrm>
            <a:off x="1569124" y="1695306"/>
            <a:ext cx="0" cy="653429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52" name="Freeform 51"/>
          <p:cNvSpPr/>
          <p:nvPr/>
        </p:nvSpPr>
        <p:spPr>
          <a:xfrm>
            <a:off x="4610401" y="391198"/>
            <a:ext cx="3073200" cy="5989477"/>
          </a:xfrm>
          <a:custGeom>
            <a:avLst/>
            <a:gdLst>
              <a:gd name="connsiteX0" fmla="*/ 458400 w 3073200"/>
              <a:gd name="connsiteY0" fmla="*/ 6225600 h 6534000"/>
              <a:gd name="connsiteX1" fmla="*/ 444000 w 3073200"/>
              <a:gd name="connsiteY1" fmla="*/ 5440800 h 6534000"/>
              <a:gd name="connsiteX2" fmla="*/ 804000 w 3073200"/>
              <a:gd name="connsiteY2" fmla="*/ 4749600 h 6534000"/>
              <a:gd name="connsiteX3" fmla="*/ 1192800 w 3073200"/>
              <a:gd name="connsiteY3" fmla="*/ 4368000 h 6534000"/>
              <a:gd name="connsiteX4" fmla="*/ 919200 w 3073200"/>
              <a:gd name="connsiteY4" fmla="*/ 3482400 h 6534000"/>
              <a:gd name="connsiteX5" fmla="*/ 523200 w 3073200"/>
              <a:gd name="connsiteY5" fmla="*/ 2978400 h 6534000"/>
              <a:gd name="connsiteX6" fmla="*/ 4800 w 3073200"/>
              <a:gd name="connsiteY6" fmla="*/ 2373600 h 6534000"/>
              <a:gd name="connsiteX7" fmla="*/ 552000 w 3073200"/>
              <a:gd name="connsiteY7" fmla="*/ 1898400 h 6534000"/>
              <a:gd name="connsiteX8" fmla="*/ 1416000 w 3073200"/>
              <a:gd name="connsiteY8" fmla="*/ 1020000 h 6534000"/>
              <a:gd name="connsiteX9" fmla="*/ 1984800 w 3073200"/>
              <a:gd name="connsiteY9" fmla="*/ 271200 h 6534000"/>
              <a:gd name="connsiteX10" fmla="*/ 2532000 w 3073200"/>
              <a:gd name="connsiteY10" fmla="*/ 120000 h 6534000"/>
              <a:gd name="connsiteX11" fmla="*/ 3072000 w 3073200"/>
              <a:gd name="connsiteY11" fmla="*/ 991200 h 6534000"/>
              <a:gd name="connsiteX12" fmla="*/ 2539200 w 3073200"/>
              <a:gd name="connsiteY12" fmla="*/ 2251200 h 6534000"/>
              <a:gd name="connsiteX13" fmla="*/ 2344800 w 3073200"/>
              <a:gd name="connsiteY13" fmla="*/ 2971200 h 6534000"/>
              <a:gd name="connsiteX14" fmla="*/ 2251200 w 3073200"/>
              <a:gd name="connsiteY14" fmla="*/ 3576000 h 6534000"/>
              <a:gd name="connsiteX15" fmla="*/ 2280000 w 3073200"/>
              <a:gd name="connsiteY15" fmla="*/ 4015200 h 6534000"/>
              <a:gd name="connsiteX16" fmla="*/ 2128800 w 3073200"/>
              <a:gd name="connsiteY16" fmla="*/ 4807200 h 6534000"/>
              <a:gd name="connsiteX17" fmla="*/ 1704000 w 3073200"/>
              <a:gd name="connsiteY17" fmla="*/ 5606400 h 6534000"/>
              <a:gd name="connsiteX18" fmla="*/ 1056000 w 3073200"/>
              <a:gd name="connsiteY18" fmla="*/ 6427200 h 6534000"/>
              <a:gd name="connsiteX19" fmla="*/ 458400 w 3073200"/>
              <a:gd name="connsiteY19" fmla="*/ 6225600 h 6534000"/>
              <a:gd name="connsiteX0" fmla="*/ 561712 w 3176512"/>
              <a:gd name="connsiteY0" fmla="*/ 6225600 h 6534000"/>
              <a:gd name="connsiteX1" fmla="*/ 57600 w 3176512"/>
              <a:gd name="connsiteY1" fmla="*/ 5278989 h 6534000"/>
              <a:gd name="connsiteX2" fmla="*/ 907312 w 3176512"/>
              <a:gd name="connsiteY2" fmla="*/ 4749600 h 6534000"/>
              <a:gd name="connsiteX3" fmla="*/ 1296112 w 3176512"/>
              <a:gd name="connsiteY3" fmla="*/ 4368000 h 6534000"/>
              <a:gd name="connsiteX4" fmla="*/ 1022512 w 3176512"/>
              <a:gd name="connsiteY4" fmla="*/ 3482400 h 6534000"/>
              <a:gd name="connsiteX5" fmla="*/ 626512 w 3176512"/>
              <a:gd name="connsiteY5" fmla="*/ 2978400 h 6534000"/>
              <a:gd name="connsiteX6" fmla="*/ 108112 w 3176512"/>
              <a:gd name="connsiteY6" fmla="*/ 2373600 h 6534000"/>
              <a:gd name="connsiteX7" fmla="*/ 655312 w 3176512"/>
              <a:gd name="connsiteY7" fmla="*/ 1898400 h 6534000"/>
              <a:gd name="connsiteX8" fmla="*/ 1519312 w 3176512"/>
              <a:gd name="connsiteY8" fmla="*/ 1020000 h 6534000"/>
              <a:gd name="connsiteX9" fmla="*/ 2088112 w 3176512"/>
              <a:gd name="connsiteY9" fmla="*/ 271200 h 6534000"/>
              <a:gd name="connsiteX10" fmla="*/ 2635312 w 3176512"/>
              <a:gd name="connsiteY10" fmla="*/ 120000 h 6534000"/>
              <a:gd name="connsiteX11" fmla="*/ 3175312 w 3176512"/>
              <a:gd name="connsiteY11" fmla="*/ 991200 h 6534000"/>
              <a:gd name="connsiteX12" fmla="*/ 2642512 w 3176512"/>
              <a:gd name="connsiteY12" fmla="*/ 2251200 h 6534000"/>
              <a:gd name="connsiteX13" fmla="*/ 2448112 w 3176512"/>
              <a:gd name="connsiteY13" fmla="*/ 2971200 h 6534000"/>
              <a:gd name="connsiteX14" fmla="*/ 2354512 w 3176512"/>
              <a:gd name="connsiteY14" fmla="*/ 3576000 h 6534000"/>
              <a:gd name="connsiteX15" fmla="*/ 2383312 w 3176512"/>
              <a:gd name="connsiteY15" fmla="*/ 4015200 h 6534000"/>
              <a:gd name="connsiteX16" fmla="*/ 2232112 w 3176512"/>
              <a:gd name="connsiteY16" fmla="*/ 4807200 h 6534000"/>
              <a:gd name="connsiteX17" fmla="*/ 1807312 w 3176512"/>
              <a:gd name="connsiteY17" fmla="*/ 5606400 h 6534000"/>
              <a:gd name="connsiteX18" fmla="*/ 1159312 w 3176512"/>
              <a:gd name="connsiteY18" fmla="*/ 6427200 h 6534000"/>
              <a:gd name="connsiteX19" fmla="*/ 561712 w 3176512"/>
              <a:gd name="connsiteY19" fmla="*/ 6225600 h 6534000"/>
              <a:gd name="connsiteX0" fmla="*/ 561712 w 3176512"/>
              <a:gd name="connsiteY0" fmla="*/ 6225600 h 6340814"/>
              <a:gd name="connsiteX1" fmla="*/ 57600 w 3176512"/>
              <a:gd name="connsiteY1" fmla="*/ 5278989 h 6340814"/>
              <a:gd name="connsiteX2" fmla="*/ 907312 w 3176512"/>
              <a:gd name="connsiteY2" fmla="*/ 4749600 h 6340814"/>
              <a:gd name="connsiteX3" fmla="*/ 1296112 w 3176512"/>
              <a:gd name="connsiteY3" fmla="*/ 4368000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07312 w 3176512"/>
              <a:gd name="connsiteY17" fmla="*/ 5606400 h 6340814"/>
              <a:gd name="connsiteX18" fmla="*/ 1209740 w 3176512"/>
              <a:gd name="connsiteY18" fmla="*/ 5970273 h 6340814"/>
              <a:gd name="connsiteX19" fmla="*/ 561712 w 3176512"/>
              <a:gd name="connsiteY19" fmla="*/ 6225600 h 6340814"/>
              <a:gd name="connsiteX0" fmla="*/ 561712 w 3176512"/>
              <a:gd name="connsiteY0" fmla="*/ 6225600 h 6340814"/>
              <a:gd name="connsiteX1" fmla="*/ 57600 w 3176512"/>
              <a:gd name="connsiteY1" fmla="*/ 5278989 h 6340814"/>
              <a:gd name="connsiteX2" fmla="*/ 907312 w 3176512"/>
              <a:gd name="connsiteY2" fmla="*/ 4749600 h 6340814"/>
              <a:gd name="connsiteX3" fmla="*/ 1296112 w 3176512"/>
              <a:gd name="connsiteY3" fmla="*/ 4368000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43417 w 3176512"/>
              <a:gd name="connsiteY17" fmla="*/ 5394203 h 6340814"/>
              <a:gd name="connsiteX18" fmla="*/ 1209740 w 3176512"/>
              <a:gd name="connsiteY18" fmla="*/ 5970273 h 6340814"/>
              <a:gd name="connsiteX19" fmla="*/ 561712 w 3176512"/>
              <a:gd name="connsiteY19" fmla="*/ 6225600 h 6340814"/>
              <a:gd name="connsiteX0" fmla="*/ 561712 w 3176512"/>
              <a:gd name="connsiteY0" fmla="*/ 6225600 h 6340814"/>
              <a:gd name="connsiteX1" fmla="*/ 57600 w 3176512"/>
              <a:gd name="connsiteY1" fmla="*/ 5278989 h 6340814"/>
              <a:gd name="connsiteX2" fmla="*/ 907312 w 3176512"/>
              <a:gd name="connsiteY2" fmla="*/ 4749600 h 6340814"/>
              <a:gd name="connsiteX3" fmla="*/ 1094526 w 3176512"/>
              <a:gd name="connsiteY3" fmla="*/ 4126849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43417 w 3176512"/>
              <a:gd name="connsiteY17" fmla="*/ 5394203 h 6340814"/>
              <a:gd name="connsiteX18" fmla="*/ 1209740 w 3176512"/>
              <a:gd name="connsiteY18" fmla="*/ 5970273 h 6340814"/>
              <a:gd name="connsiteX19" fmla="*/ 561712 w 3176512"/>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1068121 w 3150107"/>
              <a:gd name="connsiteY3" fmla="*/ 4126849 h 6340814"/>
              <a:gd name="connsiteX4" fmla="*/ 996107 w 3150107"/>
              <a:gd name="connsiteY4" fmla="*/ 3482400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837693 w 3150107"/>
              <a:gd name="connsiteY3" fmla="*/ 4069242 h 6340814"/>
              <a:gd name="connsiteX4" fmla="*/ 996107 w 3150107"/>
              <a:gd name="connsiteY4" fmla="*/ 3482400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837693 w 3150107"/>
              <a:gd name="connsiteY3" fmla="*/ 4069242 h 6340814"/>
              <a:gd name="connsiteX4" fmla="*/ 952907 w 3150107"/>
              <a:gd name="connsiteY4" fmla="*/ 3608386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458400 w 3073200"/>
              <a:gd name="connsiteY0" fmla="*/ 6225600 h 6331213"/>
              <a:gd name="connsiteX1" fmla="*/ 357537 w 3073200"/>
              <a:gd name="connsiteY1" fmla="*/ 5336596 h 6331213"/>
              <a:gd name="connsiteX2" fmla="*/ 645572 w 3073200"/>
              <a:gd name="connsiteY2" fmla="*/ 4587705 h 6331213"/>
              <a:gd name="connsiteX3" fmla="*/ 760786 w 3073200"/>
              <a:gd name="connsiteY3" fmla="*/ 4069242 h 6331213"/>
              <a:gd name="connsiteX4" fmla="*/ 876000 w 3073200"/>
              <a:gd name="connsiteY4" fmla="*/ 3608386 h 6331213"/>
              <a:gd name="connsiteX5" fmla="*/ 523200 w 3073200"/>
              <a:gd name="connsiteY5" fmla="*/ 2978400 h 6331213"/>
              <a:gd name="connsiteX6" fmla="*/ 4800 w 3073200"/>
              <a:gd name="connsiteY6" fmla="*/ 2373600 h 6331213"/>
              <a:gd name="connsiteX7" fmla="*/ 552000 w 3073200"/>
              <a:gd name="connsiteY7" fmla="*/ 1898400 h 6331213"/>
              <a:gd name="connsiteX8" fmla="*/ 1416000 w 3073200"/>
              <a:gd name="connsiteY8" fmla="*/ 1020000 h 6331213"/>
              <a:gd name="connsiteX9" fmla="*/ 1984800 w 3073200"/>
              <a:gd name="connsiteY9" fmla="*/ 271200 h 6331213"/>
              <a:gd name="connsiteX10" fmla="*/ 2532000 w 3073200"/>
              <a:gd name="connsiteY10" fmla="*/ 120000 h 6331213"/>
              <a:gd name="connsiteX11" fmla="*/ 3072000 w 3073200"/>
              <a:gd name="connsiteY11" fmla="*/ 991200 h 6331213"/>
              <a:gd name="connsiteX12" fmla="*/ 2539200 w 3073200"/>
              <a:gd name="connsiteY12" fmla="*/ 2251200 h 6331213"/>
              <a:gd name="connsiteX13" fmla="*/ 2344800 w 3073200"/>
              <a:gd name="connsiteY13" fmla="*/ 2971200 h 6331213"/>
              <a:gd name="connsiteX14" fmla="*/ 2251200 w 3073200"/>
              <a:gd name="connsiteY14" fmla="*/ 3576000 h 6331213"/>
              <a:gd name="connsiteX15" fmla="*/ 2280000 w 3073200"/>
              <a:gd name="connsiteY15" fmla="*/ 4015200 h 6331213"/>
              <a:gd name="connsiteX16" fmla="*/ 2128800 w 3073200"/>
              <a:gd name="connsiteY16" fmla="*/ 4807200 h 6331213"/>
              <a:gd name="connsiteX17" fmla="*/ 1740105 w 3073200"/>
              <a:gd name="connsiteY17" fmla="*/ 5394203 h 6331213"/>
              <a:gd name="connsiteX18" fmla="*/ 1106428 w 3073200"/>
              <a:gd name="connsiteY18" fmla="*/ 5970273 h 6331213"/>
              <a:gd name="connsiteX19" fmla="*/ 458400 w 3073200"/>
              <a:gd name="connsiteY19" fmla="*/ 6225600 h 6331213"/>
              <a:gd name="connsiteX0" fmla="*/ 458400 w 3073200"/>
              <a:gd name="connsiteY0" fmla="*/ 6225600 h 6331213"/>
              <a:gd name="connsiteX1" fmla="*/ 357537 w 3073200"/>
              <a:gd name="connsiteY1" fmla="*/ 5336596 h 6331213"/>
              <a:gd name="connsiteX2" fmla="*/ 875999 w 3073200"/>
              <a:gd name="connsiteY2" fmla="*/ 4702920 h 6331213"/>
              <a:gd name="connsiteX3" fmla="*/ 760786 w 3073200"/>
              <a:gd name="connsiteY3" fmla="*/ 4069242 h 6331213"/>
              <a:gd name="connsiteX4" fmla="*/ 876000 w 3073200"/>
              <a:gd name="connsiteY4" fmla="*/ 3608386 h 6331213"/>
              <a:gd name="connsiteX5" fmla="*/ 523200 w 3073200"/>
              <a:gd name="connsiteY5" fmla="*/ 2978400 h 6331213"/>
              <a:gd name="connsiteX6" fmla="*/ 4800 w 3073200"/>
              <a:gd name="connsiteY6" fmla="*/ 2373600 h 6331213"/>
              <a:gd name="connsiteX7" fmla="*/ 552000 w 3073200"/>
              <a:gd name="connsiteY7" fmla="*/ 1898400 h 6331213"/>
              <a:gd name="connsiteX8" fmla="*/ 1416000 w 3073200"/>
              <a:gd name="connsiteY8" fmla="*/ 1020000 h 6331213"/>
              <a:gd name="connsiteX9" fmla="*/ 1984800 w 3073200"/>
              <a:gd name="connsiteY9" fmla="*/ 271200 h 6331213"/>
              <a:gd name="connsiteX10" fmla="*/ 2532000 w 3073200"/>
              <a:gd name="connsiteY10" fmla="*/ 120000 h 6331213"/>
              <a:gd name="connsiteX11" fmla="*/ 3072000 w 3073200"/>
              <a:gd name="connsiteY11" fmla="*/ 991200 h 6331213"/>
              <a:gd name="connsiteX12" fmla="*/ 2539200 w 3073200"/>
              <a:gd name="connsiteY12" fmla="*/ 2251200 h 6331213"/>
              <a:gd name="connsiteX13" fmla="*/ 2344800 w 3073200"/>
              <a:gd name="connsiteY13" fmla="*/ 2971200 h 6331213"/>
              <a:gd name="connsiteX14" fmla="*/ 2251200 w 3073200"/>
              <a:gd name="connsiteY14" fmla="*/ 3576000 h 6331213"/>
              <a:gd name="connsiteX15" fmla="*/ 2280000 w 3073200"/>
              <a:gd name="connsiteY15" fmla="*/ 4015200 h 6331213"/>
              <a:gd name="connsiteX16" fmla="*/ 2128800 w 3073200"/>
              <a:gd name="connsiteY16" fmla="*/ 4807200 h 6331213"/>
              <a:gd name="connsiteX17" fmla="*/ 1740105 w 3073200"/>
              <a:gd name="connsiteY17" fmla="*/ 5394203 h 6331213"/>
              <a:gd name="connsiteX18" fmla="*/ 1106428 w 3073200"/>
              <a:gd name="connsiteY18" fmla="*/ 5970273 h 6331213"/>
              <a:gd name="connsiteX19" fmla="*/ 458400 w 3073200"/>
              <a:gd name="connsiteY19" fmla="*/ 6225600 h 6331213"/>
              <a:gd name="connsiteX0" fmla="*/ 818392 w 3073200"/>
              <a:gd name="connsiteY0" fmla="*/ 5912667 h 6056684"/>
              <a:gd name="connsiteX1" fmla="*/ 357537 w 3073200"/>
              <a:gd name="connsiteY1" fmla="*/ 5336596 h 6056684"/>
              <a:gd name="connsiteX2" fmla="*/ 875999 w 3073200"/>
              <a:gd name="connsiteY2" fmla="*/ 4702920 h 6056684"/>
              <a:gd name="connsiteX3" fmla="*/ 760786 w 3073200"/>
              <a:gd name="connsiteY3" fmla="*/ 4069242 h 6056684"/>
              <a:gd name="connsiteX4" fmla="*/ 876000 w 3073200"/>
              <a:gd name="connsiteY4" fmla="*/ 3608386 h 6056684"/>
              <a:gd name="connsiteX5" fmla="*/ 523200 w 3073200"/>
              <a:gd name="connsiteY5" fmla="*/ 2978400 h 6056684"/>
              <a:gd name="connsiteX6" fmla="*/ 4800 w 3073200"/>
              <a:gd name="connsiteY6" fmla="*/ 2373600 h 6056684"/>
              <a:gd name="connsiteX7" fmla="*/ 552000 w 3073200"/>
              <a:gd name="connsiteY7" fmla="*/ 1898400 h 6056684"/>
              <a:gd name="connsiteX8" fmla="*/ 1416000 w 3073200"/>
              <a:gd name="connsiteY8" fmla="*/ 1020000 h 6056684"/>
              <a:gd name="connsiteX9" fmla="*/ 1984800 w 3073200"/>
              <a:gd name="connsiteY9" fmla="*/ 271200 h 6056684"/>
              <a:gd name="connsiteX10" fmla="*/ 2532000 w 3073200"/>
              <a:gd name="connsiteY10" fmla="*/ 120000 h 6056684"/>
              <a:gd name="connsiteX11" fmla="*/ 3072000 w 3073200"/>
              <a:gd name="connsiteY11" fmla="*/ 991200 h 6056684"/>
              <a:gd name="connsiteX12" fmla="*/ 2539200 w 3073200"/>
              <a:gd name="connsiteY12" fmla="*/ 2251200 h 6056684"/>
              <a:gd name="connsiteX13" fmla="*/ 2344800 w 3073200"/>
              <a:gd name="connsiteY13" fmla="*/ 2971200 h 6056684"/>
              <a:gd name="connsiteX14" fmla="*/ 2251200 w 3073200"/>
              <a:gd name="connsiteY14" fmla="*/ 3576000 h 6056684"/>
              <a:gd name="connsiteX15" fmla="*/ 2280000 w 3073200"/>
              <a:gd name="connsiteY15" fmla="*/ 4015200 h 6056684"/>
              <a:gd name="connsiteX16" fmla="*/ 2128800 w 3073200"/>
              <a:gd name="connsiteY16" fmla="*/ 4807200 h 6056684"/>
              <a:gd name="connsiteX17" fmla="*/ 1740105 w 3073200"/>
              <a:gd name="connsiteY17" fmla="*/ 5394203 h 6056684"/>
              <a:gd name="connsiteX18" fmla="*/ 1106428 w 3073200"/>
              <a:gd name="connsiteY18" fmla="*/ 5970273 h 6056684"/>
              <a:gd name="connsiteX19" fmla="*/ 818392 w 3073200"/>
              <a:gd name="connsiteY19" fmla="*/ 5912667 h 6056684"/>
              <a:gd name="connsiteX0" fmla="*/ 818392 w 3073200"/>
              <a:gd name="connsiteY0" fmla="*/ 5912667 h 5989477"/>
              <a:gd name="connsiteX1" fmla="*/ 357537 w 3073200"/>
              <a:gd name="connsiteY1" fmla="*/ 5336596 h 5989477"/>
              <a:gd name="connsiteX2" fmla="*/ 875999 w 3073200"/>
              <a:gd name="connsiteY2" fmla="*/ 4702920 h 5989477"/>
              <a:gd name="connsiteX3" fmla="*/ 760786 w 3073200"/>
              <a:gd name="connsiteY3" fmla="*/ 4069242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740105 w 3073200"/>
              <a:gd name="connsiteY17" fmla="*/ 5394203 h 5989477"/>
              <a:gd name="connsiteX18" fmla="*/ 991213 w 3073200"/>
              <a:gd name="connsiteY18" fmla="*/ 5797453 h 5989477"/>
              <a:gd name="connsiteX19" fmla="*/ 818392 w 3073200"/>
              <a:gd name="connsiteY19" fmla="*/ 5912667 h 5989477"/>
              <a:gd name="connsiteX0" fmla="*/ 818392 w 3073200"/>
              <a:gd name="connsiteY0" fmla="*/ 5912667 h 5989477"/>
              <a:gd name="connsiteX1" fmla="*/ 357537 w 3073200"/>
              <a:gd name="connsiteY1" fmla="*/ 5336596 h 5989477"/>
              <a:gd name="connsiteX2" fmla="*/ 875999 w 3073200"/>
              <a:gd name="connsiteY2" fmla="*/ 4702920 h 5989477"/>
              <a:gd name="connsiteX3" fmla="*/ 760786 w 3073200"/>
              <a:gd name="connsiteY3" fmla="*/ 4069242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682497 w 3073200"/>
              <a:gd name="connsiteY17" fmla="*/ 4990956 h 5989477"/>
              <a:gd name="connsiteX18" fmla="*/ 991213 w 3073200"/>
              <a:gd name="connsiteY18" fmla="*/ 5797453 h 5989477"/>
              <a:gd name="connsiteX19" fmla="*/ 818392 w 3073200"/>
              <a:gd name="connsiteY19" fmla="*/ 5912667 h 5989477"/>
              <a:gd name="connsiteX0" fmla="*/ 818392 w 3073200"/>
              <a:gd name="connsiteY0" fmla="*/ 5912667 h 5989477"/>
              <a:gd name="connsiteX1" fmla="*/ 357537 w 3073200"/>
              <a:gd name="connsiteY1" fmla="*/ 5336596 h 5989477"/>
              <a:gd name="connsiteX2" fmla="*/ 875999 w 3073200"/>
              <a:gd name="connsiteY2" fmla="*/ 4702920 h 5989477"/>
              <a:gd name="connsiteX3" fmla="*/ 1164034 w 3073200"/>
              <a:gd name="connsiteY3" fmla="*/ 4414886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682497 w 3073200"/>
              <a:gd name="connsiteY17" fmla="*/ 4990956 h 5989477"/>
              <a:gd name="connsiteX18" fmla="*/ 991213 w 3073200"/>
              <a:gd name="connsiteY18" fmla="*/ 5797453 h 5989477"/>
              <a:gd name="connsiteX19" fmla="*/ 818392 w 3073200"/>
              <a:gd name="connsiteY19" fmla="*/ 5912667 h 598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73200" h="5989477">
                <a:moveTo>
                  <a:pt x="818392" y="5912667"/>
                </a:moveTo>
                <a:cubicBezTo>
                  <a:pt x="712779" y="5835858"/>
                  <a:pt x="347936" y="5538220"/>
                  <a:pt x="357537" y="5336596"/>
                </a:cubicBezTo>
                <a:cubicBezTo>
                  <a:pt x="367138" y="5134972"/>
                  <a:pt x="741583" y="4856538"/>
                  <a:pt x="875999" y="4702920"/>
                </a:cubicBezTo>
                <a:cubicBezTo>
                  <a:pt x="1010415" y="4549302"/>
                  <a:pt x="1164034" y="4597308"/>
                  <a:pt x="1164034" y="4414886"/>
                </a:cubicBezTo>
                <a:cubicBezTo>
                  <a:pt x="1164034" y="4232464"/>
                  <a:pt x="982806" y="3847800"/>
                  <a:pt x="876000" y="3608386"/>
                </a:cubicBezTo>
                <a:cubicBezTo>
                  <a:pt x="769194" y="3368972"/>
                  <a:pt x="668400" y="3184198"/>
                  <a:pt x="523200" y="2978400"/>
                </a:cubicBezTo>
                <a:cubicBezTo>
                  <a:pt x="378000" y="2772602"/>
                  <a:pt x="0" y="2553600"/>
                  <a:pt x="4800" y="2373600"/>
                </a:cubicBezTo>
                <a:cubicBezTo>
                  <a:pt x="9600" y="2193600"/>
                  <a:pt x="316800" y="2124000"/>
                  <a:pt x="552000" y="1898400"/>
                </a:cubicBezTo>
                <a:cubicBezTo>
                  <a:pt x="787200" y="1672800"/>
                  <a:pt x="1177200" y="1291200"/>
                  <a:pt x="1416000" y="1020000"/>
                </a:cubicBezTo>
                <a:cubicBezTo>
                  <a:pt x="1654800" y="748800"/>
                  <a:pt x="1798800" y="421200"/>
                  <a:pt x="1984800" y="271200"/>
                </a:cubicBezTo>
                <a:cubicBezTo>
                  <a:pt x="2170800" y="121200"/>
                  <a:pt x="2350800" y="0"/>
                  <a:pt x="2532000" y="120000"/>
                </a:cubicBezTo>
                <a:cubicBezTo>
                  <a:pt x="2713200" y="240000"/>
                  <a:pt x="3070800" y="636000"/>
                  <a:pt x="3072000" y="991200"/>
                </a:cubicBezTo>
                <a:cubicBezTo>
                  <a:pt x="3073200" y="1346400"/>
                  <a:pt x="2660400" y="1921200"/>
                  <a:pt x="2539200" y="2251200"/>
                </a:cubicBezTo>
                <a:cubicBezTo>
                  <a:pt x="2418000" y="2581200"/>
                  <a:pt x="2392800" y="2750400"/>
                  <a:pt x="2344800" y="2971200"/>
                </a:cubicBezTo>
                <a:cubicBezTo>
                  <a:pt x="2296800" y="3192000"/>
                  <a:pt x="2262000" y="3402000"/>
                  <a:pt x="2251200" y="3576000"/>
                </a:cubicBezTo>
                <a:cubicBezTo>
                  <a:pt x="2240400" y="3750000"/>
                  <a:pt x="2300400" y="3810000"/>
                  <a:pt x="2280000" y="4015200"/>
                </a:cubicBezTo>
                <a:cubicBezTo>
                  <a:pt x="2259600" y="4220400"/>
                  <a:pt x="2228384" y="4644574"/>
                  <a:pt x="2128800" y="4807200"/>
                </a:cubicBezTo>
                <a:cubicBezTo>
                  <a:pt x="2029216" y="4969826"/>
                  <a:pt x="1872095" y="4825914"/>
                  <a:pt x="1682497" y="4990956"/>
                </a:cubicBezTo>
                <a:cubicBezTo>
                  <a:pt x="1492899" y="5155998"/>
                  <a:pt x="1135230" y="5643835"/>
                  <a:pt x="991213" y="5797453"/>
                </a:cubicBezTo>
                <a:cubicBezTo>
                  <a:pt x="847196" y="5951071"/>
                  <a:pt x="924005" y="5989477"/>
                  <a:pt x="818392" y="5912667"/>
                </a:cubicBezTo>
                <a:close/>
              </a:path>
            </a:pathLst>
          </a:custGeom>
          <a:noFill/>
          <a:ln w="635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1869260" y="56644"/>
            <a:ext cx="5373112" cy="8148680"/>
          </a:xfrm>
          <a:custGeom>
            <a:avLst/>
            <a:gdLst>
              <a:gd name="connsiteX0" fmla="*/ 5041338 w 5373112"/>
              <a:gd name="connsiteY0" fmla="*/ 0 h 8148680"/>
              <a:gd name="connsiteX1" fmla="*/ 5089890 w 5373112"/>
              <a:gd name="connsiteY1" fmla="*/ 817296 h 8148680"/>
              <a:gd name="connsiteX2" fmla="*/ 5356928 w 5373112"/>
              <a:gd name="connsiteY2" fmla="*/ 1254266 h 8148680"/>
              <a:gd name="connsiteX3" fmla="*/ 5186995 w 5373112"/>
              <a:gd name="connsiteY3" fmla="*/ 1788340 h 8148680"/>
              <a:gd name="connsiteX4" fmla="*/ 4790485 w 5373112"/>
              <a:gd name="connsiteY4" fmla="*/ 3188262 h 8148680"/>
              <a:gd name="connsiteX5" fmla="*/ 4588184 w 5373112"/>
              <a:gd name="connsiteY5" fmla="*/ 4272595 h 8148680"/>
              <a:gd name="connsiteX6" fmla="*/ 4547724 w 5373112"/>
              <a:gd name="connsiteY6" fmla="*/ 5138443 h 8148680"/>
              <a:gd name="connsiteX7" fmla="*/ 3770889 w 5373112"/>
              <a:gd name="connsiteY7" fmla="*/ 5931462 h 8148680"/>
              <a:gd name="connsiteX8" fmla="*/ 2832213 w 5373112"/>
              <a:gd name="connsiteY8" fmla="*/ 5971922 h 8148680"/>
              <a:gd name="connsiteX9" fmla="*/ 2306230 w 5373112"/>
              <a:gd name="connsiteY9" fmla="*/ 6271328 h 8148680"/>
              <a:gd name="connsiteX10" fmla="*/ 1003413 w 5373112"/>
              <a:gd name="connsiteY10" fmla="*/ 6853954 h 8148680"/>
              <a:gd name="connsiteX11" fmla="*/ 509798 w 5373112"/>
              <a:gd name="connsiteY11" fmla="*/ 7541777 h 8148680"/>
              <a:gd name="connsiteX12" fmla="*/ 0 w 5373112"/>
              <a:gd name="connsiteY12" fmla="*/ 8148680 h 81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73112" h="8148680">
                <a:moveTo>
                  <a:pt x="5041338" y="0"/>
                </a:moveTo>
                <a:cubicBezTo>
                  <a:pt x="5039315" y="304126"/>
                  <a:pt x="5037292" y="608252"/>
                  <a:pt x="5089890" y="817296"/>
                </a:cubicBezTo>
                <a:cubicBezTo>
                  <a:pt x="5142488" y="1026340"/>
                  <a:pt x="5340744" y="1092425"/>
                  <a:pt x="5356928" y="1254266"/>
                </a:cubicBezTo>
                <a:cubicBezTo>
                  <a:pt x="5373112" y="1416107"/>
                  <a:pt x="5281402" y="1466007"/>
                  <a:pt x="5186995" y="1788340"/>
                </a:cubicBezTo>
                <a:cubicBezTo>
                  <a:pt x="5092588" y="2110673"/>
                  <a:pt x="4890287" y="2774220"/>
                  <a:pt x="4790485" y="3188262"/>
                </a:cubicBezTo>
                <a:cubicBezTo>
                  <a:pt x="4690683" y="3602304"/>
                  <a:pt x="4628644" y="3947565"/>
                  <a:pt x="4588184" y="4272595"/>
                </a:cubicBezTo>
                <a:cubicBezTo>
                  <a:pt x="4547724" y="4597625"/>
                  <a:pt x="4683940" y="4861965"/>
                  <a:pt x="4547724" y="5138443"/>
                </a:cubicBezTo>
                <a:cubicBezTo>
                  <a:pt x="4411508" y="5414921"/>
                  <a:pt x="4056808" y="5792549"/>
                  <a:pt x="3770889" y="5931462"/>
                </a:cubicBezTo>
                <a:cubicBezTo>
                  <a:pt x="3484970" y="6070375"/>
                  <a:pt x="3076323" y="5915278"/>
                  <a:pt x="2832213" y="5971922"/>
                </a:cubicBezTo>
                <a:cubicBezTo>
                  <a:pt x="2588103" y="6028566"/>
                  <a:pt x="2611030" y="6124323"/>
                  <a:pt x="2306230" y="6271328"/>
                </a:cubicBezTo>
                <a:cubicBezTo>
                  <a:pt x="2001430" y="6418333"/>
                  <a:pt x="1302818" y="6642213"/>
                  <a:pt x="1003413" y="6853954"/>
                </a:cubicBezTo>
                <a:cubicBezTo>
                  <a:pt x="704008" y="7065696"/>
                  <a:pt x="677034" y="7325989"/>
                  <a:pt x="509798" y="7541777"/>
                </a:cubicBezTo>
                <a:cubicBezTo>
                  <a:pt x="342563" y="7757565"/>
                  <a:pt x="171281" y="7953122"/>
                  <a:pt x="0" y="8148680"/>
                </a:cubicBezTo>
              </a:path>
            </a:pathLst>
          </a:custGeom>
          <a:ln w="1270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Freeform 39"/>
          <p:cNvSpPr/>
          <p:nvPr/>
        </p:nvSpPr>
        <p:spPr>
          <a:xfrm>
            <a:off x="7630789" y="2290046"/>
            <a:ext cx="2087746" cy="5907186"/>
          </a:xfrm>
          <a:custGeom>
            <a:avLst/>
            <a:gdLst>
              <a:gd name="connsiteX0" fmla="*/ 2087746 w 2087746"/>
              <a:gd name="connsiteY0" fmla="*/ 0 h 5907186"/>
              <a:gd name="connsiteX1" fmla="*/ 1675052 w 2087746"/>
              <a:gd name="connsiteY1" fmla="*/ 1035781 h 5907186"/>
              <a:gd name="connsiteX2" fmla="*/ 1335186 w 2087746"/>
              <a:gd name="connsiteY2" fmla="*/ 2516623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7746" h="5907186">
                <a:moveTo>
                  <a:pt x="2087746" y="0"/>
                </a:moveTo>
                <a:cubicBezTo>
                  <a:pt x="1944112" y="308172"/>
                  <a:pt x="1813939" y="597239"/>
                  <a:pt x="1675052" y="1035781"/>
                </a:cubicBezTo>
                <a:cubicBezTo>
                  <a:pt x="1536165" y="1474323"/>
                  <a:pt x="1369061" y="2093132"/>
                  <a:pt x="1254424" y="2631252"/>
                </a:cubicBezTo>
                <a:cubicBezTo>
                  <a:pt x="1080494" y="3281154"/>
                  <a:pt x="1133244" y="3719086"/>
                  <a:pt x="987229" y="4264503"/>
                </a:cubicBezTo>
                <a:cubicBezTo>
                  <a:pt x="926512" y="4640559"/>
                  <a:pt x="975090" y="4683940"/>
                  <a:pt x="890124" y="4887589"/>
                </a:cubicBezTo>
                <a:cubicBezTo>
                  <a:pt x="805158" y="5091238"/>
                  <a:pt x="625784" y="5316467"/>
                  <a:pt x="477430" y="5486400"/>
                </a:cubicBezTo>
                <a:cubicBezTo>
                  <a:pt x="329076" y="5656333"/>
                  <a:pt x="164538" y="5781759"/>
                  <a:pt x="0" y="5907186"/>
                </a:cubicBezTo>
              </a:path>
            </a:pathLst>
          </a:custGeom>
          <a:ln w="1270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252978" y="5348950"/>
            <a:ext cx="444353" cy="707886"/>
          </a:xfrm>
          <a:prstGeom prst="rect">
            <a:avLst/>
          </a:prstGeom>
          <a:noFill/>
        </p:spPr>
        <p:txBody>
          <a:bodyPr wrap="none" rtlCol="0">
            <a:spAutoFit/>
          </a:bodyPr>
          <a:lstStyle/>
          <a:p>
            <a:pPr algn="ctr"/>
            <a:r>
              <a:rPr lang="en-US" sz="4000" b="1" dirty="0"/>
              <a:t>1</a:t>
            </a:r>
          </a:p>
        </p:txBody>
      </p:sp>
      <p:sp>
        <p:nvSpPr>
          <p:cNvPr id="20" name="TextBox 19"/>
          <p:cNvSpPr txBox="1"/>
          <p:nvPr/>
        </p:nvSpPr>
        <p:spPr>
          <a:xfrm>
            <a:off x="5280578" y="5365552"/>
            <a:ext cx="444353" cy="707886"/>
          </a:xfrm>
          <a:prstGeom prst="rect">
            <a:avLst/>
          </a:prstGeom>
          <a:noFill/>
        </p:spPr>
        <p:txBody>
          <a:bodyPr wrap="none" rtlCol="0">
            <a:spAutoFit/>
          </a:bodyPr>
          <a:lstStyle/>
          <a:p>
            <a:pPr algn="ctr"/>
            <a:r>
              <a:rPr lang="en-US" sz="4000" b="1" dirty="0">
                <a:solidFill>
                  <a:schemeClr val="bg1"/>
                </a:solidFill>
              </a:rPr>
              <a:t>1</a:t>
            </a:r>
          </a:p>
        </p:txBody>
      </p:sp>
      <p:sp>
        <p:nvSpPr>
          <p:cNvPr id="21" name="Oval 20"/>
          <p:cNvSpPr/>
          <p:nvPr/>
        </p:nvSpPr>
        <p:spPr>
          <a:xfrm>
            <a:off x="5140758" y="5365552"/>
            <a:ext cx="691284" cy="69128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49" name="Freeform 48"/>
          <p:cNvSpPr/>
          <p:nvPr/>
        </p:nvSpPr>
        <p:spPr>
          <a:xfrm>
            <a:off x="6786560" y="6937543"/>
            <a:ext cx="1625784" cy="1295057"/>
          </a:xfrm>
          <a:custGeom>
            <a:avLst/>
            <a:gdLst>
              <a:gd name="connsiteX0" fmla="*/ 1293600 w 1500000"/>
              <a:gd name="connsiteY0" fmla="*/ 1017600 h 1038000"/>
              <a:gd name="connsiteX1" fmla="*/ 1473600 w 1500000"/>
              <a:gd name="connsiteY1" fmla="*/ 664800 h 1038000"/>
              <a:gd name="connsiteX2" fmla="*/ 1135200 w 1500000"/>
              <a:gd name="connsiteY2" fmla="*/ 247200 h 1038000"/>
              <a:gd name="connsiteX3" fmla="*/ 710400 w 1500000"/>
              <a:gd name="connsiteY3" fmla="*/ 9600 h 1038000"/>
              <a:gd name="connsiteX4" fmla="*/ 321600 w 1500000"/>
              <a:gd name="connsiteY4" fmla="*/ 304800 h 1038000"/>
              <a:gd name="connsiteX5" fmla="*/ 48000 w 1500000"/>
              <a:gd name="connsiteY5" fmla="*/ 916800 h 1038000"/>
              <a:gd name="connsiteX6" fmla="*/ 33600 w 1500000"/>
              <a:gd name="connsiteY6" fmla="*/ 1032000 h 1038000"/>
              <a:gd name="connsiteX0" fmla="*/ 1555389 w 1658589"/>
              <a:gd name="connsiteY0" fmla="*/ 1292057 h 1292057"/>
              <a:gd name="connsiteX1" fmla="*/ 1473600 w 1658589"/>
              <a:gd name="connsiteY1" fmla="*/ 664800 h 1292057"/>
              <a:gd name="connsiteX2" fmla="*/ 1135200 w 1658589"/>
              <a:gd name="connsiteY2" fmla="*/ 247200 h 1292057"/>
              <a:gd name="connsiteX3" fmla="*/ 710400 w 1658589"/>
              <a:gd name="connsiteY3" fmla="*/ 9600 h 1292057"/>
              <a:gd name="connsiteX4" fmla="*/ 321600 w 1658589"/>
              <a:gd name="connsiteY4" fmla="*/ 304800 h 1292057"/>
              <a:gd name="connsiteX5" fmla="*/ 48000 w 1658589"/>
              <a:gd name="connsiteY5" fmla="*/ 916800 h 1292057"/>
              <a:gd name="connsiteX6" fmla="*/ 33600 w 1658589"/>
              <a:gd name="connsiteY6" fmla="*/ 1032000 h 1292057"/>
              <a:gd name="connsiteX0" fmla="*/ 1522584 w 1625784"/>
              <a:gd name="connsiteY0" fmla="*/ 1292057 h 1295057"/>
              <a:gd name="connsiteX1" fmla="*/ 1440795 w 1625784"/>
              <a:gd name="connsiteY1" fmla="*/ 664800 h 1295057"/>
              <a:gd name="connsiteX2" fmla="*/ 1102395 w 1625784"/>
              <a:gd name="connsiteY2" fmla="*/ 247200 h 1295057"/>
              <a:gd name="connsiteX3" fmla="*/ 677595 w 1625784"/>
              <a:gd name="connsiteY3" fmla="*/ 9600 h 1295057"/>
              <a:gd name="connsiteX4" fmla="*/ 288795 w 1625784"/>
              <a:gd name="connsiteY4" fmla="*/ 304800 h 1295057"/>
              <a:gd name="connsiteX5" fmla="*/ 15195 w 1625784"/>
              <a:gd name="connsiteY5" fmla="*/ 916800 h 1295057"/>
              <a:gd name="connsiteX6" fmla="*/ 197623 w 1625784"/>
              <a:gd name="connsiteY6" fmla="*/ 1292057 h 129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784" h="1295057">
                <a:moveTo>
                  <a:pt x="1522584" y="1292057"/>
                </a:moveTo>
                <a:cubicBezTo>
                  <a:pt x="1625784" y="1179857"/>
                  <a:pt x="1510826" y="838943"/>
                  <a:pt x="1440795" y="664800"/>
                </a:cubicBezTo>
                <a:cubicBezTo>
                  <a:pt x="1370764" y="490657"/>
                  <a:pt x="1229595" y="356400"/>
                  <a:pt x="1102395" y="247200"/>
                </a:cubicBezTo>
                <a:cubicBezTo>
                  <a:pt x="975195" y="138000"/>
                  <a:pt x="813195" y="0"/>
                  <a:pt x="677595" y="9600"/>
                </a:cubicBezTo>
                <a:cubicBezTo>
                  <a:pt x="541995" y="19200"/>
                  <a:pt x="399195" y="153600"/>
                  <a:pt x="288795" y="304800"/>
                </a:cubicBezTo>
                <a:cubicBezTo>
                  <a:pt x="178395" y="456000"/>
                  <a:pt x="30390" y="752257"/>
                  <a:pt x="15195" y="916800"/>
                </a:cubicBezTo>
                <a:cubicBezTo>
                  <a:pt x="0" y="1081343"/>
                  <a:pt x="180823" y="1295057"/>
                  <a:pt x="197623" y="1292057"/>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7214610" y="4575656"/>
            <a:ext cx="1591186" cy="1497782"/>
          </a:xfrm>
          <a:custGeom>
            <a:avLst/>
            <a:gdLst>
              <a:gd name="connsiteX0" fmla="*/ 1539600 w 1706400"/>
              <a:gd name="connsiteY0" fmla="*/ 1554000 h 1941600"/>
              <a:gd name="connsiteX1" fmla="*/ 1669200 w 1706400"/>
              <a:gd name="connsiteY1" fmla="*/ 978000 h 1941600"/>
              <a:gd name="connsiteX2" fmla="*/ 1626000 w 1706400"/>
              <a:gd name="connsiteY2" fmla="*/ 582000 h 1941600"/>
              <a:gd name="connsiteX3" fmla="*/ 1186800 w 1706400"/>
              <a:gd name="connsiteY3" fmla="*/ 63600 h 1941600"/>
              <a:gd name="connsiteX4" fmla="*/ 524400 w 1706400"/>
              <a:gd name="connsiteY4" fmla="*/ 200400 h 1941600"/>
              <a:gd name="connsiteX5" fmla="*/ 99600 w 1706400"/>
              <a:gd name="connsiteY5" fmla="*/ 790800 h 1941600"/>
              <a:gd name="connsiteX6" fmla="*/ 78000 w 1706400"/>
              <a:gd name="connsiteY6" fmla="*/ 1374000 h 1941600"/>
              <a:gd name="connsiteX7" fmla="*/ 567600 w 1706400"/>
              <a:gd name="connsiteY7" fmla="*/ 1856400 h 1941600"/>
              <a:gd name="connsiteX8" fmla="*/ 1388400 w 1706400"/>
              <a:gd name="connsiteY8" fmla="*/ 1885200 h 1941600"/>
              <a:gd name="connsiteX9" fmla="*/ 1496400 w 1706400"/>
              <a:gd name="connsiteY9" fmla="*/ 1611600 h 19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6400" h="1941600">
                <a:moveTo>
                  <a:pt x="1539600" y="1554000"/>
                </a:moveTo>
                <a:cubicBezTo>
                  <a:pt x="1597200" y="1347000"/>
                  <a:pt x="1654800" y="1140000"/>
                  <a:pt x="1669200" y="978000"/>
                </a:cubicBezTo>
                <a:cubicBezTo>
                  <a:pt x="1683600" y="816000"/>
                  <a:pt x="1706400" y="734400"/>
                  <a:pt x="1626000" y="582000"/>
                </a:cubicBezTo>
                <a:cubicBezTo>
                  <a:pt x="1545600" y="429600"/>
                  <a:pt x="1370400" y="127200"/>
                  <a:pt x="1186800" y="63600"/>
                </a:cubicBezTo>
                <a:cubicBezTo>
                  <a:pt x="1003200" y="0"/>
                  <a:pt x="705600" y="79200"/>
                  <a:pt x="524400" y="200400"/>
                </a:cubicBezTo>
                <a:cubicBezTo>
                  <a:pt x="343200" y="321600"/>
                  <a:pt x="174000" y="595200"/>
                  <a:pt x="99600" y="790800"/>
                </a:cubicBezTo>
                <a:cubicBezTo>
                  <a:pt x="25200" y="986400"/>
                  <a:pt x="0" y="1196400"/>
                  <a:pt x="78000" y="1374000"/>
                </a:cubicBezTo>
                <a:cubicBezTo>
                  <a:pt x="156000" y="1551600"/>
                  <a:pt x="349200" y="1771200"/>
                  <a:pt x="567600" y="1856400"/>
                </a:cubicBezTo>
                <a:cubicBezTo>
                  <a:pt x="786000" y="1941600"/>
                  <a:pt x="1233600" y="1926000"/>
                  <a:pt x="1388400" y="1885200"/>
                </a:cubicBezTo>
                <a:cubicBezTo>
                  <a:pt x="1543200" y="1844400"/>
                  <a:pt x="1519800" y="1728000"/>
                  <a:pt x="1496400" y="1611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8293543" y="3591647"/>
            <a:ext cx="846857" cy="868795"/>
          </a:xfrm>
          <a:custGeom>
            <a:avLst/>
            <a:gdLst>
              <a:gd name="connsiteX0" fmla="*/ 692400 w 1005600"/>
              <a:gd name="connsiteY0" fmla="*/ 832800 h 883200"/>
              <a:gd name="connsiteX1" fmla="*/ 980400 w 1005600"/>
              <a:gd name="connsiteY1" fmla="*/ 451200 h 883200"/>
              <a:gd name="connsiteX2" fmla="*/ 541200 w 1005600"/>
              <a:gd name="connsiteY2" fmla="*/ 48000 h 883200"/>
              <a:gd name="connsiteX3" fmla="*/ 15600 w 1005600"/>
              <a:gd name="connsiteY3" fmla="*/ 739200 h 883200"/>
              <a:gd name="connsiteX4" fmla="*/ 634800 w 1005600"/>
              <a:gd name="connsiteY4" fmla="*/ 883200 h 883200"/>
              <a:gd name="connsiteX0" fmla="*/ 533657 w 846857"/>
              <a:gd name="connsiteY0" fmla="*/ 818395 h 868795"/>
              <a:gd name="connsiteX1" fmla="*/ 821657 w 846857"/>
              <a:gd name="connsiteY1" fmla="*/ 436795 h 868795"/>
              <a:gd name="connsiteX2" fmla="*/ 382457 w 846857"/>
              <a:gd name="connsiteY2" fmla="*/ 33595 h 868795"/>
              <a:gd name="connsiteX3" fmla="*/ 15600 w 846857"/>
              <a:gd name="connsiteY3" fmla="*/ 638367 h 868795"/>
              <a:gd name="connsiteX4" fmla="*/ 476057 w 846857"/>
              <a:gd name="connsiteY4" fmla="*/ 868795 h 868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857" h="868795">
                <a:moveTo>
                  <a:pt x="533657" y="818395"/>
                </a:moveTo>
                <a:cubicBezTo>
                  <a:pt x="690257" y="692995"/>
                  <a:pt x="846857" y="567595"/>
                  <a:pt x="821657" y="436795"/>
                </a:cubicBezTo>
                <a:cubicBezTo>
                  <a:pt x="796457" y="305995"/>
                  <a:pt x="516800" y="0"/>
                  <a:pt x="382457" y="33595"/>
                </a:cubicBezTo>
                <a:cubicBezTo>
                  <a:pt x="248114" y="67190"/>
                  <a:pt x="0" y="499167"/>
                  <a:pt x="15600" y="638367"/>
                </a:cubicBezTo>
                <a:cubicBezTo>
                  <a:pt x="31200" y="777567"/>
                  <a:pt x="174257" y="866395"/>
                  <a:pt x="476057" y="868795"/>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Freeform 57"/>
          <p:cNvSpPr/>
          <p:nvPr/>
        </p:nvSpPr>
        <p:spPr>
          <a:xfrm>
            <a:off x="1274399" y="3559199"/>
            <a:ext cx="1322049" cy="2658861"/>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878400" y="6846000"/>
            <a:ext cx="1588422" cy="1383600"/>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8422" h="1383600">
                <a:moveTo>
                  <a:pt x="0" y="1383600"/>
                </a:moveTo>
                <a:cubicBezTo>
                  <a:pt x="50400" y="1205400"/>
                  <a:pt x="100800" y="1027200"/>
                  <a:pt x="187200" y="843600"/>
                </a:cubicBezTo>
                <a:cubicBezTo>
                  <a:pt x="273600" y="660000"/>
                  <a:pt x="386400" y="417600"/>
                  <a:pt x="518400" y="282000"/>
                </a:cubicBezTo>
                <a:cubicBezTo>
                  <a:pt x="650400" y="146400"/>
                  <a:pt x="824400" y="0"/>
                  <a:pt x="979200" y="30000"/>
                </a:cubicBezTo>
                <a:cubicBezTo>
                  <a:pt x="1134000" y="60000"/>
                  <a:pt x="1360863" y="346130"/>
                  <a:pt x="1447200" y="462000"/>
                </a:cubicBezTo>
                <a:cubicBezTo>
                  <a:pt x="1533537" y="577870"/>
                  <a:pt x="1588422" y="571620"/>
                  <a:pt x="1497222" y="725220"/>
                </a:cubicBezTo>
                <a:cubicBezTo>
                  <a:pt x="1406022" y="878820"/>
                  <a:pt x="1171200" y="1186800"/>
                  <a:pt x="900000" y="1383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TextBox 78"/>
          <p:cNvSpPr txBox="1"/>
          <p:nvPr/>
        </p:nvSpPr>
        <p:spPr>
          <a:xfrm>
            <a:off x="7851728" y="4934360"/>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80" name="TextBox 79"/>
          <p:cNvSpPr txBox="1"/>
          <p:nvPr/>
        </p:nvSpPr>
        <p:spPr>
          <a:xfrm>
            <a:off x="1741945" y="5094119"/>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41" name="Freeform 40"/>
          <p:cNvSpPr/>
          <p:nvPr/>
        </p:nvSpPr>
        <p:spPr>
          <a:xfrm>
            <a:off x="4766209" y="0"/>
            <a:ext cx="4983109" cy="8197232"/>
          </a:xfrm>
          <a:custGeom>
            <a:avLst/>
            <a:gdLst>
              <a:gd name="connsiteX0" fmla="*/ 4046018 w 4046018"/>
              <a:gd name="connsiteY0" fmla="*/ 0 h 6894414"/>
              <a:gd name="connsiteX1" fmla="*/ 3398655 w 4046018"/>
              <a:gd name="connsiteY1" fmla="*/ 1011504 h 6894414"/>
              <a:gd name="connsiteX2" fmla="*/ 3147802 w 4046018"/>
              <a:gd name="connsiteY2" fmla="*/ 2014917 h 6894414"/>
              <a:gd name="connsiteX3" fmla="*/ 2678464 w 4046018"/>
              <a:gd name="connsiteY3" fmla="*/ 3552403 h 6894414"/>
              <a:gd name="connsiteX4" fmla="*/ 1472750 w 4046018"/>
              <a:gd name="connsiteY4" fmla="*/ 5518768 h 6894414"/>
              <a:gd name="connsiteX5" fmla="*/ 0 w 4046018"/>
              <a:gd name="connsiteY5" fmla="*/ 6894414 h 6894414"/>
              <a:gd name="connsiteX0" fmla="*/ 4983109 w 4983109"/>
              <a:gd name="connsiteY0" fmla="*/ 0 h 8197232"/>
              <a:gd name="connsiteX1" fmla="*/ 3398655 w 4983109"/>
              <a:gd name="connsiteY1" fmla="*/ 2314322 h 8197232"/>
              <a:gd name="connsiteX2" fmla="*/ 3147802 w 4983109"/>
              <a:gd name="connsiteY2" fmla="*/ 3317735 h 8197232"/>
              <a:gd name="connsiteX3" fmla="*/ 2678464 w 4983109"/>
              <a:gd name="connsiteY3" fmla="*/ 4855221 h 8197232"/>
              <a:gd name="connsiteX4" fmla="*/ 1472750 w 4983109"/>
              <a:gd name="connsiteY4" fmla="*/ 6821586 h 8197232"/>
              <a:gd name="connsiteX5" fmla="*/ 0 w 4983109"/>
              <a:gd name="connsiteY5" fmla="*/ 8197232 h 8197232"/>
              <a:gd name="connsiteX0" fmla="*/ 4983109 w 4983109"/>
              <a:gd name="connsiteY0" fmla="*/ 0 h 8197232"/>
              <a:gd name="connsiteX1" fmla="*/ 4175490 w 4983109"/>
              <a:gd name="connsiteY1" fmla="*/ 1132885 h 8197232"/>
              <a:gd name="connsiteX2" fmla="*/ 3398655 w 4983109"/>
              <a:gd name="connsiteY2" fmla="*/ 2314322 h 8197232"/>
              <a:gd name="connsiteX3" fmla="*/ 3147802 w 4983109"/>
              <a:gd name="connsiteY3" fmla="*/ 3317735 h 8197232"/>
              <a:gd name="connsiteX4" fmla="*/ 2678464 w 4983109"/>
              <a:gd name="connsiteY4" fmla="*/ 4855221 h 8197232"/>
              <a:gd name="connsiteX5" fmla="*/ 1472750 w 4983109"/>
              <a:gd name="connsiteY5" fmla="*/ 6821586 h 8197232"/>
              <a:gd name="connsiteX6" fmla="*/ 0 w 4983109"/>
              <a:gd name="connsiteY6" fmla="*/ 8197232 h 8197232"/>
              <a:gd name="connsiteX0" fmla="*/ 4983109 w 4983109"/>
              <a:gd name="connsiteY0" fmla="*/ 0 h 8197232"/>
              <a:gd name="connsiteX1" fmla="*/ 4407039 w 4983109"/>
              <a:gd name="connsiteY1" fmla="*/ 1234450 h 8197232"/>
              <a:gd name="connsiteX2" fmla="*/ 3398655 w 4983109"/>
              <a:gd name="connsiteY2" fmla="*/ 2314322 h 8197232"/>
              <a:gd name="connsiteX3" fmla="*/ 3147802 w 4983109"/>
              <a:gd name="connsiteY3" fmla="*/ 3317735 h 8197232"/>
              <a:gd name="connsiteX4" fmla="*/ 2678464 w 4983109"/>
              <a:gd name="connsiteY4" fmla="*/ 4855221 h 8197232"/>
              <a:gd name="connsiteX5" fmla="*/ 1472750 w 4983109"/>
              <a:gd name="connsiteY5" fmla="*/ 6821586 h 8197232"/>
              <a:gd name="connsiteX6" fmla="*/ 0 w 4983109"/>
              <a:gd name="connsiteY6" fmla="*/ 8197232 h 8197232"/>
              <a:gd name="connsiteX0" fmla="*/ 4983109 w 4983109"/>
              <a:gd name="connsiteY0" fmla="*/ 0 h 8197232"/>
              <a:gd name="connsiteX1" fmla="*/ 4407039 w 4983109"/>
              <a:gd name="connsiteY1" fmla="*/ 1234450 h 8197232"/>
              <a:gd name="connsiteX2" fmla="*/ 3542934 w 4983109"/>
              <a:gd name="connsiteY2" fmla="*/ 2328983 h 8197232"/>
              <a:gd name="connsiteX3" fmla="*/ 3147802 w 4983109"/>
              <a:gd name="connsiteY3" fmla="*/ 3317735 h 8197232"/>
              <a:gd name="connsiteX4" fmla="*/ 2678464 w 4983109"/>
              <a:gd name="connsiteY4" fmla="*/ 4855221 h 8197232"/>
              <a:gd name="connsiteX5" fmla="*/ 1472750 w 4983109"/>
              <a:gd name="connsiteY5" fmla="*/ 6821586 h 8197232"/>
              <a:gd name="connsiteX6" fmla="*/ 0 w 4983109"/>
              <a:gd name="connsiteY6" fmla="*/ 8197232 h 819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3109" h="8197232">
                <a:moveTo>
                  <a:pt x="4983109" y="0"/>
                </a:moveTo>
                <a:cubicBezTo>
                  <a:pt x="4848506" y="188814"/>
                  <a:pt x="4647068" y="846286"/>
                  <a:pt x="4407039" y="1234450"/>
                </a:cubicBezTo>
                <a:cubicBezTo>
                  <a:pt x="4167010" y="1622614"/>
                  <a:pt x="3752807" y="1981769"/>
                  <a:pt x="3542934" y="2328983"/>
                </a:cubicBezTo>
                <a:cubicBezTo>
                  <a:pt x="3333061" y="2676197"/>
                  <a:pt x="3291880" y="2896695"/>
                  <a:pt x="3147802" y="3317735"/>
                </a:cubicBezTo>
                <a:cubicBezTo>
                  <a:pt x="3003724" y="3738775"/>
                  <a:pt x="2957639" y="4271246"/>
                  <a:pt x="2678464" y="4855221"/>
                </a:cubicBezTo>
                <a:cubicBezTo>
                  <a:pt x="2399289" y="5439196"/>
                  <a:pt x="1919161" y="6264584"/>
                  <a:pt x="1472750" y="6821586"/>
                </a:cubicBezTo>
                <a:cubicBezTo>
                  <a:pt x="1026339" y="7378588"/>
                  <a:pt x="513169" y="7787910"/>
                  <a:pt x="0" y="8197232"/>
                </a:cubicBezTo>
              </a:path>
            </a:pathLst>
          </a:custGeom>
          <a:ln w="127000">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5848545" y="2487960"/>
            <a:ext cx="444353" cy="707886"/>
          </a:xfrm>
          <a:prstGeom prst="rect">
            <a:avLst/>
          </a:prstGeom>
          <a:noFill/>
        </p:spPr>
        <p:txBody>
          <a:bodyPr wrap="none" rtlCol="0">
            <a:spAutoFit/>
          </a:bodyPr>
          <a:lstStyle/>
          <a:p>
            <a:pPr algn="ctr"/>
            <a:r>
              <a:rPr lang="en-US" sz="4000" b="1" dirty="0"/>
              <a:t>1</a:t>
            </a:r>
          </a:p>
        </p:txBody>
      </p:sp>
      <p:sp>
        <p:nvSpPr>
          <p:cNvPr id="27" name="TextBox 26"/>
          <p:cNvSpPr txBox="1"/>
          <p:nvPr/>
        </p:nvSpPr>
        <p:spPr>
          <a:xfrm>
            <a:off x="5801128" y="2449543"/>
            <a:ext cx="444353" cy="707886"/>
          </a:xfrm>
          <a:prstGeom prst="rect">
            <a:avLst/>
          </a:prstGeom>
          <a:noFill/>
        </p:spPr>
        <p:txBody>
          <a:bodyPr wrap="none" rtlCol="0">
            <a:spAutoFit/>
          </a:bodyPr>
          <a:lstStyle/>
          <a:p>
            <a:pPr algn="ctr"/>
            <a:r>
              <a:rPr lang="en-US" sz="4000" b="1" dirty="0"/>
              <a:t>1</a:t>
            </a:r>
          </a:p>
        </p:txBody>
      </p:sp>
      <p:sp>
        <p:nvSpPr>
          <p:cNvPr id="29" name="TextBox 28"/>
          <p:cNvSpPr txBox="1"/>
          <p:nvPr/>
        </p:nvSpPr>
        <p:spPr>
          <a:xfrm>
            <a:off x="5828728" y="2466145"/>
            <a:ext cx="444353" cy="707886"/>
          </a:xfrm>
          <a:prstGeom prst="rect">
            <a:avLst/>
          </a:prstGeom>
          <a:noFill/>
        </p:spPr>
        <p:txBody>
          <a:bodyPr wrap="none" rtlCol="0">
            <a:spAutoFit/>
          </a:bodyPr>
          <a:lstStyle/>
          <a:p>
            <a:pPr algn="ctr"/>
            <a:r>
              <a:rPr lang="en-US" sz="4000" b="1" dirty="0">
                <a:solidFill>
                  <a:srgbClr val="00CC99"/>
                </a:solidFill>
              </a:rPr>
              <a:t>1</a:t>
            </a:r>
          </a:p>
        </p:txBody>
      </p:sp>
      <p:sp>
        <p:nvSpPr>
          <p:cNvPr id="30" name="TextBox 29"/>
          <p:cNvSpPr txBox="1"/>
          <p:nvPr/>
        </p:nvSpPr>
        <p:spPr>
          <a:xfrm>
            <a:off x="1639793" y="7238640"/>
            <a:ext cx="444353" cy="707886"/>
          </a:xfrm>
          <a:prstGeom prst="rect">
            <a:avLst/>
          </a:prstGeom>
          <a:noFill/>
        </p:spPr>
        <p:txBody>
          <a:bodyPr wrap="none" rtlCol="0">
            <a:spAutoFit/>
          </a:bodyPr>
          <a:lstStyle/>
          <a:p>
            <a:pPr algn="ctr"/>
            <a:r>
              <a:rPr lang="en-US" sz="4000" b="1" dirty="0"/>
              <a:t>2</a:t>
            </a:r>
          </a:p>
        </p:txBody>
      </p:sp>
      <p:sp>
        <p:nvSpPr>
          <p:cNvPr id="32" name="TextBox 31"/>
          <p:cNvSpPr txBox="1"/>
          <p:nvPr/>
        </p:nvSpPr>
        <p:spPr>
          <a:xfrm>
            <a:off x="1613669" y="7212516"/>
            <a:ext cx="444353" cy="707886"/>
          </a:xfrm>
          <a:prstGeom prst="rect">
            <a:avLst/>
          </a:prstGeom>
          <a:noFill/>
        </p:spPr>
        <p:txBody>
          <a:bodyPr wrap="none" rtlCol="0">
            <a:spAutoFit/>
          </a:bodyPr>
          <a:lstStyle/>
          <a:p>
            <a:pPr algn="ctr"/>
            <a:r>
              <a:rPr lang="en-US" sz="4000" b="1" dirty="0"/>
              <a:t>2</a:t>
            </a:r>
          </a:p>
        </p:txBody>
      </p:sp>
      <p:sp>
        <p:nvSpPr>
          <p:cNvPr id="33" name="TextBox 32"/>
          <p:cNvSpPr txBox="1"/>
          <p:nvPr/>
        </p:nvSpPr>
        <p:spPr>
          <a:xfrm>
            <a:off x="1626731" y="7225578"/>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34" name="TextBox 33"/>
          <p:cNvSpPr txBox="1"/>
          <p:nvPr/>
        </p:nvSpPr>
        <p:spPr>
          <a:xfrm>
            <a:off x="7227672" y="7411461"/>
            <a:ext cx="444353" cy="707886"/>
          </a:xfrm>
          <a:prstGeom prst="rect">
            <a:avLst/>
          </a:prstGeom>
          <a:noFill/>
        </p:spPr>
        <p:txBody>
          <a:bodyPr wrap="none" rtlCol="0">
            <a:spAutoFit/>
          </a:bodyPr>
          <a:lstStyle/>
          <a:p>
            <a:pPr algn="ctr"/>
            <a:r>
              <a:rPr lang="en-US" sz="4000" b="1" dirty="0"/>
              <a:t>3</a:t>
            </a:r>
          </a:p>
        </p:txBody>
      </p:sp>
      <p:sp>
        <p:nvSpPr>
          <p:cNvPr id="36" name="TextBox 35"/>
          <p:cNvSpPr txBox="1"/>
          <p:nvPr/>
        </p:nvSpPr>
        <p:spPr>
          <a:xfrm>
            <a:off x="7201548" y="7385337"/>
            <a:ext cx="444353" cy="707886"/>
          </a:xfrm>
          <a:prstGeom prst="rect">
            <a:avLst/>
          </a:prstGeom>
          <a:noFill/>
        </p:spPr>
        <p:txBody>
          <a:bodyPr wrap="none" rtlCol="0">
            <a:spAutoFit/>
          </a:bodyPr>
          <a:lstStyle/>
          <a:p>
            <a:pPr algn="ctr"/>
            <a:r>
              <a:rPr lang="en-US" sz="4000" b="1" dirty="0"/>
              <a:t>3</a:t>
            </a:r>
          </a:p>
        </p:txBody>
      </p:sp>
      <p:sp>
        <p:nvSpPr>
          <p:cNvPr id="37" name="TextBox 36"/>
          <p:cNvSpPr txBox="1"/>
          <p:nvPr/>
        </p:nvSpPr>
        <p:spPr>
          <a:xfrm>
            <a:off x="7214610" y="7398399"/>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38" name="TextBox 37"/>
          <p:cNvSpPr txBox="1"/>
          <p:nvPr/>
        </p:nvSpPr>
        <p:spPr>
          <a:xfrm>
            <a:off x="8508088" y="3737675"/>
            <a:ext cx="444353" cy="707886"/>
          </a:xfrm>
          <a:prstGeom prst="rect">
            <a:avLst/>
          </a:prstGeom>
          <a:noFill/>
        </p:spPr>
        <p:txBody>
          <a:bodyPr wrap="none" rtlCol="0">
            <a:spAutoFit/>
          </a:bodyPr>
          <a:lstStyle/>
          <a:p>
            <a:pPr algn="ctr"/>
            <a:r>
              <a:rPr lang="en-US" sz="4000" b="1" dirty="0"/>
              <a:t>3</a:t>
            </a:r>
          </a:p>
        </p:txBody>
      </p:sp>
      <p:sp>
        <p:nvSpPr>
          <p:cNvPr id="39" name="TextBox 38"/>
          <p:cNvSpPr txBox="1"/>
          <p:nvPr/>
        </p:nvSpPr>
        <p:spPr>
          <a:xfrm>
            <a:off x="8481964" y="3711551"/>
            <a:ext cx="444353" cy="707886"/>
          </a:xfrm>
          <a:prstGeom prst="rect">
            <a:avLst/>
          </a:prstGeom>
          <a:noFill/>
        </p:spPr>
        <p:txBody>
          <a:bodyPr wrap="none" rtlCol="0">
            <a:spAutoFit/>
          </a:bodyPr>
          <a:lstStyle/>
          <a:p>
            <a:pPr algn="ctr"/>
            <a:r>
              <a:rPr lang="en-US" sz="4000" b="1" dirty="0"/>
              <a:t>3</a:t>
            </a:r>
          </a:p>
        </p:txBody>
      </p:sp>
      <p:sp>
        <p:nvSpPr>
          <p:cNvPr id="42" name="TextBox 41"/>
          <p:cNvSpPr txBox="1"/>
          <p:nvPr/>
        </p:nvSpPr>
        <p:spPr>
          <a:xfrm>
            <a:off x="8495026" y="3724613"/>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43" name="Freeform 42"/>
          <p:cNvSpPr/>
          <p:nvPr/>
        </p:nvSpPr>
        <p:spPr>
          <a:xfrm>
            <a:off x="8597178" y="6415199"/>
            <a:ext cx="2267622" cy="195903"/>
          </a:xfrm>
          <a:custGeom>
            <a:avLst/>
            <a:gdLst>
              <a:gd name="connsiteX0" fmla="*/ 2260800 w 2260800"/>
              <a:gd name="connsiteY0" fmla="*/ 0 h 388800"/>
              <a:gd name="connsiteX1" fmla="*/ 1584000 w 2260800"/>
              <a:gd name="connsiteY1" fmla="*/ 144000 h 388800"/>
              <a:gd name="connsiteX2" fmla="*/ 1101600 w 2260800"/>
              <a:gd name="connsiteY2" fmla="*/ 252000 h 388800"/>
              <a:gd name="connsiteX3" fmla="*/ 705600 w 2260800"/>
              <a:gd name="connsiteY3" fmla="*/ 201600 h 388800"/>
              <a:gd name="connsiteX4" fmla="*/ 208800 w 2260800"/>
              <a:gd name="connsiteY4" fmla="*/ 295200 h 388800"/>
              <a:gd name="connsiteX5" fmla="*/ 0 w 2260800"/>
              <a:gd name="connsiteY5" fmla="*/ 388800 h 388800"/>
              <a:gd name="connsiteX0" fmla="*/ 2260800 w 2260800"/>
              <a:gd name="connsiteY0" fmla="*/ 0 h 388800"/>
              <a:gd name="connsiteX1" fmla="*/ 1606174 w 2260800"/>
              <a:gd name="connsiteY1" fmla="*/ 3880 h 388800"/>
              <a:gd name="connsiteX2" fmla="*/ 1101600 w 2260800"/>
              <a:gd name="connsiteY2" fmla="*/ 252000 h 388800"/>
              <a:gd name="connsiteX3" fmla="*/ 705600 w 2260800"/>
              <a:gd name="connsiteY3" fmla="*/ 201600 h 388800"/>
              <a:gd name="connsiteX4" fmla="*/ 208800 w 2260800"/>
              <a:gd name="connsiteY4" fmla="*/ 295200 h 388800"/>
              <a:gd name="connsiteX5" fmla="*/ 0 w 2260800"/>
              <a:gd name="connsiteY5" fmla="*/ 388800 h 388800"/>
              <a:gd name="connsiteX0" fmla="*/ 2260800 w 2260800"/>
              <a:gd name="connsiteY0" fmla="*/ 0 h 388800"/>
              <a:gd name="connsiteX1" fmla="*/ 1606174 w 2260800"/>
              <a:gd name="connsiteY1" fmla="*/ 3880 h 388800"/>
              <a:gd name="connsiteX2" fmla="*/ 1087711 w 2260800"/>
              <a:gd name="connsiteY2" fmla="*/ 176701 h 388800"/>
              <a:gd name="connsiteX3" fmla="*/ 705600 w 2260800"/>
              <a:gd name="connsiteY3" fmla="*/ 201600 h 388800"/>
              <a:gd name="connsiteX4" fmla="*/ 208800 w 2260800"/>
              <a:gd name="connsiteY4" fmla="*/ 295200 h 388800"/>
              <a:gd name="connsiteX5" fmla="*/ 0 w 2260800"/>
              <a:gd name="connsiteY5" fmla="*/ 388800 h 388800"/>
              <a:gd name="connsiteX0" fmla="*/ 2260800 w 2260800"/>
              <a:gd name="connsiteY0" fmla="*/ 0 h 388800"/>
              <a:gd name="connsiteX1" fmla="*/ 1606174 w 2260800"/>
              <a:gd name="connsiteY1" fmla="*/ 3880 h 388800"/>
              <a:gd name="connsiteX2" fmla="*/ 1087711 w 2260800"/>
              <a:gd name="connsiteY2" fmla="*/ 176701 h 388800"/>
              <a:gd name="connsiteX3" fmla="*/ 569248 w 2260800"/>
              <a:gd name="connsiteY3" fmla="*/ 119094 h 388800"/>
              <a:gd name="connsiteX4" fmla="*/ 208800 w 2260800"/>
              <a:gd name="connsiteY4" fmla="*/ 295200 h 388800"/>
              <a:gd name="connsiteX5" fmla="*/ 0 w 2260800"/>
              <a:gd name="connsiteY5" fmla="*/ 388800 h 388800"/>
              <a:gd name="connsiteX0" fmla="*/ 2260800 w 2260800"/>
              <a:gd name="connsiteY0" fmla="*/ 0 h 388800"/>
              <a:gd name="connsiteX1" fmla="*/ 1606174 w 2260800"/>
              <a:gd name="connsiteY1" fmla="*/ 3880 h 388800"/>
              <a:gd name="connsiteX2" fmla="*/ 1087711 w 2260800"/>
              <a:gd name="connsiteY2" fmla="*/ 176701 h 388800"/>
              <a:gd name="connsiteX3" fmla="*/ 569248 w 2260800"/>
              <a:gd name="connsiteY3" fmla="*/ 119094 h 388800"/>
              <a:gd name="connsiteX4" fmla="*/ 281213 w 2260800"/>
              <a:gd name="connsiteY4" fmla="*/ 119094 h 388800"/>
              <a:gd name="connsiteX5" fmla="*/ 0 w 2260800"/>
              <a:gd name="connsiteY5" fmla="*/ 388800 h 388800"/>
              <a:gd name="connsiteX0" fmla="*/ 2267622 w 2267622"/>
              <a:gd name="connsiteY0" fmla="*/ 0 h 195903"/>
              <a:gd name="connsiteX1" fmla="*/ 1612996 w 2267622"/>
              <a:gd name="connsiteY1" fmla="*/ 3880 h 195903"/>
              <a:gd name="connsiteX2" fmla="*/ 1094533 w 2267622"/>
              <a:gd name="connsiteY2" fmla="*/ 176701 h 195903"/>
              <a:gd name="connsiteX3" fmla="*/ 576070 w 2267622"/>
              <a:gd name="connsiteY3" fmla="*/ 119094 h 195903"/>
              <a:gd name="connsiteX4" fmla="*/ 288035 w 2267622"/>
              <a:gd name="connsiteY4" fmla="*/ 119094 h 195903"/>
              <a:gd name="connsiteX5" fmla="*/ 0 w 2267622"/>
              <a:gd name="connsiteY5" fmla="*/ 61487 h 195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7622" h="195903">
                <a:moveTo>
                  <a:pt x="2267622" y="0"/>
                </a:moveTo>
                <a:lnTo>
                  <a:pt x="1612996" y="3880"/>
                </a:lnTo>
                <a:cubicBezTo>
                  <a:pt x="1419796" y="45880"/>
                  <a:pt x="1267354" y="157499"/>
                  <a:pt x="1094533" y="176701"/>
                </a:cubicBezTo>
                <a:cubicBezTo>
                  <a:pt x="921712" y="195903"/>
                  <a:pt x="710486" y="128695"/>
                  <a:pt x="576070" y="119094"/>
                </a:cubicBezTo>
                <a:cubicBezTo>
                  <a:pt x="441654" y="109493"/>
                  <a:pt x="384047" y="128695"/>
                  <a:pt x="288035" y="119094"/>
                </a:cubicBezTo>
                <a:cubicBezTo>
                  <a:pt x="192023" y="109493"/>
                  <a:pt x="45600" y="30287"/>
                  <a:pt x="0" y="61487"/>
                </a:cubicBezTo>
              </a:path>
            </a:pathLst>
          </a:cu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Freeform 64">
            <a:extLst>
              <a:ext uri="{FF2B5EF4-FFF2-40B4-BE49-F238E27FC236}">
                <a16:creationId xmlns:a16="http://schemas.microsoft.com/office/drawing/2014/main" id="{07DC113D-9936-F13B-4FC0-814B18C8E96D}"/>
              </a:ext>
            </a:extLst>
          </p:cNvPr>
          <p:cNvSpPr/>
          <p:nvPr/>
        </p:nvSpPr>
        <p:spPr>
          <a:xfrm rot="21341465">
            <a:off x="2361657" y="2213769"/>
            <a:ext cx="967029" cy="4358352"/>
          </a:xfrm>
          <a:custGeom>
            <a:avLst/>
            <a:gdLst>
              <a:gd name="connsiteX0" fmla="*/ 57664 w 304799"/>
              <a:gd name="connsiteY0" fmla="*/ 0 h 2304536"/>
              <a:gd name="connsiteX1" fmla="*/ 14416 w 304799"/>
              <a:gd name="connsiteY1" fmla="*/ 463379 h 2304536"/>
              <a:gd name="connsiteX2" fmla="*/ 144162 w 304799"/>
              <a:gd name="connsiteY2" fmla="*/ 970006 h 2304536"/>
              <a:gd name="connsiteX3" fmla="*/ 45308 w 304799"/>
              <a:gd name="connsiteY3" fmla="*/ 1519881 h 2304536"/>
              <a:gd name="connsiteX4" fmla="*/ 205945 w 304799"/>
              <a:gd name="connsiteY4" fmla="*/ 2125363 h 2304536"/>
              <a:gd name="connsiteX5" fmla="*/ 304799 w 304799"/>
              <a:gd name="connsiteY5" fmla="*/ 2304536 h 2304536"/>
              <a:gd name="connsiteX0" fmla="*/ 72427 w 319562"/>
              <a:gd name="connsiteY0" fmla="*/ 0 h 2304536"/>
              <a:gd name="connsiteX1" fmla="*/ 29179 w 319562"/>
              <a:gd name="connsiteY1" fmla="*/ 463379 h 2304536"/>
              <a:gd name="connsiteX2" fmla="*/ 5149 w 319562"/>
              <a:gd name="connsiteY2" fmla="*/ 984050 h 2304536"/>
              <a:gd name="connsiteX3" fmla="*/ 60071 w 319562"/>
              <a:gd name="connsiteY3" fmla="*/ 1519881 h 2304536"/>
              <a:gd name="connsiteX4" fmla="*/ 220708 w 319562"/>
              <a:gd name="connsiteY4" fmla="*/ 2125363 h 2304536"/>
              <a:gd name="connsiteX5" fmla="*/ 319562 w 319562"/>
              <a:gd name="connsiteY5" fmla="*/ 2304536 h 2304536"/>
              <a:gd name="connsiteX0" fmla="*/ 60838 w 307973"/>
              <a:gd name="connsiteY0" fmla="*/ 0 h 2304536"/>
              <a:gd name="connsiteX1" fmla="*/ 17590 w 307973"/>
              <a:gd name="connsiteY1" fmla="*/ 463379 h 2304536"/>
              <a:gd name="connsiteX2" fmla="*/ 166381 w 307973"/>
              <a:gd name="connsiteY2" fmla="*/ 918447 h 2304536"/>
              <a:gd name="connsiteX3" fmla="*/ 48482 w 307973"/>
              <a:gd name="connsiteY3" fmla="*/ 1519881 h 2304536"/>
              <a:gd name="connsiteX4" fmla="*/ 209119 w 307973"/>
              <a:gd name="connsiteY4" fmla="*/ 2125363 h 2304536"/>
              <a:gd name="connsiteX5" fmla="*/ 307973 w 307973"/>
              <a:gd name="connsiteY5" fmla="*/ 2304536 h 2304536"/>
              <a:gd name="connsiteX0" fmla="*/ 28832 w 275967"/>
              <a:gd name="connsiteY0" fmla="*/ 0 h 2304536"/>
              <a:gd name="connsiteX1" fmla="*/ 134375 w 275967"/>
              <a:gd name="connsiteY1" fmla="*/ 459223 h 2304536"/>
              <a:gd name="connsiteX2" fmla="*/ 134375 w 275967"/>
              <a:gd name="connsiteY2" fmla="*/ 918447 h 2304536"/>
              <a:gd name="connsiteX3" fmla="*/ 16476 w 275967"/>
              <a:gd name="connsiteY3" fmla="*/ 1519881 h 2304536"/>
              <a:gd name="connsiteX4" fmla="*/ 177113 w 275967"/>
              <a:gd name="connsiteY4" fmla="*/ 2125363 h 2304536"/>
              <a:gd name="connsiteX5" fmla="*/ 275967 w 275967"/>
              <a:gd name="connsiteY5" fmla="*/ 2304536 h 2304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67" h="2304536">
                <a:moveTo>
                  <a:pt x="28832" y="0"/>
                </a:moveTo>
                <a:cubicBezTo>
                  <a:pt x="0" y="150855"/>
                  <a:pt x="116785" y="306149"/>
                  <a:pt x="134375" y="459223"/>
                </a:cubicBezTo>
                <a:cubicBezTo>
                  <a:pt x="151965" y="612297"/>
                  <a:pt x="154025" y="741671"/>
                  <a:pt x="134375" y="918447"/>
                </a:cubicBezTo>
                <a:cubicBezTo>
                  <a:pt x="114725" y="1095223"/>
                  <a:pt x="9353" y="1318728"/>
                  <a:pt x="16476" y="1519881"/>
                </a:cubicBezTo>
                <a:cubicBezTo>
                  <a:pt x="23599" y="1721034"/>
                  <a:pt x="133865" y="1994587"/>
                  <a:pt x="177113" y="2125363"/>
                </a:cubicBezTo>
                <a:cubicBezTo>
                  <a:pt x="220362" y="2256139"/>
                  <a:pt x="248164" y="2280337"/>
                  <a:pt x="275967" y="2304536"/>
                </a:cubicBezTo>
              </a:path>
            </a:pathLst>
          </a:custGeom>
          <a:ln w="127000">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RP\2trp-forestry\6-aerials\Vande Pol Hillshade No Property Lines 01.jpg"/>
          <p:cNvPicPr preferRelativeResize="0">
            <a:picLocks noChangeAspect="1" noChangeArrowheads="1"/>
          </p:cNvPicPr>
          <p:nvPr/>
        </p:nvPicPr>
        <p:blipFill>
          <a:blip r:embed="rId3" cstate="print"/>
          <a:srcRect l="18182" t="31529" r="44545" b="26824"/>
          <a:stretch>
            <a:fillRect/>
          </a:stretch>
        </p:blipFill>
        <p:spPr bwMode="auto">
          <a:xfrm>
            <a:off x="-665" y="162"/>
            <a:ext cx="10971723" cy="8228933"/>
          </a:xfrm>
          <a:prstGeom prst="rect">
            <a:avLst/>
          </a:prstGeom>
          <a:noFill/>
        </p:spPr>
      </p:pic>
      <p:sp>
        <p:nvSpPr>
          <p:cNvPr id="33" name="Freeform 32"/>
          <p:cNvSpPr/>
          <p:nvPr/>
        </p:nvSpPr>
        <p:spPr>
          <a:xfrm>
            <a:off x="4610401" y="391198"/>
            <a:ext cx="3073200" cy="5989477"/>
          </a:xfrm>
          <a:custGeom>
            <a:avLst/>
            <a:gdLst>
              <a:gd name="connsiteX0" fmla="*/ 458400 w 3073200"/>
              <a:gd name="connsiteY0" fmla="*/ 6225600 h 6534000"/>
              <a:gd name="connsiteX1" fmla="*/ 444000 w 3073200"/>
              <a:gd name="connsiteY1" fmla="*/ 5440800 h 6534000"/>
              <a:gd name="connsiteX2" fmla="*/ 804000 w 3073200"/>
              <a:gd name="connsiteY2" fmla="*/ 4749600 h 6534000"/>
              <a:gd name="connsiteX3" fmla="*/ 1192800 w 3073200"/>
              <a:gd name="connsiteY3" fmla="*/ 4368000 h 6534000"/>
              <a:gd name="connsiteX4" fmla="*/ 919200 w 3073200"/>
              <a:gd name="connsiteY4" fmla="*/ 3482400 h 6534000"/>
              <a:gd name="connsiteX5" fmla="*/ 523200 w 3073200"/>
              <a:gd name="connsiteY5" fmla="*/ 2978400 h 6534000"/>
              <a:gd name="connsiteX6" fmla="*/ 4800 w 3073200"/>
              <a:gd name="connsiteY6" fmla="*/ 2373600 h 6534000"/>
              <a:gd name="connsiteX7" fmla="*/ 552000 w 3073200"/>
              <a:gd name="connsiteY7" fmla="*/ 1898400 h 6534000"/>
              <a:gd name="connsiteX8" fmla="*/ 1416000 w 3073200"/>
              <a:gd name="connsiteY8" fmla="*/ 1020000 h 6534000"/>
              <a:gd name="connsiteX9" fmla="*/ 1984800 w 3073200"/>
              <a:gd name="connsiteY9" fmla="*/ 271200 h 6534000"/>
              <a:gd name="connsiteX10" fmla="*/ 2532000 w 3073200"/>
              <a:gd name="connsiteY10" fmla="*/ 120000 h 6534000"/>
              <a:gd name="connsiteX11" fmla="*/ 3072000 w 3073200"/>
              <a:gd name="connsiteY11" fmla="*/ 991200 h 6534000"/>
              <a:gd name="connsiteX12" fmla="*/ 2539200 w 3073200"/>
              <a:gd name="connsiteY12" fmla="*/ 2251200 h 6534000"/>
              <a:gd name="connsiteX13" fmla="*/ 2344800 w 3073200"/>
              <a:gd name="connsiteY13" fmla="*/ 2971200 h 6534000"/>
              <a:gd name="connsiteX14" fmla="*/ 2251200 w 3073200"/>
              <a:gd name="connsiteY14" fmla="*/ 3576000 h 6534000"/>
              <a:gd name="connsiteX15" fmla="*/ 2280000 w 3073200"/>
              <a:gd name="connsiteY15" fmla="*/ 4015200 h 6534000"/>
              <a:gd name="connsiteX16" fmla="*/ 2128800 w 3073200"/>
              <a:gd name="connsiteY16" fmla="*/ 4807200 h 6534000"/>
              <a:gd name="connsiteX17" fmla="*/ 1704000 w 3073200"/>
              <a:gd name="connsiteY17" fmla="*/ 5606400 h 6534000"/>
              <a:gd name="connsiteX18" fmla="*/ 1056000 w 3073200"/>
              <a:gd name="connsiteY18" fmla="*/ 6427200 h 6534000"/>
              <a:gd name="connsiteX19" fmla="*/ 458400 w 3073200"/>
              <a:gd name="connsiteY19" fmla="*/ 6225600 h 6534000"/>
              <a:gd name="connsiteX0" fmla="*/ 561712 w 3176512"/>
              <a:gd name="connsiteY0" fmla="*/ 6225600 h 6534000"/>
              <a:gd name="connsiteX1" fmla="*/ 57600 w 3176512"/>
              <a:gd name="connsiteY1" fmla="*/ 5278989 h 6534000"/>
              <a:gd name="connsiteX2" fmla="*/ 907312 w 3176512"/>
              <a:gd name="connsiteY2" fmla="*/ 4749600 h 6534000"/>
              <a:gd name="connsiteX3" fmla="*/ 1296112 w 3176512"/>
              <a:gd name="connsiteY3" fmla="*/ 4368000 h 6534000"/>
              <a:gd name="connsiteX4" fmla="*/ 1022512 w 3176512"/>
              <a:gd name="connsiteY4" fmla="*/ 3482400 h 6534000"/>
              <a:gd name="connsiteX5" fmla="*/ 626512 w 3176512"/>
              <a:gd name="connsiteY5" fmla="*/ 2978400 h 6534000"/>
              <a:gd name="connsiteX6" fmla="*/ 108112 w 3176512"/>
              <a:gd name="connsiteY6" fmla="*/ 2373600 h 6534000"/>
              <a:gd name="connsiteX7" fmla="*/ 655312 w 3176512"/>
              <a:gd name="connsiteY7" fmla="*/ 1898400 h 6534000"/>
              <a:gd name="connsiteX8" fmla="*/ 1519312 w 3176512"/>
              <a:gd name="connsiteY8" fmla="*/ 1020000 h 6534000"/>
              <a:gd name="connsiteX9" fmla="*/ 2088112 w 3176512"/>
              <a:gd name="connsiteY9" fmla="*/ 271200 h 6534000"/>
              <a:gd name="connsiteX10" fmla="*/ 2635312 w 3176512"/>
              <a:gd name="connsiteY10" fmla="*/ 120000 h 6534000"/>
              <a:gd name="connsiteX11" fmla="*/ 3175312 w 3176512"/>
              <a:gd name="connsiteY11" fmla="*/ 991200 h 6534000"/>
              <a:gd name="connsiteX12" fmla="*/ 2642512 w 3176512"/>
              <a:gd name="connsiteY12" fmla="*/ 2251200 h 6534000"/>
              <a:gd name="connsiteX13" fmla="*/ 2448112 w 3176512"/>
              <a:gd name="connsiteY13" fmla="*/ 2971200 h 6534000"/>
              <a:gd name="connsiteX14" fmla="*/ 2354512 w 3176512"/>
              <a:gd name="connsiteY14" fmla="*/ 3576000 h 6534000"/>
              <a:gd name="connsiteX15" fmla="*/ 2383312 w 3176512"/>
              <a:gd name="connsiteY15" fmla="*/ 4015200 h 6534000"/>
              <a:gd name="connsiteX16" fmla="*/ 2232112 w 3176512"/>
              <a:gd name="connsiteY16" fmla="*/ 4807200 h 6534000"/>
              <a:gd name="connsiteX17" fmla="*/ 1807312 w 3176512"/>
              <a:gd name="connsiteY17" fmla="*/ 5606400 h 6534000"/>
              <a:gd name="connsiteX18" fmla="*/ 1159312 w 3176512"/>
              <a:gd name="connsiteY18" fmla="*/ 6427200 h 6534000"/>
              <a:gd name="connsiteX19" fmla="*/ 561712 w 3176512"/>
              <a:gd name="connsiteY19" fmla="*/ 6225600 h 6534000"/>
              <a:gd name="connsiteX0" fmla="*/ 561712 w 3176512"/>
              <a:gd name="connsiteY0" fmla="*/ 6225600 h 6340814"/>
              <a:gd name="connsiteX1" fmla="*/ 57600 w 3176512"/>
              <a:gd name="connsiteY1" fmla="*/ 5278989 h 6340814"/>
              <a:gd name="connsiteX2" fmla="*/ 907312 w 3176512"/>
              <a:gd name="connsiteY2" fmla="*/ 4749600 h 6340814"/>
              <a:gd name="connsiteX3" fmla="*/ 1296112 w 3176512"/>
              <a:gd name="connsiteY3" fmla="*/ 4368000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07312 w 3176512"/>
              <a:gd name="connsiteY17" fmla="*/ 5606400 h 6340814"/>
              <a:gd name="connsiteX18" fmla="*/ 1209740 w 3176512"/>
              <a:gd name="connsiteY18" fmla="*/ 5970273 h 6340814"/>
              <a:gd name="connsiteX19" fmla="*/ 561712 w 3176512"/>
              <a:gd name="connsiteY19" fmla="*/ 6225600 h 6340814"/>
              <a:gd name="connsiteX0" fmla="*/ 561712 w 3176512"/>
              <a:gd name="connsiteY0" fmla="*/ 6225600 h 6340814"/>
              <a:gd name="connsiteX1" fmla="*/ 57600 w 3176512"/>
              <a:gd name="connsiteY1" fmla="*/ 5278989 h 6340814"/>
              <a:gd name="connsiteX2" fmla="*/ 907312 w 3176512"/>
              <a:gd name="connsiteY2" fmla="*/ 4749600 h 6340814"/>
              <a:gd name="connsiteX3" fmla="*/ 1296112 w 3176512"/>
              <a:gd name="connsiteY3" fmla="*/ 4368000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43417 w 3176512"/>
              <a:gd name="connsiteY17" fmla="*/ 5394203 h 6340814"/>
              <a:gd name="connsiteX18" fmla="*/ 1209740 w 3176512"/>
              <a:gd name="connsiteY18" fmla="*/ 5970273 h 6340814"/>
              <a:gd name="connsiteX19" fmla="*/ 561712 w 3176512"/>
              <a:gd name="connsiteY19" fmla="*/ 6225600 h 6340814"/>
              <a:gd name="connsiteX0" fmla="*/ 561712 w 3176512"/>
              <a:gd name="connsiteY0" fmla="*/ 6225600 h 6340814"/>
              <a:gd name="connsiteX1" fmla="*/ 57600 w 3176512"/>
              <a:gd name="connsiteY1" fmla="*/ 5278989 h 6340814"/>
              <a:gd name="connsiteX2" fmla="*/ 907312 w 3176512"/>
              <a:gd name="connsiteY2" fmla="*/ 4749600 h 6340814"/>
              <a:gd name="connsiteX3" fmla="*/ 1094526 w 3176512"/>
              <a:gd name="connsiteY3" fmla="*/ 4126849 h 6340814"/>
              <a:gd name="connsiteX4" fmla="*/ 1022512 w 3176512"/>
              <a:gd name="connsiteY4" fmla="*/ 3482400 h 6340814"/>
              <a:gd name="connsiteX5" fmla="*/ 626512 w 3176512"/>
              <a:gd name="connsiteY5" fmla="*/ 2978400 h 6340814"/>
              <a:gd name="connsiteX6" fmla="*/ 108112 w 3176512"/>
              <a:gd name="connsiteY6" fmla="*/ 2373600 h 6340814"/>
              <a:gd name="connsiteX7" fmla="*/ 655312 w 3176512"/>
              <a:gd name="connsiteY7" fmla="*/ 1898400 h 6340814"/>
              <a:gd name="connsiteX8" fmla="*/ 1519312 w 3176512"/>
              <a:gd name="connsiteY8" fmla="*/ 1020000 h 6340814"/>
              <a:gd name="connsiteX9" fmla="*/ 2088112 w 3176512"/>
              <a:gd name="connsiteY9" fmla="*/ 271200 h 6340814"/>
              <a:gd name="connsiteX10" fmla="*/ 2635312 w 3176512"/>
              <a:gd name="connsiteY10" fmla="*/ 120000 h 6340814"/>
              <a:gd name="connsiteX11" fmla="*/ 3175312 w 3176512"/>
              <a:gd name="connsiteY11" fmla="*/ 991200 h 6340814"/>
              <a:gd name="connsiteX12" fmla="*/ 2642512 w 3176512"/>
              <a:gd name="connsiteY12" fmla="*/ 2251200 h 6340814"/>
              <a:gd name="connsiteX13" fmla="*/ 2448112 w 3176512"/>
              <a:gd name="connsiteY13" fmla="*/ 2971200 h 6340814"/>
              <a:gd name="connsiteX14" fmla="*/ 2354512 w 3176512"/>
              <a:gd name="connsiteY14" fmla="*/ 3576000 h 6340814"/>
              <a:gd name="connsiteX15" fmla="*/ 2383312 w 3176512"/>
              <a:gd name="connsiteY15" fmla="*/ 4015200 h 6340814"/>
              <a:gd name="connsiteX16" fmla="*/ 2232112 w 3176512"/>
              <a:gd name="connsiteY16" fmla="*/ 4807200 h 6340814"/>
              <a:gd name="connsiteX17" fmla="*/ 1843417 w 3176512"/>
              <a:gd name="connsiteY17" fmla="*/ 5394203 h 6340814"/>
              <a:gd name="connsiteX18" fmla="*/ 1209740 w 3176512"/>
              <a:gd name="connsiteY18" fmla="*/ 5970273 h 6340814"/>
              <a:gd name="connsiteX19" fmla="*/ 561712 w 3176512"/>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1068121 w 3150107"/>
              <a:gd name="connsiteY3" fmla="*/ 4126849 h 6340814"/>
              <a:gd name="connsiteX4" fmla="*/ 996107 w 3150107"/>
              <a:gd name="connsiteY4" fmla="*/ 3482400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837693 w 3150107"/>
              <a:gd name="connsiteY3" fmla="*/ 4069242 h 6340814"/>
              <a:gd name="connsiteX4" fmla="*/ 996107 w 3150107"/>
              <a:gd name="connsiteY4" fmla="*/ 3482400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535307 w 3150107"/>
              <a:gd name="connsiteY0" fmla="*/ 6225600 h 6340814"/>
              <a:gd name="connsiteX1" fmla="*/ 31195 w 3150107"/>
              <a:gd name="connsiteY1" fmla="*/ 5278989 h 6340814"/>
              <a:gd name="connsiteX2" fmla="*/ 722479 w 3150107"/>
              <a:gd name="connsiteY2" fmla="*/ 4587705 h 6340814"/>
              <a:gd name="connsiteX3" fmla="*/ 837693 w 3150107"/>
              <a:gd name="connsiteY3" fmla="*/ 4069242 h 6340814"/>
              <a:gd name="connsiteX4" fmla="*/ 952907 w 3150107"/>
              <a:gd name="connsiteY4" fmla="*/ 3608386 h 6340814"/>
              <a:gd name="connsiteX5" fmla="*/ 600107 w 3150107"/>
              <a:gd name="connsiteY5" fmla="*/ 2978400 h 6340814"/>
              <a:gd name="connsiteX6" fmla="*/ 81707 w 3150107"/>
              <a:gd name="connsiteY6" fmla="*/ 2373600 h 6340814"/>
              <a:gd name="connsiteX7" fmla="*/ 628907 w 3150107"/>
              <a:gd name="connsiteY7" fmla="*/ 1898400 h 6340814"/>
              <a:gd name="connsiteX8" fmla="*/ 1492907 w 3150107"/>
              <a:gd name="connsiteY8" fmla="*/ 1020000 h 6340814"/>
              <a:gd name="connsiteX9" fmla="*/ 2061707 w 3150107"/>
              <a:gd name="connsiteY9" fmla="*/ 271200 h 6340814"/>
              <a:gd name="connsiteX10" fmla="*/ 2608907 w 3150107"/>
              <a:gd name="connsiteY10" fmla="*/ 120000 h 6340814"/>
              <a:gd name="connsiteX11" fmla="*/ 3148907 w 3150107"/>
              <a:gd name="connsiteY11" fmla="*/ 991200 h 6340814"/>
              <a:gd name="connsiteX12" fmla="*/ 2616107 w 3150107"/>
              <a:gd name="connsiteY12" fmla="*/ 2251200 h 6340814"/>
              <a:gd name="connsiteX13" fmla="*/ 2421707 w 3150107"/>
              <a:gd name="connsiteY13" fmla="*/ 2971200 h 6340814"/>
              <a:gd name="connsiteX14" fmla="*/ 2328107 w 3150107"/>
              <a:gd name="connsiteY14" fmla="*/ 3576000 h 6340814"/>
              <a:gd name="connsiteX15" fmla="*/ 2356907 w 3150107"/>
              <a:gd name="connsiteY15" fmla="*/ 4015200 h 6340814"/>
              <a:gd name="connsiteX16" fmla="*/ 2205707 w 3150107"/>
              <a:gd name="connsiteY16" fmla="*/ 4807200 h 6340814"/>
              <a:gd name="connsiteX17" fmla="*/ 1817012 w 3150107"/>
              <a:gd name="connsiteY17" fmla="*/ 5394203 h 6340814"/>
              <a:gd name="connsiteX18" fmla="*/ 1183335 w 3150107"/>
              <a:gd name="connsiteY18" fmla="*/ 5970273 h 6340814"/>
              <a:gd name="connsiteX19" fmla="*/ 535307 w 3150107"/>
              <a:gd name="connsiteY19" fmla="*/ 6225600 h 6340814"/>
              <a:gd name="connsiteX0" fmla="*/ 458400 w 3073200"/>
              <a:gd name="connsiteY0" fmla="*/ 6225600 h 6331213"/>
              <a:gd name="connsiteX1" fmla="*/ 357537 w 3073200"/>
              <a:gd name="connsiteY1" fmla="*/ 5336596 h 6331213"/>
              <a:gd name="connsiteX2" fmla="*/ 645572 w 3073200"/>
              <a:gd name="connsiteY2" fmla="*/ 4587705 h 6331213"/>
              <a:gd name="connsiteX3" fmla="*/ 760786 w 3073200"/>
              <a:gd name="connsiteY3" fmla="*/ 4069242 h 6331213"/>
              <a:gd name="connsiteX4" fmla="*/ 876000 w 3073200"/>
              <a:gd name="connsiteY4" fmla="*/ 3608386 h 6331213"/>
              <a:gd name="connsiteX5" fmla="*/ 523200 w 3073200"/>
              <a:gd name="connsiteY5" fmla="*/ 2978400 h 6331213"/>
              <a:gd name="connsiteX6" fmla="*/ 4800 w 3073200"/>
              <a:gd name="connsiteY6" fmla="*/ 2373600 h 6331213"/>
              <a:gd name="connsiteX7" fmla="*/ 552000 w 3073200"/>
              <a:gd name="connsiteY7" fmla="*/ 1898400 h 6331213"/>
              <a:gd name="connsiteX8" fmla="*/ 1416000 w 3073200"/>
              <a:gd name="connsiteY8" fmla="*/ 1020000 h 6331213"/>
              <a:gd name="connsiteX9" fmla="*/ 1984800 w 3073200"/>
              <a:gd name="connsiteY9" fmla="*/ 271200 h 6331213"/>
              <a:gd name="connsiteX10" fmla="*/ 2532000 w 3073200"/>
              <a:gd name="connsiteY10" fmla="*/ 120000 h 6331213"/>
              <a:gd name="connsiteX11" fmla="*/ 3072000 w 3073200"/>
              <a:gd name="connsiteY11" fmla="*/ 991200 h 6331213"/>
              <a:gd name="connsiteX12" fmla="*/ 2539200 w 3073200"/>
              <a:gd name="connsiteY12" fmla="*/ 2251200 h 6331213"/>
              <a:gd name="connsiteX13" fmla="*/ 2344800 w 3073200"/>
              <a:gd name="connsiteY13" fmla="*/ 2971200 h 6331213"/>
              <a:gd name="connsiteX14" fmla="*/ 2251200 w 3073200"/>
              <a:gd name="connsiteY14" fmla="*/ 3576000 h 6331213"/>
              <a:gd name="connsiteX15" fmla="*/ 2280000 w 3073200"/>
              <a:gd name="connsiteY15" fmla="*/ 4015200 h 6331213"/>
              <a:gd name="connsiteX16" fmla="*/ 2128800 w 3073200"/>
              <a:gd name="connsiteY16" fmla="*/ 4807200 h 6331213"/>
              <a:gd name="connsiteX17" fmla="*/ 1740105 w 3073200"/>
              <a:gd name="connsiteY17" fmla="*/ 5394203 h 6331213"/>
              <a:gd name="connsiteX18" fmla="*/ 1106428 w 3073200"/>
              <a:gd name="connsiteY18" fmla="*/ 5970273 h 6331213"/>
              <a:gd name="connsiteX19" fmla="*/ 458400 w 3073200"/>
              <a:gd name="connsiteY19" fmla="*/ 6225600 h 6331213"/>
              <a:gd name="connsiteX0" fmla="*/ 458400 w 3073200"/>
              <a:gd name="connsiteY0" fmla="*/ 6225600 h 6331213"/>
              <a:gd name="connsiteX1" fmla="*/ 357537 w 3073200"/>
              <a:gd name="connsiteY1" fmla="*/ 5336596 h 6331213"/>
              <a:gd name="connsiteX2" fmla="*/ 875999 w 3073200"/>
              <a:gd name="connsiteY2" fmla="*/ 4702920 h 6331213"/>
              <a:gd name="connsiteX3" fmla="*/ 760786 w 3073200"/>
              <a:gd name="connsiteY3" fmla="*/ 4069242 h 6331213"/>
              <a:gd name="connsiteX4" fmla="*/ 876000 w 3073200"/>
              <a:gd name="connsiteY4" fmla="*/ 3608386 h 6331213"/>
              <a:gd name="connsiteX5" fmla="*/ 523200 w 3073200"/>
              <a:gd name="connsiteY5" fmla="*/ 2978400 h 6331213"/>
              <a:gd name="connsiteX6" fmla="*/ 4800 w 3073200"/>
              <a:gd name="connsiteY6" fmla="*/ 2373600 h 6331213"/>
              <a:gd name="connsiteX7" fmla="*/ 552000 w 3073200"/>
              <a:gd name="connsiteY7" fmla="*/ 1898400 h 6331213"/>
              <a:gd name="connsiteX8" fmla="*/ 1416000 w 3073200"/>
              <a:gd name="connsiteY8" fmla="*/ 1020000 h 6331213"/>
              <a:gd name="connsiteX9" fmla="*/ 1984800 w 3073200"/>
              <a:gd name="connsiteY9" fmla="*/ 271200 h 6331213"/>
              <a:gd name="connsiteX10" fmla="*/ 2532000 w 3073200"/>
              <a:gd name="connsiteY10" fmla="*/ 120000 h 6331213"/>
              <a:gd name="connsiteX11" fmla="*/ 3072000 w 3073200"/>
              <a:gd name="connsiteY11" fmla="*/ 991200 h 6331213"/>
              <a:gd name="connsiteX12" fmla="*/ 2539200 w 3073200"/>
              <a:gd name="connsiteY12" fmla="*/ 2251200 h 6331213"/>
              <a:gd name="connsiteX13" fmla="*/ 2344800 w 3073200"/>
              <a:gd name="connsiteY13" fmla="*/ 2971200 h 6331213"/>
              <a:gd name="connsiteX14" fmla="*/ 2251200 w 3073200"/>
              <a:gd name="connsiteY14" fmla="*/ 3576000 h 6331213"/>
              <a:gd name="connsiteX15" fmla="*/ 2280000 w 3073200"/>
              <a:gd name="connsiteY15" fmla="*/ 4015200 h 6331213"/>
              <a:gd name="connsiteX16" fmla="*/ 2128800 w 3073200"/>
              <a:gd name="connsiteY16" fmla="*/ 4807200 h 6331213"/>
              <a:gd name="connsiteX17" fmla="*/ 1740105 w 3073200"/>
              <a:gd name="connsiteY17" fmla="*/ 5394203 h 6331213"/>
              <a:gd name="connsiteX18" fmla="*/ 1106428 w 3073200"/>
              <a:gd name="connsiteY18" fmla="*/ 5970273 h 6331213"/>
              <a:gd name="connsiteX19" fmla="*/ 458400 w 3073200"/>
              <a:gd name="connsiteY19" fmla="*/ 6225600 h 6331213"/>
              <a:gd name="connsiteX0" fmla="*/ 818392 w 3073200"/>
              <a:gd name="connsiteY0" fmla="*/ 5912667 h 6056684"/>
              <a:gd name="connsiteX1" fmla="*/ 357537 w 3073200"/>
              <a:gd name="connsiteY1" fmla="*/ 5336596 h 6056684"/>
              <a:gd name="connsiteX2" fmla="*/ 875999 w 3073200"/>
              <a:gd name="connsiteY2" fmla="*/ 4702920 h 6056684"/>
              <a:gd name="connsiteX3" fmla="*/ 760786 w 3073200"/>
              <a:gd name="connsiteY3" fmla="*/ 4069242 h 6056684"/>
              <a:gd name="connsiteX4" fmla="*/ 876000 w 3073200"/>
              <a:gd name="connsiteY4" fmla="*/ 3608386 h 6056684"/>
              <a:gd name="connsiteX5" fmla="*/ 523200 w 3073200"/>
              <a:gd name="connsiteY5" fmla="*/ 2978400 h 6056684"/>
              <a:gd name="connsiteX6" fmla="*/ 4800 w 3073200"/>
              <a:gd name="connsiteY6" fmla="*/ 2373600 h 6056684"/>
              <a:gd name="connsiteX7" fmla="*/ 552000 w 3073200"/>
              <a:gd name="connsiteY7" fmla="*/ 1898400 h 6056684"/>
              <a:gd name="connsiteX8" fmla="*/ 1416000 w 3073200"/>
              <a:gd name="connsiteY8" fmla="*/ 1020000 h 6056684"/>
              <a:gd name="connsiteX9" fmla="*/ 1984800 w 3073200"/>
              <a:gd name="connsiteY9" fmla="*/ 271200 h 6056684"/>
              <a:gd name="connsiteX10" fmla="*/ 2532000 w 3073200"/>
              <a:gd name="connsiteY10" fmla="*/ 120000 h 6056684"/>
              <a:gd name="connsiteX11" fmla="*/ 3072000 w 3073200"/>
              <a:gd name="connsiteY11" fmla="*/ 991200 h 6056684"/>
              <a:gd name="connsiteX12" fmla="*/ 2539200 w 3073200"/>
              <a:gd name="connsiteY12" fmla="*/ 2251200 h 6056684"/>
              <a:gd name="connsiteX13" fmla="*/ 2344800 w 3073200"/>
              <a:gd name="connsiteY13" fmla="*/ 2971200 h 6056684"/>
              <a:gd name="connsiteX14" fmla="*/ 2251200 w 3073200"/>
              <a:gd name="connsiteY14" fmla="*/ 3576000 h 6056684"/>
              <a:gd name="connsiteX15" fmla="*/ 2280000 w 3073200"/>
              <a:gd name="connsiteY15" fmla="*/ 4015200 h 6056684"/>
              <a:gd name="connsiteX16" fmla="*/ 2128800 w 3073200"/>
              <a:gd name="connsiteY16" fmla="*/ 4807200 h 6056684"/>
              <a:gd name="connsiteX17" fmla="*/ 1740105 w 3073200"/>
              <a:gd name="connsiteY17" fmla="*/ 5394203 h 6056684"/>
              <a:gd name="connsiteX18" fmla="*/ 1106428 w 3073200"/>
              <a:gd name="connsiteY18" fmla="*/ 5970273 h 6056684"/>
              <a:gd name="connsiteX19" fmla="*/ 818392 w 3073200"/>
              <a:gd name="connsiteY19" fmla="*/ 5912667 h 6056684"/>
              <a:gd name="connsiteX0" fmla="*/ 818392 w 3073200"/>
              <a:gd name="connsiteY0" fmla="*/ 5912667 h 5989477"/>
              <a:gd name="connsiteX1" fmla="*/ 357537 w 3073200"/>
              <a:gd name="connsiteY1" fmla="*/ 5336596 h 5989477"/>
              <a:gd name="connsiteX2" fmla="*/ 875999 w 3073200"/>
              <a:gd name="connsiteY2" fmla="*/ 4702920 h 5989477"/>
              <a:gd name="connsiteX3" fmla="*/ 760786 w 3073200"/>
              <a:gd name="connsiteY3" fmla="*/ 4069242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740105 w 3073200"/>
              <a:gd name="connsiteY17" fmla="*/ 5394203 h 5989477"/>
              <a:gd name="connsiteX18" fmla="*/ 991213 w 3073200"/>
              <a:gd name="connsiteY18" fmla="*/ 5797453 h 5989477"/>
              <a:gd name="connsiteX19" fmla="*/ 818392 w 3073200"/>
              <a:gd name="connsiteY19" fmla="*/ 5912667 h 5989477"/>
              <a:gd name="connsiteX0" fmla="*/ 818392 w 3073200"/>
              <a:gd name="connsiteY0" fmla="*/ 5912667 h 5989477"/>
              <a:gd name="connsiteX1" fmla="*/ 357537 w 3073200"/>
              <a:gd name="connsiteY1" fmla="*/ 5336596 h 5989477"/>
              <a:gd name="connsiteX2" fmla="*/ 875999 w 3073200"/>
              <a:gd name="connsiteY2" fmla="*/ 4702920 h 5989477"/>
              <a:gd name="connsiteX3" fmla="*/ 760786 w 3073200"/>
              <a:gd name="connsiteY3" fmla="*/ 4069242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682497 w 3073200"/>
              <a:gd name="connsiteY17" fmla="*/ 4990956 h 5989477"/>
              <a:gd name="connsiteX18" fmla="*/ 991213 w 3073200"/>
              <a:gd name="connsiteY18" fmla="*/ 5797453 h 5989477"/>
              <a:gd name="connsiteX19" fmla="*/ 818392 w 3073200"/>
              <a:gd name="connsiteY19" fmla="*/ 5912667 h 5989477"/>
              <a:gd name="connsiteX0" fmla="*/ 818392 w 3073200"/>
              <a:gd name="connsiteY0" fmla="*/ 5912667 h 5989477"/>
              <a:gd name="connsiteX1" fmla="*/ 357537 w 3073200"/>
              <a:gd name="connsiteY1" fmla="*/ 5336596 h 5989477"/>
              <a:gd name="connsiteX2" fmla="*/ 875999 w 3073200"/>
              <a:gd name="connsiteY2" fmla="*/ 4702920 h 5989477"/>
              <a:gd name="connsiteX3" fmla="*/ 1164034 w 3073200"/>
              <a:gd name="connsiteY3" fmla="*/ 4414886 h 5989477"/>
              <a:gd name="connsiteX4" fmla="*/ 876000 w 3073200"/>
              <a:gd name="connsiteY4" fmla="*/ 3608386 h 5989477"/>
              <a:gd name="connsiteX5" fmla="*/ 523200 w 3073200"/>
              <a:gd name="connsiteY5" fmla="*/ 2978400 h 5989477"/>
              <a:gd name="connsiteX6" fmla="*/ 4800 w 3073200"/>
              <a:gd name="connsiteY6" fmla="*/ 2373600 h 5989477"/>
              <a:gd name="connsiteX7" fmla="*/ 552000 w 3073200"/>
              <a:gd name="connsiteY7" fmla="*/ 1898400 h 5989477"/>
              <a:gd name="connsiteX8" fmla="*/ 1416000 w 3073200"/>
              <a:gd name="connsiteY8" fmla="*/ 1020000 h 5989477"/>
              <a:gd name="connsiteX9" fmla="*/ 1984800 w 3073200"/>
              <a:gd name="connsiteY9" fmla="*/ 271200 h 5989477"/>
              <a:gd name="connsiteX10" fmla="*/ 2532000 w 3073200"/>
              <a:gd name="connsiteY10" fmla="*/ 120000 h 5989477"/>
              <a:gd name="connsiteX11" fmla="*/ 3072000 w 3073200"/>
              <a:gd name="connsiteY11" fmla="*/ 991200 h 5989477"/>
              <a:gd name="connsiteX12" fmla="*/ 2539200 w 3073200"/>
              <a:gd name="connsiteY12" fmla="*/ 2251200 h 5989477"/>
              <a:gd name="connsiteX13" fmla="*/ 2344800 w 3073200"/>
              <a:gd name="connsiteY13" fmla="*/ 2971200 h 5989477"/>
              <a:gd name="connsiteX14" fmla="*/ 2251200 w 3073200"/>
              <a:gd name="connsiteY14" fmla="*/ 3576000 h 5989477"/>
              <a:gd name="connsiteX15" fmla="*/ 2280000 w 3073200"/>
              <a:gd name="connsiteY15" fmla="*/ 4015200 h 5989477"/>
              <a:gd name="connsiteX16" fmla="*/ 2128800 w 3073200"/>
              <a:gd name="connsiteY16" fmla="*/ 4807200 h 5989477"/>
              <a:gd name="connsiteX17" fmla="*/ 1682497 w 3073200"/>
              <a:gd name="connsiteY17" fmla="*/ 4990956 h 5989477"/>
              <a:gd name="connsiteX18" fmla="*/ 991213 w 3073200"/>
              <a:gd name="connsiteY18" fmla="*/ 5797453 h 5989477"/>
              <a:gd name="connsiteX19" fmla="*/ 818392 w 3073200"/>
              <a:gd name="connsiteY19" fmla="*/ 5912667 h 598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73200" h="5989477">
                <a:moveTo>
                  <a:pt x="818392" y="5912667"/>
                </a:moveTo>
                <a:cubicBezTo>
                  <a:pt x="712779" y="5835858"/>
                  <a:pt x="347936" y="5538220"/>
                  <a:pt x="357537" y="5336596"/>
                </a:cubicBezTo>
                <a:cubicBezTo>
                  <a:pt x="367138" y="5134972"/>
                  <a:pt x="741583" y="4856538"/>
                  <a:pt x="875999" y="4702920"/>
                </a:cubicBezTo>
                <a:cubicBezTo>
                  <a:pt x="1010415" y="4549302"/>
                  <a:pt x="1164034" y="4597308"/>
                  <a:pt x="1164034" y="4414886"/>
                </a:cubicBezTo>
                <a:cubicBezTo>
                  <a:pt x="1164034" y="4232464"/>
                  <a:pt x="982806" y="3847800"/>
                  <a:pt x="876000" y="3608386"/>
                </a:cubicBezTo>
                <a:cubicBezTo>
                  <a:pt x="769194" y="3368972"/>
                  <a:pt x="668400" y="3184198"/>
                  <a:pt x="523200" y="2978400"/>
                </a:cubicBezTo>
                <a:cubicBezTo>
                  <a:pt x="378000" y="2772602"/>
                  <a:pt x="0" y="2553600"/>
                  <a:pt x="4800" y="2373600"/>
                </a:cubicBezTo>
                <a:cubicBezTo>
                  <a:pt x="9600" y="2193600"/>
                  <a:pt x="316800" y="2124000"/>
                  <a:pt x="552000" y="1898400"/>
                </a:cubicBezTo>
                <a:cubicBezTo>
                  <a:pt x="787200" y="1672800"/>
                  <a:pt x="1177200" y="1291200"/>
                  <a:pt x="1416000" y="1020000"/>
                </a:cubicBezTo>
                <a:cubicBezTo>
                  <a:pt x="1654800" y="748800"/>
                  <a:pt x="1798800" y="421200"/>
                  <a:pt x="1984800" y="271200"/>
                </a:cubicBezTo>
                <a:cubicBezTo>
                  <a:pt x="2170800" y="121200"/>
                  <a:pt x="2350800" y="0"/>
                  <a:pt x="2532000" y="120000"/>
                </a:cubicBezTo>
                <a:cubicBezTo>
                  <a:pt x="2713200" y="240000"/>
                  <a:pt x="3070800" y="636000"/>
                  <a:pt x="3072000" y="991200"/>
                </a:cubicBezTo>
                <a:cubicBezTo>
                  <a:pt x="3073200" y="1346400"/>
                  <a:pt x="2660400" y="1921200"/>
                  <a:pt x="2539200" y="2251200"/>
                </a:cubicBezTo>
                <a:cubicBezTo>
                  <a:pt x="2418000" y="2581200"/>
                  <a:pt x="2392800" y="2750400"/>
                  <a:pt x="2344800" y="2971200"/>
                </a:cubicBezTo>
                <a:cubicBezTo>
                  <a:pt x="2296800" y="3192000"/>
                  <a:pt x="2262000" y="3402000"/>
                  <a:pt x="2251200" y="3576000"/>
                </a:cubicBezTo>
                <a:cubicBezTo>
                  <a:pt x="2240400" y="3750000"/>
                  <a:pt x="2300400" y="3810000"/>
                  <a:pt x="2280000" y="4015200"/>
                </a:cubicBezTo>
                <a:cubicBezTo>
                  <a:pt x="2259600" y="4220400"/>
                  <a:pt x="2228384" y="4644574"/>
                  <a:pt x="2128800" y="4807200"/>
                </a:cubicBezTo>
                <a:cubicBezTo>
                  <a:pt x="2029216" y="4969826"/>
                  <a:pt x="1872095" y="4825914"/>
                  <a:pt x="1682497" y="4990956"/>
                </a:cubicBezTo>
                <a:cubicBezTo>
                  <a:pt x="1492899" y="5155998"/>
                  <a:pt x="1135230" y="5643835"/>
                  <a:pt x="991213" y="5797453"/>
                </a:cubicBezTo>
                <a:cubicBezTo>
                  <a:pt x="847196" y="5951071"/>
                  <a:pt x="924005" y="5989477"/>
                  <a:pt x="818392" y="5912667"/>
                </a:cubicBezTo>
                <a:close/>
              </a:path>
            </a:pathLst>
          </a:custGeom>
          <a:noFill/>
          <a:ln w="635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1869260" y="56644"/>
            <a:ext cx="5373112" cy="8148680"/>
          </a:xfrm>
          <a:custGeom>
            <a:avLst/>
            <a:gdLst>
              <a:gd name="connsiteX0" fmla="*/ 5041338 w 5373112"/>
              <a:gd name="connsiteY0" fmla="*/ 0 h 8148680"/>
              <a:gd name="connsiteX1" fmla="*/ 5089890 w 5373112"/>
              <a:gd name="connsiteY1" fmla="*/ 817296 h 8148680"/>
              <a:gd name="connsiteX2" fmla="*/ 5356928 w 5373112"/>
              <a:gd name="connsiteY2" fmla="*/ 1254266 h 8148680"/>
              <a:gd name="connsiteX3" fmla="*/ 5186995 w 5373112"/>
              <a:gd name="connsiteY3" fmla="*/ 1788340 h 8148680"/>
              <a:gd name="connsiteX4" fmla="*/ 4790485 w 5373112"/>
              <a:gd name="connsiteY4" fmla="*/ 3188262 h 8148680"/>
              <a:gd name="connsiteX5" fmla="*/ 4588184 w 5373112"/>
              <a:gd name="connsiteY5" fmla="*/ 4272595 h 8148680"/>
              <a:gd name="connsiteX6" fmla="*/ 4547724 w 5373112"/>
              <a:gd name="connsiteY6" fmla="*/ 5138443 h 8148680"/>
              <a:gd name="connsiteX7" fmla="*/ 3770889 w 5373112"/>
              <a:gd name="connsiteY7" fmla="*/ 5931462 h 8148680"/>
              <a:gd name="connsiteX8" fmla="*/ 2832213 w 5373112"/>
              <a:gd name="connsiteY8" fmla="*/ 5971922 h 8148680"/>
              <a:gd name="connsiteX9" fmla="*/ 2306230 w 5373112"/>
              <a:gd name="connsiteY9" fmla="*/ 6271328 h 8148680"/>
              <a:gd name="connsiteX10" fmla="*/ 1003413 w 5373112"/>
              <a:gd name="connsiteY10" fmla="*/ 6853954 h 8148680"/>
              <a:gd name="connsiteX11" fmla="*/ 509798 w 5373112"/>
              <a:gd name="connsiteY11" fmla="*/ 7541777 h 8148680"/>
              <a:gd name="connsiteX12" fmla="*/ 0 w 5373112"/>
              <a:gd name="connsiteY12" fmla="*/ 8148680 h 814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73112" h="8148680">
                <a:moveTo>
                  <a:pt x="5041338" y="0"/>
                </a:moveTo>
                <a:cubicBezTo>
                  <a:pt x="5039315" y="304126"/>
                  <a:pt x="5037292" y="608252"/>
                  <a:pt x="5089890" y="817296"/>
                </a:cubicBezTo>
                <a:cubicBezTo>
                  <a:pt x="5142488" y="1026340"/>
                  <a:pt x="5340744" y="1092425"/>
                  <a:pt x="5356928" y="1254266"/>
                </a:cubicBezTo>
                <a:cubicBezTo>
                  <a:pt x="5373112" y="1416107"/>
                  <a:pt x="5281402" y="1466007"/>
                  <a:pt x="5186995" y="1788340"/>
                </a:cubicBezTo>
                <a:cubicBezTo>
                  <a:pt x="5092588" y="2110673"/>
                  <a:pt x="4890287" y="2774220"/>
                  <a:pt x="4790485" y="3188262"/>
                </a:cubicBezTo>
                <a:cubicBezTo>
                  <a:pt x="4690683" y="3602304"/>
                  <a:pt x="4628644" y="3947565"/>
                  <a:pt x="4588184" y="4272595"/>
                </a:cubicBezTo>
                <a:cubicBezTo>
                  <a:pt x="4547724" y="4597625"/>
                  <a:pt x="4683940" y="4861965"/>
                  <a:pt x="4547724" y="5138443"/>
                </a:cubicBezTo>
                <a:cubicBezTo>
                  <a:pt x="4411508" y="5414921"/>
                  <a:pt x="4056808" y="5792549"/>
                  <a:pt x="3770889" y="5931462"/>
                </a:cubicBezTo>
                <a:cubicBezTo>
                  <a:pt x="3484970" y="6070375"/>
                  <a:pt x="3076323" y="5915278"/>
                  <a:pt x="2832213" y="5971922"/>
                </a:cubicBezTo>
                <a:cubicBezTo>
                  <a:pt x="2588103" y="6028566"/>
                  <a:pt x="2611030" y="6124323"/>
                  <a:pt x="2306230" y="6271328"/>
                </a:cubicBezTo>
                <a:cubicBezTo>
                  <a:pt x="2001430" y="6418333"/>
                  <a:pt x="1302818" y="6642213"/>
                  <a:pt x="1003413" y="6853954"/>
                </a:cubicBezTo>
                <a:cubicBezTo>
                  <a:pt x="704008" y="7065696"/>
                  <a:pt x="677034" y="7325989"/>
                  <a:pt x="509798" y="7541777"/>
                </a:cubicBezTo>
                <a:cubicBezTo>
                  <a:pt x="342563" y="7757565"/>
                  <a:pt x="171281" y="7953122"/>
                  <a:pt x="0" y="8148680"/>
                </a:cubicBezTo>
              </a:path>
            </a:pathLst>
          </a:custGeom>
          <a:ln w="1270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a:off x="6740570" y="6342283"/>
            <a:ext cx="444353" cy="707886"/>
          </a:xfrm>
          <a:prstGeom prst="rect">
            <a:avLst/>
          </a:prstGeom>
          <a:noFill/>
        </p:spPr>
        <p:txBody>
          <a:bodyPr wrap="none" rtlCol="0">
            <a:spAutoFit/>
          </a:bodyPr>
          <a:lstStyle/>
          <a:p>
            <a:pPr algn="ctr"/>
            <a:r>
              <a:rPr lang="en-US" sz="4000" b="1" dirty="0"/>
              <a:t>3</a:t>
            </a:r>
          </a:p>
        </p:txBody>
      </p:sp>
      <p:sp>
        <p:nvSpPr>
          <p:cNvPr id="29" name="TextBox 28"/>
          <p:cNvSpPr txBox="1"/>
          <p:nvPr/>
        </p:nvSpPr>
        <p:spPr>
          <a:xfrm>
            <a:off x="6693153" y="6303866"/>
            <a:ext cx="444353" cy="707886"/>
          </a:xfrm>
          <a:prstGeom prst="rect">
            <a:avLst/>
          </a:prstGeom>
          <a:noFill/>
        </p:spPr>
        <p:txBody>
          <a:bodyPr wrap="none" rtlCol="0">
            <a:spAutoFit/>
          </a:bodyPr>
          <a:lstStyle/>
          <a:p>
            <a:pPr algn="ctr"/>
            <a:r>
              <a:rPr lang="en-US" sz="4000" b="1" dirty="0"/>
              <a:t>3</a:t>
            </a:r>
          </a:p>
        </p:txBody>
      </p:sp>
      <p:sp>
        <p:nvSpPr>
          <p:cNvPr id="30" name="TextBox 29"/>
          <p:cNvSpPr txBox="1"/>
          <p:nvPr/>
        </p:nvSpPr>
        <p:spPr>
          <a:xfrm>
            <a:off x="6720753" y="6320468"/>
            <a:ext cx="444353" cy="707886"/>
          </a:xfrm>
          <a:prstGeom prst="rect">
            <a:avLst/>
          </a:prstGeom>
          <a:noFill/>
        </p:spPr>
        <p:txBody>
          <a:bodyPr wrap="none" rtlCol="0">
            <a:spAutoFit/>
          </a:bodyPr>
          <a:lstStyle/>
          <a:p>
            <a:pPr algn="ctr"/>
            <a:r>
              <a:rPr lang="en-US" sz="4000" b="1" dirty="0">
                <a:solidFill>
                  <a:schemeClr val="bg1"/>
                </a:solidFill>
              </a:rPr>
              <a:t>3</a:t>
            </a:r>
          </a:p>
        </p:txBody>
      </p:sp>
      <p:sp>
        <p:nvSpPr>
          <p:cNvPr id="83" name="TextBox 82"/>
          <p:cNvSpPr txBox="1"/>
          <p:nvPr/>
        </p:nvSpPr>
        <p:spPr>
          <a:xfrm>
            <a:off x="7803742" y="6144107"/>
            <a:ext cx="444353" cy="707886"/>
          </a:xfrm>
          <a:prstGeom prst="rect">
            <a:avLst/>
          </a:prstGeom>
          <a:noFill/>
        </p:spPr>
        <p:txBody>
          <a:bodyPr wrap="none" rtlCol="0">
            <a:spAutoFit/>
          </a:bodyPr>
          <a:lstStyle/>
          <a:p>
            <a:pPr algn="ctr"/>
            <a:r>
              <a:rPr lang="en-US" sz="4000" b="1" dirty="0"/>
              <a:t>3</a:t>
            </a:r>
          </a:p>
        </p:txBody>
      </p:sp>
      <p:sp>
        <p:nvSpPr>
          <p:cNvPr id="84" name="TextBox 83"/>
          <p:cNvSpPr txBox="1"/>
          <p:nvPr/>
        </p:nvSpPr>
        <p:spPr>
          <a:xfrm>
            <a:off x="1755007" y="5107181"/>
            <a:ext cx="444353" cy="707886"/>
          </a:xfrm>
          <a:prstGeom prst="rect">
            <a:avLst/>
          </a:prstGeom>
          <a:noFill/>
        </p:spPr>
        <p:txBody>
          <a:bodyPr wrap="none" rtlCol="0">
            <a:spAutoFit/>
          </a:bodyPr>
          <a:lstStyle/>
          <a:p>
            <a:pPr algn="ctr"/>
            <a:r>
              <a:rPr lang="en-US" sz="4000" b="1" dirty="0"/>
              <a:t>2</a:t>
            </a:r>
          </a:p>
        </p:txBody>
      </p:sp>
      <p:sp>
        <p:nvSpPr>
          <p:cNvPr id="81" name="TextBox 80"/>
          <p:cNvSpPr txBox="1"/>
          <p:nvPr/>
        </p:nvSpPr>
        <p:spPr>
          <a:xfrm>
            <a:off x="7777618" y="6117983"/>
            <a:ext cx="444353" cy="707886"/>
          </a:xfrm>
          <a:prstGeom prst="rect">
            <a:avLst/>
          </a:prstGeom>
          <a:noFill/>
        </p:spPr>
        <p:txBody>
          <a:bodyPr wrap="none" rtlCol="0">
            <a:spAutoFit/>
          </a:bodyPr>
          <a:lstStyle/>
          <a:p>
            <a:pPr algn="ctr"/>
            <a:r>
              <a:rPr lang="en-US" sz="4000" b="1" dirty="0"/>
              <a:t>3</a:t>
            </a:r>
          </a:p>
        </p:txBody>
      </p:sp>
      <p:sp>
        <p:nvSpPr>
          <p:cNvPr id="82" name="TextBox 81"/>
          <p:cNvSpPr txBox="1"/>
          <p:nvPr/>
        </p:nvSpPr>
        <p:spPr>
          <a:xfrm>
            <a:off x="1728883" y="5081057"/>
            <a:ext cx="444353" cy="707886"/>
          </a:xfrm>
          <a:prstGeom prst="rect">
            <a:avLst/>
          </a:prstGeom>
          <a:noFill/>
        </p:spPr>
        <p:txBody>
          <a:bodyPr wrap="none" rtlCol="0">
            <a:spAutoFit/>
          </a:bodyPr>
          <a:lstStyle/>
          <a:p>
            <a:pPr algn="ctr"/>
            <a:r>
              <a:rPr lang="en-US" sz="4000" b="1" dirty="0"/>
              <a:t>2</a:t>
            </a:r>
          </a:p>
        </p:txBody>
      </p:sp>
      <p:cxnSp>
        <p:nvCxnSpPr>
          <p:cNvPr id="44" name="Straight Arrow Connector 43"/>
          <p:cNvCxnSpPr/>
          <p:nvPr/>
        </p:nvCxnSpPr>
        <p:spPr>
          <a:xfrm flipV="1">
            <a:off x="5486400" y="427952"/>
            <a:ext cx="1267354" cy="5299844"/>
          </a:xfrm>
          <a:prstGeom prst="straightConnector1">
            <a:avLst/>
          </a:prstGeom>
          <a:ln w="254000">
            <a:solidFill>
              <a:srgbClr val="087E5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300395" y="5538373"/>
            <a:ext cx="444353" cy="707886"/>
          </a:xfrm>
          <a:prstGeom prst="rect">
            <a:avLst/>
          </a:prstGeom>
          <a:noFill/>
        </p:spPr>
        <p:txBody>
          <a:bodyPr wrap="none" rtlCol="0">
            <a:spAutoFit/>
          </a:bodyPr>
          <a:lstStyle/>
          <a:p>
            <a:pPr algn="ctr"/>
            <a:r>
              <a:rPr lang="en-US" sz="4000" b="1" dirty="0"/>
              <a:t>1</a:t>
            </a:r>
          </a:p>
        </p:txBody>
      </p:sp>
      <p:cxnSp>
        <p:nvCxnSpPr>
          <p:cNvPr id="31" name="Straight Connector 30"/>
          <p:cNvCxnSpPr/>
          <p:nvPr/>
        </p:nvCxnSpPr>
        <p:spPr>
          <a:xfrm>
            <a:off x="1569124" y="1695306"/>
            <a:ext cx="0" cy="6534294"/>
          </a:xfrm>
          <a:prstGeom prst="line">
            <a:avLst/>
          </a:prstGeom>
          <a:ln w="25400">
            <a:solidFill>
              <a:schemeClr val="bg1">
                <a:alpha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40" name="Freeform 39"/>
          <p:cNvSpPr/>
          <p:nvPr/>
        </p:nvSpPr>
        <p:spPr>
          <a:xfrm>
            <a:off x="7630789" y="2290046"/>
            <a:ext cx="2087746" cy="5907186"/>
          </a:xfrm>
          <a:custGeom>
            <a:avLst/>
            <a:gdLst>
              <a:gd name="connsiteX0" fmla="*/ 2087746 w 2087746"/>
              <a:gd name="connsiteY0" fmla="*/ 0 h 5907186"/>
              <a:gd name="connsiteX1" fmla="*/ 1675052 w 2087746"/>
              <a:gd name="connsiteY1" fmla="*/ 1035781 h 5907186"/>
              <a:gd name="connsiteX2" fmla="*/ 1335186 w 2087746"/>
              <a:gd name="connsiteY2" fmla="*/ 2516623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 name="connsiteX0" fmla="*/ 2087746 w 2087746"/>
              <a:gd name="connsiteY0" fmla="*/ 0 h 5907186"/>
              <a:gd name="connsiteX1" fmla="*/ 1675052 w 2087746"/>
              <a:gd name="connsiteY1" fmla="*/ 1035781 h 5907186"/>
              <a:gd name="connsiteX2" fmla="*/ 1254424 w 2087746"/>
              <a:gd name="connsiteY2" fmla="*/ 2631252 h 5907186"/>
              <a:gd name="connsiteX3" fmla="*/ 987229 w 2087746"/>
              <a:gd name="connsiteY3" fmla="*/ 4264503 h 5907186"/>
              <a:gd name="connsiteX4" fmla="*/ 890124 w 2087746"/>
              <a:gd name="connsiteY4" fmla="*/ 4887589 h 5907186"/>
              <a:gd name="connsiteX5" fmla="*/ 477430 w 2087746"/>
              <a:gd name="connsiteY5" fmla="*/ 5486400 h 5907186"/>
              <a:gd name="connsiteX6" fmla="*/ 0 w 2087746"/>
              <a:gd name="connsiteY6" fmla="*/ 5907186 h 590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7746" h="5907186">
                <a:moveTo>
                  <a:pt x="2087746" y="0"/>
                </a:moveTo>
                <a:cubicBezTo>
                  <a:pt x="1944112" y="308172"/>
                  <a:pt x="1813939" y="597239"/>
                  <a:pt x="1675052" y="1035781"/>
                </a:cubicBezTo>
                <a:cubicBezTo>
                  <a:pt x="1536165" y="1474323"/>
                  <a:pt x="1369061" y="2093132"/>
                  <a:pt x="1254424" y="2631252"/>
                </a:cubicBezTo>
                <a:cubicBezTo>
                  <a:pt x="1080494" y="3281154"/>
                  <a:pt x="1133244" y="3719086"/>
                  <a:pt x="987229" y="4264503"/>
                </a:cubicBezTo>
                <a:cubicBezTo>
                  <a:pt x="926512" y="4640559"/>
                  <a:pt x="975090" y="4683940"/>
                  <a:pt x="890124" y="4887589"/>
                </a:cubicBezTo>
                <a:cubicBezTo>
                  <a:pt x="805158" y="5091238"/>
                  <a:pt x="625784" y="5316467"/>
                  <a:pt x="477430" y="5486400"/>
                </a:cubicBezTo>
                <a:cubicBezTo>
                  <a:pt x="329076" y="5656333"/>
                  <a:pt x="164538" y="5781759"/>
                  <a:pt x="0" y="5907186"/>
                </a:cubicBezTo>
              </a:path>
            </a:pathLst>
          </a:custGeom>
          <a:ln w="1270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252978" y="5499956"/>
            <a:ext cx="444353" cy="707886"/>
          </a:xfrm>
          <a:prstGeom prst="rect">
            <a:avLst/>
          </a:prstGeom>
          <a:noFill/>
        </p:spPr>
        <p:txBody>
          <a:bodyPr wrap="none" rtlCol="0">
            <a:spAutoFit/>
          </a:bodyPr>
          <a:lstStyle/>
          <a:p>
            <a:pPr algn="ctr"/>
            <a:r>
              <a:rPr lang="en-US" sz="4000" b="1" dirty="0"/>
              <a:t>1</a:t>
            </a:r>
          </a:p>
        </p:txBody>
      </p:sp>
      <p:sp>
        <p:nvSpPr>
          <p:cNvPr id="20" name="TextBox 19"/>
          <p:cNvSpPr txBox="1"/>
          <p:nvPr/>
        </p:nvSpPr>
        <p:spPr>
          <a:xfrm>
            <a:off x="5280578" y="5516558"/>
            <a:ext cx="444353" cy="707886"/>
          </a:xfrm>
          <a:prstGeom prst="rect">
            <a:avLst/>
          </a:prstGeom>
          <a:noFill/>
        </p:spPr>
        <p:txBody>
          <a:bodyPr wrap="none" rtlCol="0">
            <a:spAutoFit/>
          </a:bodyPr>
          <a:lstStyle/>
          <a:p>
            <a:pPr algn="ctr"/>
            <a:r>
              <a:rPr lang="en-US" sz="4000" b="1" dirty="0">
                <a:solidFill>
                  <a:schemeClr val="bg1"/>
                </a:solidFill>
              </a:rPr>
              <a:t>1</a:t>
            </a:r>
          </a:p>
        </p:txBody>
      </p:sp>
      <p:sp>
        <p:nvSpPr>
          <p:cNvPr id="21" name="Oval 20"/>
          <p:cNvSpPr/>
          <p:nvPr/>
        </p:nvSpPr>
        <p:spPr>
          <a:xfrm>
            <a:off x="5140758" y="5516558"/>
            <a:ext cx="691284" cy="69128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
          <p:cNvPicPr>
            <a:picLocks noChangeAspect="1" noChangeArrowheads="1"/>
          </p:cNvPicPr>
          <p:nvPr/>
        </p:nvPicPr>
        <p:blipFill>
          <a:blip r:embed="rId4" cstate="print"/>
          <a:srcRect/>
          <a:stretch>
            <a:fillRect/>
          </a:stretch>
        </p:blipFill>
        <p:spPr bwMode="auto">
          <a:xfrm>
            <a:off x="10635324" y="7627313"/>
            <a:ext cx="276515" cy="462370"/>
          </a:xfrm>
          <a:prstGeom prst="rect">
            <a:avLst/>
          </a:prstGeom>
          <a:noFill/>
          <a:ln w="9525">
            <a:noFill/>
            <a:miter lim="800000"/>
            <a:headEnd/>
            <a:tailEnd/>
          </a:ln>
          <a:effectLst/>
        </p:spPr>
      </p:pic>
      <p:sp>
        <p:nvSpPr>
          <p:cNvPr id="49" name="Freeform 48"/>
          <p:cNvSpPr/>
          <p:nvPr/>
        </p:nvSpPr>
        <p:spPr>
          <a:xfrm>
            <a:off x="6786560" y="6937543"/>
            <a:ext cx="1625784" cy="1295057"/>
          </a:xfrm>
          <a:custGeom>
            <a:avLst/>
            <a:gdLst>
              <a:gd name="connsiteX0" fmla="*/ 1293600 w 1500000"/>
              <a:gd name="connsiteY0" fmla="*/ 1017600 h 1038000"/>
              <a:gd name="connsiteX1" fmla="*/ 1473600 w 1500000"/>
              <a:gd name="connsiteY1" fmla="*/ 664800 h 1038000"/>
              <a:gd name="connsiteX2" fmla="*/ 1135200 w 1500000"/>
              <a:gd name="connsiteY2" fmla="*/ 247200 h 1038000"/>
              <a:gd name="connsiteX3" fmla="*/ 710400 w 1500000"/>
              <a:gd name="connsiteY3" fmla="*/ 9600 h 1038000"/>
              <a:gd name="connsiteX4" fmla="*/ 321600 w 1500000"/>
              <a:gd name="connsiteY4" fmla="*/ 304800 h 1038000"/>
              <a:gd name="connsiteX5" fmla="*/ 48000 w 1500000"/>
              <a:gd name="connsiteY5" fmla="*/ 916800 h 1038000"/>
              <a:gd name="connsiteX6" fmla="*/ 33600 w 1500000"/>
              <a:gd name="connsiteY6" fmla="*/ 1032000 h 1038000"/>
              <a:gd name="connsiteX0" fmla="*/ 1555389 w 1658589"/>
              <a:gd name="connsiteY0" fmla="*/ 1292057 h 1292057"/>
              <a:gd name="connsiteX1" fmla="*/ 1473600 w 1658589"/>
              <a:gd name="connsiteY1" fmla="*/ 664800 h 1292057"/>
              <a:gd name="connsiteX2" fmla="*/ 1135200 w 1658589"/>
              <a:gd name="connsiteY2" fmla="*/ 247200 h 1292057"/>
              <a:gd name="connsiteX3" fmla="*/ 710400 w 1658589"/>
              <a:gd name="connsiteY3" fmla="*/ 9600 h 1292057"/>
              <a:gd name="connsiteX4" fmla="*/ 321600 w 1658589"/>
              <a:gd name="connsiteY4" fmla="*/ 304800 h 1292057"/>
              <a:gd name="connsiteX5" fmla="*/ 48000 w 1658589"/>
              <a:gd name="connsiteY5" fmla="*/ 916800 h 1292057"/>
              <a:gd name="connsiteX6" fmla="*/ 33600 w 1658589"/>
              <a:gd name="connsiteY6" fmla="*/ 1032000 h 1292057"/>
              <a:gd name="connsiteX0" fmla="*/ 1522584 w 1625784"/>
              <a:gd name="connsiteY0" fmla="*/ 1292057 h 1295057"/>
              <a:gd name="connsiteX1" fmla="*/ 1440795 w 1625784"/>
              <a:gd name="connsiteY1" fmla="*/ 664800 h 1295057"/>
              <a:gd name="connsiteX2" fmla="*/ 1102395 w 1625784"/>
              <a:gd name="connsiteY2" fmla="*/ 247200 h 1295057"/>
              <a:gd name="connsiteX3" fmla="*/ 677595 w 1625784"/>
              <a:gd name="connsiteY3" fmla="*/ 9600 h 1295057"/>
              <a:gd name="connsiteX4" fmla="*/ 288795 w 1625784"/>
              <a:gd name="connsiteY4" fmla="*/ 304800 h 1295057"/>
              <a:gd name="connsiteX5" fmla="*/ 15195 w 1625784"/>
              <a:gd name="connsiteY5" fmla="*/ 916800 h 1295057"/>
              <a:gd name="connsiteX6" fmla="*/ 197623 w 1625784"/>
              <a:gd name="connsiteY6" fmla="*/ 1292057 h 129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784" h="1295057">
                <a:moveTo>
                  <a:pt x="1522584" y="1292057"/>
                </a:moveTo>
                <a:cubicBezTo>
                  <a:pt x="1625784" y="1179857"/>
                  <a:pt x="1510826" y="838943"/>
                  <a:pt x="1440795" y="664800"/>
                </a:cubicBezTo>
                <a:cubicBezTo>
                  <a:pt x="1370764" y="490657"/>
                  <a:pt x="1229595" y="356400"/>
                  <a:pt x="1102395" y="247200"/>
                </a:cubicBezTo>
                <a:cubicBezTo>
                  <a:pt x="975195" y="138000"/>
                  <a:pt x="813195" y="0"/>
                  <a:pt x="677595" y="9600"/>
                </a:cubicBezTo>
                <a:cubicBezTo>
                  <a:pt x="541995" y="19200"/>
                  <a:pt x="399195" y="153600"/>
                  <a:pt x="288795" y="304800"/>
                </a:cubicBezTo>
                <a:cubicBezTo>
                  <a:pt x="178395" y="456000"/>
                  <a:pt x="30390" y="752257"/>
                  <a:pt x="15195" y="916800"/>
                </a:cubicBezTo>
                <a:cubicBezTo>
                  <a:pt x="0" y="1081343"/>
                  <a:pt x="180823" y="1295057"/>
                  <a:pt x="197623" y="1292057"/>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7214610" y="4575656"/>
            <a:ext cx="1591186" cy="1497782"/>
          </a:xfrm>
          <a:custGeom>
            <a:avLst/>
            <a:gdLst>
              <a:gd name="connsiteX0" fmla="*/ 1539600 w 1706400"/>
              <a:gd name="connsiteY0" fmla="*/ 1554000 h 1941600"/>
              <a:gd name="connsiteX1" fmla="*/ 1669200 w 1706400"/>
              <a:gd name="connsiteY1" fmla="*/ 978000 h 1941600"/>
              <a:gd name="connsiteX2" fmla="*/ 1626000 w 1706400"/>
              <a:gd name="connsiteY2" fmla="*/ 582000 h 1941600"/>
              <a:gd name="connsiteX3" fmla="*/ 1186800 w 1706400"/>
              <a:gd name="connsiteY3" fmla="*/ 63600 h 1941600"/>
              <a:gd name="connsiteX4" fmla="*/ 524400 w 1706400"/>
              <a:gd name="connsiteY4" fmla="*/ 200400 h 1941600"/>
              <a:gd name="connsiteX5" fmla="*/ 99600 w 1706400"/>
              <a:gd name="connsiteY5" fmla="*/ 790800 h 1941600"/>
              <a:gd name="connsiteX6" fmla="*/ 78000 w 1706400"/>
              <a:gd name="connsiteY6" fmla="*/ 1374000 h 1941600"/>
              <a:gd name="connsiteX7" fmla="*/ 567600 w 1706400"/>
              <a:gd name="connsiteY7" fmla="*/ 1856400 h 1941600"/>
              <a:gd name="connsiteX8" fmla="*/ 1388400 w 1706400"/>
              <a:gd name="connsiteY8" fmla="*/ 1885200 h 1941600"/>
              <a:gd name="connsiteX9" fmla="*/ 1496400 w 1706400"/>
              <a:gd name="connsiteY9" fmla="*/ 1611600 h 19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6400" h="1941600">
                <a:moveTo>
                  <a:pt x="1539600" y="1554000"/>
                </a:moveTo>
                <a:cubicBezTo>
                  <a:pt x="1597200" y="1347000"/>
                  <a:pt x="1654800" y="1140000"/>
                  <a:pt x="1669200" y="978000"/>
                </a:cubicBezTo>
                <a:cubicBezTo>
                  <a:pt x="1683600" y="816000"/>
                  <a:pt x="1706400" y="734400"/>
                  <a:pt x="1626000" y="582000"/>
                </a:cubicBezTo>
                <a:cubicBezTo>
                  <a:pt x="1545600" y="429600"/>
                  <a:pt x="1370400" y="127200"/>
                  <a:pt x="1186800" y="63600"/>
                </a:cubicBezTo>
                <a:cubicBezTo>
                  <a:pt x="1003200" y="0"/>
                  <a:pt x="705600" y="79200"/>
                  <a:pt x="524400" y="200400"/>
                </a:cubicBezTo>
                <a:cubicBezTo>
                  <a:pt x="343200" y="321600"/>
                  <a:pt x="174000" y="595200"/>
                  <a:pt x="99600" y="790800"/>
                </a:cubicBezTo>
                <a:cubicBezTo>
                  <a:pt x="25200" y="986400"/>
                  <a:pt x="0" y="1196400"/>
                  <a:pt x="78000" y="1374000"/>
                </a:cubicBezTo>
                <a:cubicBezTo>
                  <a:pt x="156000" y="1551600"/>
                  <a:pt x="349200" y="1771200"/>
                  <a:pt x="567600" y="1856400"/>
                </a:cubicBezTo>
                <a:cubicBezTo>
                  <a:pt x="786000" y="1941600"/>
                  <a:pt x="1233600" y="1926000"/>
                  <a:pt x="1388400" y="1885200"/>
                </a:cubicBezTo>
                <a:cubicBezTo>
                  <a:pt x="1543200" y="1844400"/>
                  <a:pt x="1519800" y="1728000"/>
                  <a:pt x="1496400" y="1611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8293543" y="3591647"/>
            <a:ext cx="846857" cy="868795"/>
          </a:xfrm>
          <a:custGeom>
            <a:avLst/>
            <a:gdLst>
              <a:gd name="connsiteX0" fmla="*/ 692400 w 1005600"/>
              <a:gd name="connsiteY0" fmla="*/ 832800 h 883200"/>
              <a:gd name="connsiteX1" fmla="*/ 980400 w 1005600"/>
              <a:gd name="connsiteY1" fmla="*/ 451200 h 883200"/>
              <a:gd name="connsiteX2" fmla="*/ 541200 w 1005600"/>
              <a:gd name="connsiteY2" fmla="*/ 48000 h 883200"/>
              <a:gd name="connsiteX3" fmla="*/ 15600 w 1005600"/>
              <a:gd name="connsiteY3" fmla="*/ 739200 h 883200"/>
              <a:gd name="connsiteX4" fmla="*/ 634800 w 1005600"/>
              <a:gd name="connsiteY4" fmla="*/ 883200 h 883200"/>
              <a:gd name="connsiteX0" fmla="*/ 533657 w 846857"/>
              <a:gd name="connsiteY0" fmla="*/ 818395 h 868795"/>
              <a:gd name="connsiteX1" fmla="*/ 821657 w 846857"/>
              <a:gd name="connsiteY1" fmla="*/ 436795 h 868795"/>
              <a:gd name="connsiteX2" fmla="*/ 382457 w 846857"/>
              <a:gd name="connsiteY2" fmla="*/ 33595 h 868795"/>
              <a:gd name="connsiteX3" fmla="*/ 15600 w 846857"/>
              <a:gd name="connsiteY3" fmla="*/ 638367 h 868795"/>
              <a:gd name="connsiteX4" fmla="*/ 476057 w 846857"/>
              <a:gd name="connsiteY4" fmla="*/ 868795 h 868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857" h="868795">
                <a:moveTo>
                  <a:pt x="533657" y="818395"/>
                </a:moveTo>
                <a:cubicBezTo>
                  <a:pt x="690257" y="692995"/>
                  <a:pt x="846857" y="567595"/>
                  <a:pt x="821657" y="436795"/>
                </a:cubicBezTo>
                <a:cubicBezTo>
                  <a:pt x="796457" y="305995"/>
                  <a:pt x="516800" y="0"/>
                  <a:pt x="382457" y="33595"/>
                </a:cubicBezTo>
                <a:cubicBezTo>
                  <a:pt x="248114" y="67190"/>
                  <a:pt x="0" y="499167"/>
                  <a:pt x="15600" y="638367"/>
                </a:cubicBezTo>
                <a:cubicBezTo>
                  <a:pt x="31200" y="777567"/>
                  <a:pt x="174257" y="866395"/>
                  <a:pt x="476057" y="868795"/>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Freeform 57"/>
          <p:cNvSpPr/>
          <p:nvPr/>
        </p:nvSpPr>
        <p:spPr>
          <a:xfrm>
            <a:off x="1274399" y="3559199"/>
            <a:ext cx="1322049" cy="2658861"/>
          </a:xfrm>
          <a:custGeom>
            <a:avLst/>
            <a:gdLst>
              <a:gd name="connsiteX0" fmla="*/ 921600 w 1581600"/>
              <a:gd name="connsiteY0" fmla="*/ 2928000 h 3092400"/>
              <a:gd name="connsiteX1" fmla="*/ 201600 w 1581600"/>
              <a:gd name="connsiteY1" fmla="*/ 1920000 h 3092400"/>
              <a:gd name="connsiteX2" fmla="*/ 21600 w 1581600"/>
              <a:gd name="connsiteY2" fmla="*/ 811200 h 3092400"/>
              <a:gd name="connsiteX3" fmla="*/ 72000 w 1581600"/>
              <a:gd name="connsiteY3" fmla="*/ 127200 h 3092400"/>
              <a:gd name="connsiteX4" fmla="*/ 417600 w 1581600"/>
              <a:gd name="connsiteY4" fmla="*/ 48000 h 3092400"/>
              <a:gd name="connsiteX5" fmla="*/ 950400 w 1581600"/>
              <a:gd name="connsiteY5" fmla="*/ 242400 h 3092400"/>
              <a:gd name="connsiteX6" fmla="*/ 1296000 w 1581600"/>
              <a:gd name="connsiteY6" fmla="*/ 408000 h 3092400"/>
              <a:gd name="connsiteX7" fmla="*/ 1281600 w 1581600"/>
              <a:gd name="connsiteY7" fmla="*/ 1308000 h 3092400"/>
              <a:gd name="connsiteX8" fmla="*/ 1209600 w 1581600"/>
              <a:gd name="connsiteY8" fmla="*/ 1740000 h 3092400"/>
              <a:gd name="connsiteX9" fmla="*/ 1411200 w 1581600"/>
              <a:gd name="connsiteY9" fmla="*/ 2042400 h 3092400"/>
              <a:gd name="connsiteX10" fmla="*/ 1569600 w 1581600"/>
              <a:gd name="connsiteY10" fmla="*/ 2409600 h 3092400"/>
              <a:gd name="connsiteX11" fmla="*/ 1483200 w 1581600"/>
              <a:gd name="connsiteY11" fmla="*/ 2769600 h 3092400"/>
              <a:gd name="connsiteX12" fmla="*/ 1065600 w 1581600"/>
              <a:gd name="connsiteY12" fmla="*/ 2906400 h 3092400"/>
              <a:gd name="connsiteX13" fmla="*/ 921600 w 1581600"/>
              <a:gd name="connsiteY13" fmla="*/ 2928000 h 3092400"/>
              <a:gd name="connsiteX0" fmla="*/ 409938 w 1581600"/>
              <a:gd name="connsiteY0" fmla="*/ 2832778 h 2997179"/>
              <a:gd name="connsiteX1" fmla="*/ 201600 w 1581600"/>
              <a:gd name="connsiteY1" fmla="*/ 1920000 h 2997179"/>
              <a:gd name="connsiteX2" fmla="*/ 21600 w 1581600"/>
              <a:gd name="connsiteY2" fmla="*/ 811200 h 2997179"/>
              <a:gd name="connsiteX3" fmla="*/ 72000 w 1581600"/>
              <a:gd name="connsiteY3" fmla="*/ 127200 h 2997179"/>
              <a:gd name="connsiteX4" fmla="*/ 417600 w 1581600"/>
              <a:gd name="connsiteY4" fmla="*/ 48000 h 2997179"/>
              <a:gd name="connsiteX5" fmla="*/ 950400 w 1581600"/>
              <a:gd name="connsiteY5" fmla="*/ 242400 h 2997179"/>
              <a:gd name="connsiteX6" fmla="*/ 1296000 w 1581600"/>
              <a:gd name="connsiteY6" fmla="*/ 408000 h 2997179"/>
              <a:gd name="connsiteX7" fmla="*/ 1281600 w 1581600"/>
              <a:gd name="connsiteY7" fmla="*/ 1308000 h 2997179"/>
              <a:gd name="connsiteX8" fmla="*/ 1209600 w 1581600"/>
              <a:gd name="connsiteY8" fmla="*/ 1740000 h 2997179"/>
              <a:gd name="connsiteX9" fmla="*/ 1411200 w 1581600"/>
              <a:gd name="connsiteY9" fmla="*/ 2042400 h 2997179"/>
              <a:gd name="connsiteX10" fmla="*/ 1569600 w 1581600"/>
              <a:gd name="connsiteY10" fmla="*/ 2409600 h 2997179"/>
              <a:gd name="connsiteX11" fmla="*/ 1483200 w 1581600"/>
              <a:gd name="connsiteY11" fmla="*/ 2769600 h 2997179"/>
              <a:gd name="connsiteX12" fmla="*/ 1065600 w 1581600"/>
              <a:gd name="connsiteY12" fmla="*/ 2906400 h 2997179"/>
              <a:gd name="connsiteX13" fmla="*/ 409938 w 1581600"/>
              <a:gd name="connsiteY13" fmla="*/ 2832778 h 2997179"/>
              <a:gd name="connsiteX0" fmla="*/ 409938 w 1602061"/>
              <a:gd name="connsiteY0" fmla="*/ 2832778 h 2997178"/>
              <a:gd name="connsiteX1" fmla="*/ 201600 w 1602061"/>
              <a:gd name="connsiteY1" fmla="*/ 1920000 h 2997178"/>
              <a:gd name="connsiteX2" fmla="*/ 21600 w 1602061"/>
              <a:gd name="connsiteY2" fmla="*/ 811200 h 2997178"/>
              <a:gd name="connsiteX3" fmla="*/ 72000 w 1602061"/>
              <a:gd name="connsiteY3" fmla="*/ 127200 h 2997178"/>
              <a:gd name="connsiteX4" fmla="*/ 417600 w 1602061"/>
              <a:gd name="connsiteY4" fmla="*/ 48000 h 2997178"/>
              <a:gd name="connsiteX5" fmla="*/ 950400 w 1602061"/>
              <a:gd name="connsiteY5" fmla="*/ 242400 h 2997178"/>
              <a:gd name="connsiteX6" fmla="*/ 1296000 w 1602061"/>
              <a:gd name="connsiteY6" fmla="*/ 408000 h 2997178"/>
              <a:gd name="connsiteX7" fmla="*/ 1281600 w 1602061"/>
              <a:gd name="connsiteY7" fmla="*/ 1308000 h 2997178"/>
              <a:gd name="connsiteX8" fmla="*/ 1209600 w 1602061"/>
              <a:gd name="connsiteY8" fmla="*/ 1740000 h 2997178"/>
              <a:gd name="connsiteX9" fmla="*/ 1411200 w 1602061"/>
              <a:gd name="connsiteY9" fmla="*/ 2042400 h 2997178"/>
              <a:gd name="connsiteX10" fmla="*/ 1569600 w 1602061"/>
              <a:gd name="connsiteY10" fmla="*/ 2409600 h 2997178"/>
              <a:gd name="connsiteX11" fmla="*/ 1216436 w 1602061"/>
              <a:gd name="connsiteY11" fmla="*/ 2767873 h 2997178"/>
              <a:gd name="connsiteX12" fmla="*/ 1065600 w 1602061"/>
              <a:gd name="connsiteY12" fmla="*/ 2906400 h 2997178"/>
              <a:gd name="connsiteX13" fmla="*/ 409938 w 1602061"/>
              <a:gd name="connsiteY13" fmla="*/ 2832778 h 2997178"/>
              <a:gd name="connsiteX0" fmla="*/ 409938 w 1602061"/>
              <a:gd name="connsiteY0" fmla="*/ 2832778 h 2995725"/>
              <a:gd name="connsiteX1" fmla="*/ 201600 w 1602061"/>
              <a:gd name="connsiteY1" fmla="*/ 1920000 h 2995725"/>
              <a:gd name="connsiteX2" fmla="*/ 21600 w 1602061"/>
              <a:gd name="connsiteY2" fmla="*/ 811200 h 2995725"/>
              <a:gd name="connsiteX3" fmla="*/ 72000 w 1602061"/>
              <a:gd name="connsiteY3" fmla="*/ 127200 h 2995725"/>
              <a:gd name="connsiteX4" fmla="*/ 417600 w 1602061"/>
              <a:gd name="connsiteY4" fmla="*/ 48000 h 2995725"/>
              <a:gd name="connsiteX5" fmla="*/ 950400 w 1602061"/>
              <a:gd name="connsiteY5" fmla="*/ 242400 h 2995725"/>
              <a:gd name="connsiteX6" fmla="*/ 1296000 w 1602061"/>
              <a:gd name="connsiteY6" fmla="*/ 408000 h 2995725"/>
              <a:gd name="connsiteX7" fmla="*/ 1281600 w 1602061"/>
              <a:gd name="connsiteY7" fmla="*/ 1308000 h 2995725"/>
              <a:gd name="connsiteX8" fmla="*/ 1209600 w 1602061"/>
              <a:gd name="connsiteY8" fmla="*/ 1740000 h 2995725"/>
              <a:gd name="connsiteX9" fmla="*/ 1411200 w 1602061"/>
              <a:gd name="connsiteY9" fmla="*/ 2042400 h 2995725"/>
              <a:gd name="connsiteX10" fmla="*/ 1569600 w 1602061"/>
              <a:gd name="connsiteY10" fmla="*/ 2409600 h 2995725"/>
              <a:gd name="connsiteX11" fmla="*/ 1216436 w 1602061"/>
              <a:gd name="connsiteY11" fmla="*/ 2767873 h 2995725"/>
              <a:gd name="connsiteX12" fmla="*/ 755580 w 1602061"/>
              <a:gd name="connsiteY12" fmla="*/ 2897685 h 2995725"/>
              <a:gd name="connsiteX13" fmla="*/ 409938 w 1602061"/>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216436 w 1419662"/>
              <a:gd name="connsiteY11" fmla="*/ 2767873 h 2995725"/>
              <a:gd name="connsiteX12" fmla="*/ 755580 w 1419662"/>
              <a:gd name="connsiteY12" fmla="*/ 2897685 h 2995725"/>
              <a:gd name="connsiteX13" fmla="*/ 409938 w 1419662"/>
              <a:gd name="connsiteY13" fmla="*/ 2832778 h 2995725"/>
              <a:gd name="connsiteX0" fmla="*/ 409938 w 1419662"/>
              <a:gd name="connsiteY0" fmla="*/ 2832778 h 2995725"/>
              <a:gd name="connsiteX1" fmla="*/ 201600 w 1419662"/>
              <a:gd name="connsiteY1" fmla="*/ 1920000 h 2995725"/>
              <a:gd name="connsiteX2" fmla="*/ 21600 w 1419662"/>
              <a:gd name="connsiteY2" fmla="*/ 811200 h 2995725"/>
              <a:gd name="connsiteX3" fmla="*/ 72000 w 1419662"/>
              <a:gd name="connsiteY3" fmla="*/ 127200 h 2995725"/>
              <a:gd name="connsiteX4" fmla="*/ 417600 w 1419662"/>
              <a:gd name="connsiteY4" fmla="*/ 48000 h 2995725"/>
              <a:gd name="connsiteX5" fmla="*/ 950400 w 1419662"/>
              <a:gd name="connsiteY5" fmla="*/ 242400 h 2995725"/>
              <a:gd name="connsiteX6" fmla="*/ 1296000 w 1419662"/>
              <a:gd name="connsiteY6" fmla="*/ 408000 h 2995725"/>
              <a:gd name="connsiteX7" fmla="*/ 1281600 w 1419662"/>
              <a:gd name="connsiteY7" fmla="*/ 1308000 h 2995725"/>
              <a:gd name="connsiteX8" fmla="*/ 1209600 w 1419662"/>
              <a:gd name="connsiteY8" fmla="*/ 1740000 h 2995725"/>
              <a:gd name="connsiteX9" fmla="*/ 1411200 w 1419662"/>
              <a:gd name="connsiteY9" fmla="*/ 2042400 h 2995725"/>
              <a:gd name="connsiteX10" fmla="*/ 1158829 w 1419662"/>
              <a:gd name="connsiteY10" fmla="*/ 2118820 h 2995725"/>
              <a:gd name="connsiteX11" fmla="*/ 1043615 w 1419662"/>
              <a:gd name="connsiteY11" fmla="*/ 2508253 h 2995725"/>
              <a:gd name="connsiteX12" fmla="*/ 755580 w 1419662"/>
              <a:gd name="connsiteY12" fmla="*/ 2897685 h 2995725"/>
              <a:gd name="connsiteX13" fmla="*/ 409938 w 1419662"/>
              <a:gd name="connsiteY13"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1209600 w 1351200"/>
              <a:gd name="connsiteY8" fmla="*/ 1740000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51200"/>
              <a:gd name="connsiteY0" fmla="*/ 2832778 h 2995725"/>
              <a:gd name="connsiteX1" fmla="*/ 201600 w 1351200"/>
              <a:gd name="connsiteY1" fmla="*/ 1920000 h 2995725"/>
              <a:gd name="connsiteX2" fmla="*/ 21600 w 1351200"/>
              <a:gd name="connsiteY2" fmla="*/ 811200 h 2995725"/>
              <a:gd name="connsiteX3" fmla="*/ 72000 w 1351200"/>
              <a:gd name="connsiteY3" fmla="*/ 127200 h 2995725"/>
              <a:gd name="connsiteX4" fmla="*/ 417600 w 1351200"/>
              <a:gd name="connsiteY4" fmla="*/ 48000 h 2995725"/>
              <a:gd name="connsiteX5" fmla="*/ 950400 w 1351200"/>
              <a:gd name="connsiteY5" fmla="*/ 242400 h 2995725"/>
              <a:gd name="connsiteX6" fmla="*/ 1296000 w 1351200"/>
              <a:gd name="connsiteY6" fmla="*/ 408000 h 2995725"/>
              <a:gd name="connsiteX7" fmla="*/ 1281600 w 1351200"/>
              <a:gd name="connsiteY7" fmla="*/ 1308000 h 2995725"/>
              <a:gd name="connsiteX8" fmla="*/ 928401 w 1351200"/>
              <a:gd name="connsiteY8" fmla="*/ 1469764 h 2995725"/>
              <a:gd name="connsiteX9" fmla="*/ 1158829 w 1351200"/>
              <a:gd name="connsiteY9" fmla="*/ 2118820 h 2995725"/>
              <a:gd name="connsiteX10" fmla="*/ 1043615 w 1351200"/>
              <a:gd name="connsiteY10" fmla="*/ 2508253 h 2995725"/>
              <a:gd name="connsiteX11" fmla="*/ 755580 w 1351200"/>
              <a:gd name="connsiteY11" fmla="*/ 2897685 h 2995725"/>
              <a:gd name="connsiteX12" fmla="*/ 409938 w 1351200"/>
              <a:gd name="connsiteY12" fmla="*/ 2832778 h 2995725"/>
              <a:gd name="connsiteX0" fmla="*/ 409938 w 1349940"/>
              <a:gd name="connsiteY0" fmla="*/ 2832778 h 2995725"/>
              <a:gd name="connsiteX1" fmla="*/ 201600 w 1349940"/>
              <a:gd name="connsiteY1" fmla="*/ 1920000 h 2995725"/>
              <a:gd name="connsiteX2" fmla="*/ 21600 w 1349940"/>
              <a:gd name="connsiteY2" fmla="*/ 811200 h 2995725"/>
              <a:gd name="connsiteX3" fmla="*/ 72000 w 1349940"/>
              <a:gd name="connsiteY3" fmla="*/ 127200 h 2995725"/>
              <a:gd name="connsiteX4" fmla="*/ 417600 w 1349940"/>
              <a:gd name="connsiteY4" fmla="*/ 48000 h 2995725"/>
              <a:gd name="connsiteX5" fmla="*/ 950400 w 1349940"/>
              <a:gd name="connsiteY5" fmla="*/ 242400 h 2995725"/>
              <a:gd name="connsiteX6" fmla="*/ 1296000 w 1349940"/>
              <a:gd name="connsiteY6" fmla="*/ 408000 h 2995725"/>
              <a:gd name="connsiteX7" fmla="*/ 1274043 w 1349940"/>
              <a:gd name="connsiteY7" fmla="*/ 1015426 h 2995725"/>
              <a:gd name="connsiteX8" fmla="*/ 928401 w 1349940"/>
              <a:gd name="connsiteY8" fmla="*/ 1469764 h 2995725"/>
              <a:gd name="connsiteX9" fmla="*/ 1158829 w 1349940"/>
              <a:gd name="connsiteY9" fmla="*/ 2118820 h 2995725"/>
              <a:gd name="connsiteX10" fmla="*/ 1043615 w 1349940"/>
              <a:gd name="connsiteY10" fmla="*/ 2508253 h 2995725"/>
              <a:gd name="connsiteX11" fmla="*/ 755580 w 1349940"/>
              <a:gd name="connsiteY11" fmla="*/ 2897685 h 2995725"/>
              <a:gd name="connsiteX12" fmla="*/ 409938 w 1349940"/>
              <a:gd name="connsiteY12" fmla="*/ 2832778 h 2995725"/>
              <a:gd name="connsiteX0" fmla="*/ 409938 w 1322049"/>
              <a:gd name="connsiteY0" fmla="*/ 2832778 h 2995725"/>
              <a:gd name="connsiteX1" fmla="*/ 201600 w 1322049"/>
              <a:gd name="connsiteY1" fmla="*/ 1920000 h 2995725"/>
              <a:gd name="connsiteX2" fmla="*/ 21600 w 1322049"/>
              <a:gd name="connsiteY2" fmla="*/ 811200 h 2995725"/>
              <a:gd name="connsiteX3" fmla="*/ 72000 w 1322049"/>
              <a:gd name="connsiteY3" fmla="*/ 127200 h 2995725"/>
              <a:gd name="connsiteX4" fmla="*/ 417600 w 1322049"/>
              <a:gd name="connsiteY4" fmla="*/ 48000 h 2995725"/>
              <a:gd name="connsiteX5" fmla="*/ 950400 w 1322049"/>
              <a:gd name="connsiteY5" fmla="*/ 242400 h 2995725"/>
              <a:gd name="connsiteX6" fmla="*/ 1216436 w 1322049"/>
              <a:gd name="connsiteY6" fmla="*/ 496182 h 2995725"/>
              <a:gd name="connsiteX7" fmla="*/ 1274043 w 1322049"/>
              <a:gd name="connsiteY7" fmla="*/ 1015426 h 2995725"/>
              <a:gd name="connsiteX8" fmla="*/ 928401 w 1322049"/>
              <a:gd name="connsiteY8" fmla="*/ 1469764 h 2995725"/>
              <a:gd name="connsiteX9" fmla="*/ 1158829 w 1322049"/>
              <a:gd name="connsiteY9" fmla="*/ 2118820 h 2995725"/>
              <a:gd name="connsiteX10" fmla="*/ 1043615 w 1322049"/>
              <a:gd name="connsiteY10" fmla="*/ 2508253 h 2995725"/>
              <a:gd name="connsiteX11" fmla="*/ 755580 w 1322049"/>
              <a:gd name="connsiteY11" fmla="*/ 2897685 h 2995725"/>
              <a:gd name="connsiteX12" fmla="*/ 409938 w 1322049"/>
              <a:gd name="connsiteY12" fmla="*/ 2832778 h 299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2049" h="2995725">
                <a:moveTo>
                  <a:pt x="409938" y="2832778"/>
                </a:moveTo>
                <a:cubicBezTo>
                  <a:pt x="317608" y="2669831"/>
                  <a:pt x="266323" y="2256930"/>
                  <a:pt x="201600" y="1920000"/>
                </a:cubicBezTo>
                <a:cubicBezTo>
                  <a:pt x="136877" y="1583070"/>
                  <a:pt x="43200" y="1110000"/>
                  <a:pt x="21600" y="811200"/>
                </a:cubicBezTo>
                <a:cubicBezTo>
                  <a:pt x="0" y="512400"/>
                  <a:pt x="6000" y="254400"/>
                  <a:pt x="72000" y="127200"/>
                </a:cubicBezTo>
                <a:cubicBezTo>
                  <a:pt x="138000" y="0"/>
                  <a:pt x="271200" y="28800"/>
                  <a:pt x="417600" y="48000"/>
                </a:cubicBezTo>
                <a:cubicBezTo>
                  <a:pt x="564000" y="67200"/>
                  <a:pt x="817261" y="167703"/>
                  <a:pt x="950400" y="242400"/>
                </a:cubicBezTo>
                <a:cubicBezTo>
                  <a:pt x="1083539" y="317097"/>
                  <a:pt x="1162496" y="367344"/>
                  <a:pt x="1216436" y="496182"/>
                </a:cubicBezTo>
                <a:cubicBezTo>
                  <a:pt x="1270376" y="625020"/>
                  <a:pt x="1322049" y="853162"/>
                  <a:pt x="1274043" y="1015426"/>
                </a:cubicBezTo>
                <a:cubicBezTo>
                  <a:pt x="1226037" y="1177690"/>
                  <a:pt x="947603" y="1285865"/>
                  <a:pt x="928401" y="1469764"/>
                </a:cubicBezTo>
                <a:cubicBezTo>
                  <a:pt x="909199" y="1653663"/>
                  <a:pt x="1139627" y="1945739"/>
                  <a:pt x="1158829" y="2118820"/>
                </a:cubicBezTo>
                <a:cubicBezTo>
                  <a:pt x="1178031" y="2291901"/>
                  <a:pt x="1110823" y="2378442"/>
                  <a:pt x="1043615" y="2508253"/>
                </a:cubicBezTo>
                <a:cubicBezTo>
                  <a:pt x="976407" y="2638064"/>
                  <a:pt x="861193" y="2843598"/>
                  <a:pt x="755580" y="2897685"/>
                </a:cubicBezTo>
                <a:cubicBezTo>
                  <a:pt x="649967" y="2951772"/>
                  <a:pt x="502268" y="2995725"/>
                  <a:pt x="409938" y="2832778"/>
                </a:cubicBezTo>
                <a:close/>
              </a:path>
            </a:pathLst>
          </a:custGeom>
          <a:noFill/>
          <a:ln w="508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878400" y="6846000"/>
            <a:ext cx="1588422" cy="1383600"/>
          </a:xfrm>
          <a:custGeom>
            <a:avLst/>
            <a:gdLst>
              <a:gd name="connsiteX0" fmla="*/ 0 w 1624800"/>
              <a:gd name="connsiteY0" fmla="*/ 1383600 h 1383600"/>
              <a:gd name="connsiteX1" fmla="*/ 187200 w 1624800"/>
              <a:gd name="connsiteY1" fmla="*/ 843600 h 1383600"/>
              <a:gd name="connsiteX2" fmla="*/ 518400 w 1624800"/>
              <a:gd name="connsiteY2" fmla="*/ 282000 h 1383600"/>
              <a:gd name="connsiteX3" fmla="*/ 979200 w 1624800"/>
              <a:gd name="connsiteY3" fmla="*/ 30000 h 1383600"/>
              <a:gd name="connsiteX4" fmla="*/ 1447200 w 1624800"/>
              <a:gd name="connsiteY4" fmla="*/ 462000 h 1383600"/>
              <a:gd name="connsiteX5" fmla="*/ 1533600 w 1624800"/>
              <a:gd name="connsiteY5" fmla="*/ 836400 h 1383600"/>
              <a:gd name="connsiteX6" fmla="*/ 900000 w 1624800"/>
              <a:gd name="connsiteY6" fmla="*/ 1383600 h 1383600"/>
              <a:gd name="connsiteX0" fmla="*/ 0 w 1703636"/>
              <a:gd name="connsiteY0" fmla="*/ 1383600 h 1383600"/>
              <a:gd name="connsiteX1" fmla="*/ 187200 w 1703636"/>
              <a:gd name="connsiteY1" fmla="*/ 843600 h 1383600"/>
              <a:gd name="connsiteX2" fmla="*/ 518400 w 1703636"/>
              <a:gd name="connsiteY2" fmla="*/ 282000 h 1383600"/>
              <a:gd name="connsiteX3" fmla="*/ 979200 w 1703636"/>
              <a:gd name="connsiteY3" fmla="*/ 30000 h 1383600"/>
              <a:gd name="connsiteX4" fmla="*/ 1447200 w 1703636"/>
              <a:gd name="connsiteY4" fmla="*/ 462000 h 1383600"/>
              <a:gd name="connsiteX5" fmla="*/ 1612436 w 1703636"/>
              <a:gd name="connsiteY5" fmla="*/ 898041 h 1383600"/>
              <a:gd name="connsiteX6" fmla="*/ 900000 w 1703636"/>
              <a:gd name="connsiteY6" fmla="*/ 1383600 h 1383600"/>
              <a:gd name="connsiteX0" fmla="*/ 0 w 1588422"/>
              <a:gd name="connsiteY0" fmla="*/ 1383600 h 1383600"/>
              <a:gd name="connsiteX1" fmla="*/ 187200 w 1588422"/>
              <a:gd name="connsiteY1" fmla="*/ 843600 h 1383600"/>
              <a:gd name="connsiteX2" fmla="*/ 518400 w 1588422"/>
              <a:gd name="connsiteY2" fmla="*/ 282000 h 1383600"/>
              <a:gd name="connsiteX3" fmla="*/ 979200 w 1588422"/>
              <a:gd name="connsiteY3" fmla="*/ 30000 h 1383600"/>
              <a:gd name="connsiteX4" fmla="*/ 1447200 w 1588422"/>
              <a:gd name="connsiteY4" fmla="*/ 462000 h 1383600"/>
              <a:gd name="connsiteX5" fmla="*/ 1497222 w 1588422"/>
              <a:gd name="connsiteY5" fmla="*/ 725220 h 1383600"/>
              <a:gd name="connsiteX6" fmla="*/ 900000 w 1588422"/>
              <a:gd name="connsiteY6" fmla="*/ 1383600 h 138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8422" h="1383600">
                <a:moveTo>
                  <a:pt x="0" y="1383600"/>
                </a:moveTo>
                <a:cubicBezTo>
                  <a:pt x="50400" y="1205400"/>
                  <a:pt x="100800" y="1027200"/>
                  <a:pt x="187200" y="843600"/>
                </a:cubicBezTo>
                <a:cubicBezTo>
                  <a:pt x="273600" y="660000"/>
                  <a:pt x="386400" y="417600"/>
                  <a:pt x="518400" y="282000"/>
                </a:cubicBezTo>
                <a:cubicBezTo>
                  <a:pt x="650400" y="146400"/>
                  <a:pt x="824400" y="0"/>
                  <a:pt x="979200" y="30000"/>
                </a:cubicBezTo>
                <a:cubicBezTo>
                  <a:pt x="1134000" y="60000"/>
                  <a:pt x="1360863" y="346130"/>
                  <a:pt x="1447200" y="462000"/>
                </a:cubicBezTo>
                <a:cubicBezTo>
                  <a:pt x="1533537" y="577870"/>
                  <a:pt x="1588422" y="571620"/>
                  <a:pt x="1497222" y="725220"/>
                </a:cubicBezTo>
                <a:cubicBezTo>
                  <a:pt x="1406022" y="878820"/>
                  <a:pt x="1171200" y="1186800"/>
                  <a:pt x="900000" y="1383600"/>
                </a:cubicBezTo>
              </a:path>
            </a:pathLst>
          </a:custGeom>
          <a:ln w="5080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TextBox 78"/>
          <p:cNvSpPr txBox="1"/>
          <p:nvPr/>
        </p:nvSpPr>
        <p:spPr>
          <a:xfrm>
            <a:off x="7790680" y="6131045"/>
            <a:ext cx="444353" cy="707886"/>
          </a:xfrm>
          <a:prstGeom prst="rect">
            <a:avLst/>
          </a:prstGeom>
          <a:noFill/>
        </p:spPr>
        <p:txBody>
          <a:bodyPr wrap="none" rtlCol="0">
            <a:spAutoFit/>
          </a:bodyPr>
          <a:lstStyle/>
          <a:p>
            <a:pPr algn="ctr"/>
            <a:r>
              <a:rPr lang="en-US" sz="4000" b="1" dirty="0">
                <a:solidFill>
                  <a:srgbClr val="00CC99"/>
                </a:solidFill>
              </a:rPr>
              <a:t>3</a:t>
            </a:r>
          </a:p>
        </p:txBody>
      </p:sp>
      <p:sp>
        <p:nvSpPr>
          <p:cNvPr id="80" name="TextBox 79"/>
          <p:cNvSpPr txBox="1"/>
          <p:nvPr/>
        </p:nvSpPr>
        <p:spPr>
          <a:xfrm>
            <a:off x="1741945" y="5094119"/>
            <a:ext cx="444353" cy="707886"/>
          </a:xfrm>
          <a:prstGeom prst="rect">
            <a:avLst/>
          </a:prstGeom>
          <a:noFill/>
        </p:spPr>
        <p:txBody>
          <a:bodyPr wrap="none" rtlCol="0">
            <a:spAutoFit/>
          </a:bodyPr>
          <a:lstStyle/>
          <a:p>
            <a:pPr algn="ctr"/>
            <a:r>
              <a:rPr lang="en-US" sz="4000" b="1" dirty="0">
                <a:solidFill>
                  <a:srgbClr val="00CC99"/>
                </a:solidFill>
              </a:rPr>
              <a:t>2</a:t>
            </a:r>
          </a:p>
        </p:txBody>
      </p:sp>
      <p:sp>
        <p:nvSpPr>
          <p:cNvPr id="41" name="Freeform 40"/>
          <p:cNvSpPr/>
          <p:nvPr/>
        </p:nvSpPr>
        <p:spPr>
          <a:xfrm>
            <a:off x="4766209" y="0"/>
            <a:ext cx="4983109" cy="8197232"/>
          </a:xfrm>
          <a:custGeom>
            <a:avLst/>
            <a:gdLst>
              <a:gd name="connsiteX0" fmla="*/ 4046018 w 4046018"/>
              <a:gd name="connsiteY0" fmla="*/ 0 h 6894414"/>
              <a:gd name="connsiteX1" fmla="*/ 3398655 w 4046018"/>
              <a:gd name="connsiteY1" fmla="*/ 1011504 h 6894414"/>
              <a:gd name="connsiteX2" fmla="*/ 3147802 w 4046018"/>
              <a:gd name="connsiteY2" fmla="*/ 2014917 h 6894414"/>
              <a:gd name="connsiteX3" fmla="*/ 2678464 w 4046018"/>
              <a:gd name="connsiteY3" fmla="*/ 3552403 h 6894414"/>
              <a:gd name="connsiteX4" fmla="*/ 1472750 w 4046018"/>
              <a:gd name="connsiteY4" fmla="*/ 5518768 h 6894414"/>
              <a:gd name="connsiteX5" fmla="*/ 0 w 4046018"/>
              <a:gd name="connsiteY5" fmla="*/ 6894414 h 6894414"/>
              <a:gd name="connsiteX0" fmla="*/ 4983109 w 4983109"/>
              <a:gd name="connsiteY0" fmla="*/ 0 h 8197232"/>
              <a:gd name="connsiteX1" fmla="*/ 3398655 w 4983109"/>
              <a:gd name="connsiteY1" fmla="*/ 2314322 h 8197232"/>
              <a:gd name="connsiteX2" fmla="*/ 3147802 w 4983109"/>
              <a:gd name="connsiteY2" fmla="*/ 3317735 h 8197232"/>
              <a:gd name="connsiteX3" fmla="*/ 2678464 w 4983109"/>
              <a:gd name="connsiteY3" fmla="*/ 4855221 h 8197232"/>
              <a:gd name="connsiteX4" fmla="*/ 1472750 w 4983109"/>
              <a:gd name="connsiteY4" fmla="*/ 6821586 h 8197232"/>
              <a:gd name="connsiteX5" fmla="*/ 0 w 4983109"/>
              <a:gd name="connsiteY5" fmla="*/ 8197232 h 8197232"/>
              <a:gd name="connsiteX0" fmla="*/ 4983109 w 4983109"/>
              <a:gd name="connsiteY0" fmla="*/ 0 h 8197232"/>
              <a:gd name="connsiteX1" fmla="*/ 4175490 w 4983109"/>
              <a:gd name="connsiteY1" fmla="*/ 1132885 h 8197232"/>
              <a:gd name="connsiteX2" fmla="*/ 3398655 w 4983109"/>
              <a:gd name="connsiteY2" fmla="*/ 2314322 h 8197232"/>
              <a:gd name="connsiteX3" fmla="*/ 3147802 w 4983109"/>
              <a:gd name="connsiteY3" fmla="*/ 3317735 h 8197232"/>
              <a:gd name="connsiteX4" fmla="*/ 2678464 w 4983109"/>
              <a:gd name="connsiteY4" fmla="*/ 4855221 h 8197232"/>
              <a:gd name="connsiteX5" fmla="*/ 1472750 w 4983109"/>
              <a:gd name="connsiteY5" fmla="*/ 6821586 h 8197232"/>
              <a:gd name="connsiteX6" fmla="*/ 0 w 4983109"/>
              <a:gd name="connsiteY6" fmla="*/ 8197232 h 8197232"/>
              <a:gd name="connsiteX0" fmla="*/ 4983109 w 4983109"/>
              <a:gd name="connsiteY0" fmla="*/ 0 h 8197232"/>
              <a:gd name="connsiteX1" fmla="*/ 4407039 w 4983109"/>
              <a:gd name="connsiteY1" fmla="*/ 1234450 h 8197232"/>
              <a:gd name="connsiteX2" fmla="*/ 3398655 w 4983109"/>
              <a:gd name="connsiteY2" fmla="*/ 2314322 h 8197232"/>
              <a:gd name="connsiteX3" fmla="*/ 3147802 w 4983109"/>
              <a:gd name="connsiteY3" fmla="*/ 3317735 h 8197232"/>
              <a:gd name="connsiteX4" fmla="*/ 2678464 w 4983109"/>
              <a:gd name="connsiteY4" fmla="*/ 4855221 h 8197232"/>
              <a:gd name="connsiteX5" fmla="*/ 1472750 w 4983109"/>
              <a:gd name="connsiteY5" fmla="*/ 6821586 h 8197232"/>
              <a:gd name="connsiteX6" fmla="*/ 0 w 4983109"/>
              <a:gd name="connsiteY6" fmla="*/ 8197232 h 8197232"/>
              <a:gd name="connsiteX0" fmla="*/ 4983109 w 4983109"/>
              <a:gd name="connsiteY0" fmla="*/ 0 h 8197232"/>
              <a:gd name="connsiteX1" fmla="*/ 4407039 w 4983109"/>
              <a:gd name="connsiteY1" fmla="*/ 1234450 h 8197232"/>
              <a:gd name="connsiteX2" fmla="*/ 3542934 w 4983109"/>
              <a:gd name="connsiteY2" fmla="*/ 2328983 h 8197232"/>
              <a:gd name="connsiteX3" fmla="*/ 3147802 w 4983109"/>
              <a:gd name="connsiteY3" fmla="*/ 3317735 h 8197232"/>
              <a:gd name="connsiteX4" fmla="*/ 2678464 w 4983109"/>
              <a:gd name="connsiteY4" fmla="*/ 4855221 h 8197232"/>
              <a:gd name="connsiteX5" fmla="*/ 1472750 w 4983109"/>
              <a:gd name="connsiteY5" fmla="*/ 6821586 h 8197232"/>
              <a:gd name="connsiteX6" fmla="*/ 0 w 4983109"/>
              <a:gd name="connsiteY6" fmla="*/ 8197232 h 819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3109" h="8197232">
                <a:moveTo>
                  <a:pt x="4983109" y="0"/>
                </a:moveTo>
                <a:cubicBezTo>
                  <a:pt x="4848506" y="188814"/>
                  <a:pt x="4647068" y="846286"/>
                  <a:pt x="4407039" y="1234450"/>
                </a:cubicBezTo>
                <a:cubicBezTo>
                  <a:pt x="4167010" y="1622614"/>
                  <a:pt x="3752807" y="1981769"/>
                  <a:pt x="3542934" y="2328983"/>
                </a:cubicBezTo>
                <a:cubicBezTo>
                  <a:pt x="3333061" y="2676197"/>
                  <a:pt x="3291880" y="2896695"/>
                  <a:pt x="3147802" y="3317735"/>
                </a:cubicBezTo>
                <a:cubicBezTo>
                  <a:pt x="3003724" y="3738775"/>
                  <a:pt x="2957639" y="4271246"/>
                  <a:pt x="2678464" y="4855221"/>
                </a:cubicBezTo>
                <a:cubicBezTo>
                  <a:pt x="2399289" y="5439196"/>
                  <a:pt x="1919161" y="6264584"/>
                  <a:pt x="1472750" y="6821586"/>
                </a:cubicBezTo>
                <a:cubicBezTo>
                  <a:pt x="1026339" y="7378588"/>
                  <a:pt x="513169" y="7787910"/>
                  <a:pt x="0" y="8197232"/>
                </a:cubicBezTo>
              </a:path>
            </a:pathLst>
          </a:custGeom>
          <a:ln w="127000">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Oval 31"/>
          <p:cNvSpPr/>
          <p:nvPr/>
        </p:nvSpPr>
        <p:spPr>
          <a:xfrm>
            <a:off x="6580933" y="6320468"/>
            <a:ext cx="691284" cy="69128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Land Technical\Maps\Aerial Photos\1931 c-1436_11 5x7 retouch.jpg"/>
          <p:cNvPicPr>
            <a:picLocks noChangeAspect="1" noChangeArrowheads="1"/>
          </p:cNvPicPr>
          <p:nvPr/>
        </p:nvPicPr>
        <p:blipFill>
          <a:blip r:embed="rId3" cstate="print"/>
          <a:srcRect l="9680" t="28330" r="30422" b="9443"/>
          <a:stretch>
            <a:fillRect/>
          </a:stretch>
        </p:blipFill>
        <p:spPr bwMode="auto">
          <a:xfrm>
            <a:off x="-965584" y="-551367"/>
            <a:ext cx="12070080" cy="9052560"/>
          </a:xfrm>
          <a:prstGeom prst="rect">
            <a:avLst/>
          </a:prstGeom>
          <a:noFill/>
        </p:spPr>
      </p:pic>
      <p:grpSp>
        <p:nvGrpSpPr>
          <p:cNvPr id="2" name="Group 56"/>
          <p:cNvGrpSpPr/>
          <p:nvPr/>
        </p:nvGrpSpPr>
        <p:grpSpPr>
          <a:xfrm>
            <a:off x="-735156" y="7801648"/>
            <a:ext cx="4454184" cy="491595"/>
            <a:chOff x="15270" y="4888388"/>
            <a:chExt cx="3711820" cy="409662"/>
          </a:xfrm>
        </p:grpSpPr>
        <p:sp>
          <p:nvSpPr>
            <p:cNvPr id="38" name="Rectangle 37"/>
            <p:cNvSpPr/>
            <p:nvPr/>
          </p:nvSpPr>
          <p:spPr>
            <a:xfrm>
              <a:off x="40210" y="4913329"/>
              <a:ext cx="3686880"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39" name="Rectangle 38"/>
            <p:cNvSpPr/>
            <p:nvPr/>
          </p:nvSpPr>
          <p:spPr>
            <a:xfrm>
              <a:off x="15270" y="4888388"/>
              <a:ext cx="3711819" cy="384721"/>
            </a:xfrm>
            <a:prstGeom prst="rect">
              <a:avLst/>
            </a:prstGeom>
          </p:spPr>
          <p:txBody>
            <a:bodyPr wrap="square">
              <a:spAutoFit/>
            </a:bodyPr>
            <a:lstStyle/>
            <a:p>
              <a:r>
                <a:rPr lang="en-US" sz="1200" b="1" spc="-6" dirty="0">
                  <a:cs typeface="Arial"/>
                </a:rPr>
                <a:t>Image from Flight C-1436 Frame 11, 1931</a:t>
              </a:r>
            </a:p>
            <a:p>
              <a:r>
                <a:rPr lang="en-US" sz="1200" b="1" spc="-6" dirty="0">
                  <a:cs typeface="Arial"/>
                </a:rPr>
                <a:t>Courtesy of UCSB Library Geospatial Collection</a:t>
              </a:r>
              <a:endParaRPr lang="en-US" sz="1200" dirty="0"/>
            </a:p>
          </p:txBody>
        </p:sp>
        <p:sp>
          <p:nvSpPr>
            <p:cNvPr id="40" name="Rectangle 39"/>
            <p:cNvSpPr/>
            <p:nvPr/>
          </p:nvSpPr>
          <p:spPr>
            <a:xfrm>
              <a:off x="26336" y="4890980"/>
              <a:ext cx="3623943" cy="384720"/>
            </a:xfrm>
            <a:prstGeom prst="rect">
              <a:avLst/>
            </a:prstGeom>
          </p:spPr>
          <p:txBody>
            <a:bodyPr wrap="square">
              <a:spAutoFit/>
            </a:bodyPr>
            <a:lstStyle/>
            <a:p>
              <a:r>
                <a:rPr lang="en-US" sz="1200" b="1" spc="-6" dirty="0">
                  <a:solidFill>
                    <a:srgbClr val="FFFFFF"/>
                  </a:solidFill>
                  <a:cs typeface="Arial"/>
                </a:rPr>
                <a:t>Image from Flight C-1436 Frame 11, 1931</a:t>
              </a:r>
            </a:p>
            <a:p>
              <a:r>
                <a:rPr lang="en-US" sz="1200" b="1" spc="-6" dirty="0">
                  <a:solidFill>
                    <a:schemeClr val="bg1"/>
                  </a:solidFill>
                  <a:cs typeface="Arial"/>
                </a:rPr>
                <a:t>Courtesy of UCSB Library Geospatial Collection</a:t>
              </a:r>
              <a:endParaRPr lang="en-US" sz="1200" dirty="0">
                <a:solidFill>
                  <a:schemeClr val="bg1"/>
                </a:solidFill>
              </a:endParaRPr>
            </a:p>
          </p:txBody>
        </p:sp>
      </p:grpSp>
      <p:pic>
        <p:nvPicPr>
          <p:cNvPr id="14" name="Picture 3"/>
          <p:cNvPicPr>
            <a:picLocks noChangeAspect="1" noChangeArrowheads="1"/>
          </p:cNvPicPr>
          <p:nvPr/>
        </p:nvPicPr>
        <p:blipFill>
          <a:blip r:embed="rId4" cstate="print"/>
          <a:srcRect/>
          <a:stretch>
            <a:fillRect/>
          </a:stretch>
        </p:blipFill>
        <p:spPr bwMode="auto">
          <a:xfrm>
            <a:off x="10635323" y="7859255"/>
            <a:ext cx="276515" cy="462370"/>
          </a:xfrm>
          <a:prstGeom prst="rect">
            <a:avLst/>
          </a:prstGeom>
          <a:noFill/>
          <a:ln w="9525">
            <a:noFill/>
            <a:miter lim="800000"/>
            <a:headEnd/>
            <a:tailEnd/>
          </a:ln>
          <a:effectLst/>
        </p:spPr>
      </p:pic>
      <p:cxnSp>
        <p:nvCxnSpPr>
          <p:cNvPr id="50" name="Straight Arrow Connector 49"/>
          <p:cNvCxnSpPr/>
          <p:nvPr/>
        </p:nvCxnSpPr>
        <p:spPr>
          <a:xfrm>
            <a:off x="10095002" y="443268"/>
            <a:ext cx="691290" cy="0"/>
          </a:xfrm>
          <a:prstGeom prst="straightConnector1">
            <a:avLst/>
          </a:prstGeom>
          <a:ln w="73025">
            <a:solidFill>
              <a:schemeClr val="bg1"/>
            </a:solidFill>
            <a:prstDash val="solid"/>
            <a:tailEnd type="triangle"/>
          </a:ln>
          <a:effectLst>
            <a:innerShdw blurRad="228600" dist="190500" dir="27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576497" y="111117"/>
            <a:ext cx="526170" cy="664797"/>
          </a:xfrm>
          <a:prstGeom prst="rect">
            <a:avLst/>
          </a:prstGeom>
          <a:noFill/>
        </p:spPr>
        <p:txBody>
          <a:bodyPr wrap="none" lIns="109728" tIns="54864" rIns="109728" bIns="54864" rtlCol="0">
            <a:spAutoFit/>
          </a:bodyPr>
          <a:lstStyle/>
          <a:p>
            <a:r>
              <a:rPr lang="en-US" sz="3600" b="1" dirty="0">
                <a:solidFill>
                  <a:schemeClr val="bg1"/>
                </a:solidFill>
                <a:effectLst>
                  <a:outerShdw blurRad="38100" dist="38100" dir="2700000" algn="tl">
                    <a:srgbClr val="000000">
                      <a:alpha val="43137"/>
                    </a:srgbClr>
                  </a:outerShdw>
                </a:effectLst>
              </a:rPr>
              <a:t>N</a:t>
            </a:r>
          </a:p>
        </p:txBody>
      </p:sp>
      <p:sp>
        <p:nvSpPr>
          <p:cNvPr id="10" name="TextBox 9"/>
          <p:cNvSpPr txBox="1"/>
          <p:nvPr/>
        </p:nvSpPr>
        <p:spPr>
          <a:xfrm>
            <a:off x="2424994" y="2870700"/>
            <a:ext cx="493726" cy="707886"/>
          </a:xfrm>
          <a:prstGeom prst="rect">
            <a:avLst/>
          </a:prstGeom>
          <a:noFill/>
        </p:spPr>
        <p:txBody>
          <a:bodyPr wrap="square" rtlCol="0">
            <a:spAutoFit/>
          </a:bodyPr>
          <a:lstStyle/>
          <a:p>
            <a:pPr algn="ctr"/>
            <a:r>
              <a:rPr lang="en-US" sz="4000" b="1" dirty="0"/>
              <a:t>1</a:t>
            </a:r>
          </a:p>
        </p:txBody>
      </p:sp>
      <p:sp>
        <p:nvSpPr>
          <p:cNvPr id="11" name="TextBox 10"/>
          <p:cNvSpPr txBox="1"/>
          <p:nvPr/>
        </p:nvSpPr>
        <p:spPr>
          <a:xfrm>
            <a:off x="2377577" y="2832283"/>
            <a:ext cx="493726" cy="707886"/>
          </a:xfrm>
          <a:prstGeom prst="rect">
            <a:avLst/>
          </a:prstGeom>
          <a:noFill/>
        </p:spPr>
        <p:txBody>
          <a:bodyPr wrap="square" rtlCol="0">
            <a:spAutoFit/>
          </a:bodyPr>
          <a:lstStyle/>
          <a:p>
            <a:pPr algn="ctr"/>
            <a:r>
              <a:rPr lang="en-US" sz="4000" b="1" dirty="0"/>
              <a:t>1</a:t>
            </a:r>
          </a:p>
        </p:txBody>
      </p:sp>
      <p:sp>
        <p:nvSpPr>
          <p:cNvPr id="12" name="TextBox 11"/>
          <p:cNvSpPr txBox="1"/>
          <p:nvPr/>
        </p:nvSpPr>
        <p:spPr>
          <a:xfrm>
            <a:off x="2405177" y="2848885"/>
            <a:ext cx="493726" cy="707886"/>
          </a:xfrm>
          <a:prstGeom prst="rect">
            <a:avLst/>
          </a:prstGeom>
          <a:noFill/>
        </p:spPr>
        <p:txBody>
          <a:bodyPr wrap="square" rtlCol="0">
            <a:spAutoFit/>
          </a:bodyPr>
          <a:lstStyle/>
          <a:p>
            <a:pPr algn="ctr"/>
            <a:r>
              <a:rPr lang="en-US" sz="4000" b="1" dirty="0">
                <a:solidFill>
                  <a:srgbClr val="00CC99"/>
                </a:solidFill>
              </a:rPr>
              <a:t>1</a:t>
            </a:r>
          </a:p>
        </p:txBody>
      </p:sp>
      <p:sp>
        <p:nvSpPr>
          <p:cNvPr id="13" name="Freeform 12"/>
          <p:cNvSpPr/>
          <p:nvPr/>
        </p:nvSpPr>
        <p:spPr>
          <a:xfrm>
            <a:off x="1727307" y="82310"/>
            <a:ext cx="1976612" cy="5166789"/>
          </a:xfrm>
          <a:custGeom>
            <a:avLst/>
            <a:gdLst>
              <a:gd name="connsiteX0" fmla="*/ 469997 w 2728076"/>
              <a:gd name="connsiteY0" fmla="*/ 5443356 h 5457316"/>
              <a:gd name="connsiteX1" fmla="*/ 1084251 w 2728076"/>
              <a:gd name="connsiteY1" fmla="*/ 5345634 h 5457316"/>
              <a:gd name="connsiteX2" fmla="*/ 1147072 w 2728076"/>
              <a:gd name="connsiteY2" fmla="*/ 4773261 h 5457316"/>
              <a:gd name="connsiteX3" fmla="*/ 1272715 w 2728076"/>
              <a:gd name="connsiteY3" fmla="*/ 4256730 h 5457316"/>
              <a:gd name="connsiteX4" fmla="*/ 1684544 w 2728076"/>
              <a:gd name="connsiteY4" fmla="*/ 4333512 h 5457316"/>
              <a:gd name="connsiteX5" fmla="*/ 2019591 w 2728076"/>
              <a:gd name="connsiteY5" fmla="*/ 3607576 h 5457316"/>
              <a:gd name="connsiteX6" fmla="*/ 2354638 w 2728076"/>
              <a:gd name="connsiteY6" fmla="*/ 2923521 h 5457316"/>
              <a:gd name="connsiteX7" fmla="*/ 2675725 w 2728076"/>
              <a:gd name="connsiteY7" fmla="*/ 1925359 h 5457316"/>
              <a:gd name="connsiteX8" fmla="*/ 2668745 w 2728076"/>
              <a:gd name="connsiteY8" fmla="*/ 780614 h 5457316"/>
              <a:gd name="connsiteX9" fmla="*/ 2564043 w 2728076"/>
              <a:gd name="connsiteY9" fmla="*/ 103539 h 5457316"/>
              <a:gd name="connsiteX10" fmla="*/ 2152214 w 2728076"/>
              <a:gd name="connsiteY10" fmla="*/ 159380 h 5457316"/>
              <a:gd name="connsiteX11" fmla="*/ 1063310 w 2728076"/>
              <a:gd name="connsiteY11" fmla="*/ 1003979 h 5457316"/>
              <a:gd name="connsiteX12" fmla="*/ 714303 w 2728076"/>
              <a:gd name="connsiteY12" fmla="*/ 1506550 h 5457316"/>
              <a:gd name="connsiteX13" fmla="*/ 302474 w 2728076"/>
              <a:gd name="connsiteY13" fmla="*/ 2057982 h 5457316"/>
              <a:gd name="connsiteX14" fmla="*/ 16287 w 2728076"/>
              <a:gd name="connsiteY14" fmla="*/ 2832779 h 5457316"/>
              <a:gd name="connsiteX15" fmla="*/ 204751 w 2728076"/>
              <a:gd name="connsiteY15" fmla="*/ 3440052 h 5457316"/>
              <a:gd name="connsiteX16" fmla="*/ 330394 w 2728076"/>
              <a:gd name="connsiteY16" fmla="*/ 3677377 h 5457316"/>
              <a:gd name="connsiteX17" fmla="*/ 211732 w 2728076"/>
              <a:gd name="connsiteY17" fmla="*/ 4082226 h 5457316"/>
              <a:gd name="connsiteX18" fmla="*/ 155890 w 2728076"/>
              <a:gd name="connsiteY18" fmla="*/ 4815142 h 5457316"/>
              <a:gd name="connsiteX19" fmla="*/ 567719 w 2728076"/>
              <a:gd name="connsiteY19" fmla="*/ 4961726 h 5457316"/>
              <a:gd name="connsiteX20" fmla="*/ 1028409 w 2728076"/>
              <a:gd name="connsiteY20" fmla="*/ 4626678 h 5457316"/>
              <a:gd name="connsiteX0" fmla="*/ 1084251 w 2728076"/>
              <a:gd name="connsiteY0" fmla="*/ 5345634 h 5345634"/>
              <a:gd name="connsiteX1" fmla="*/ 1147072 w 2728076"/>
              <a:gd name="connsiteY1" fmla="*/ 4773261 h 5345634"/>
              <a:gd name="connsiteX2" fmla="*/ 1272715 w 2728076"/>
              <a:gd name="connsiteY2" fmla="*/ 4256730 h 5345634"/>
              <a:gd name="connsiteX3" fmla="*/ 1684544 w 2728076"/>
              <a:gd name="connsiteY3" fmla="*/ 4333512 h 5345634"/>
              <a:gd name="connsiteX4" fmla="*/ 2019591 w 2728076"/>
              <a:gd name="connsiteY4" fmla="*/ 3607576 h 5345634"/>
              <a:gd name="connsiteX5" fmla="*/ 2354638 w 2728076"/>
              <a:gd name="connsiteY5" fmla="*/ 2923521 h 5345634"/>
              <a:gd name="connsiteX6" fmla="*/ 2675725 w 2728076"/>
              <a:gd name="connsiteY6" fmla="*/ 1925359 h 5345634"/>
              <a:gd name="connsiteX7" fmla="*/ 2668745 w 2728076"/>
              <a:gd name="connsiteY7" fmla="*/ 780614 h 5345634"/>
              <a:gd name="connsiteX8" fmla="*/ 2564043 w 2728076"/>
              <a:gd name="connsiteY8" fmla="*/ 103539 h 5345634"/>
              <a:gd name="connsiteX9" fmla="*/ 2152214 w 2728076"/>
              <a:gd name="connsiteY9" fmla="*/ 159380 h 5345634"/>
              <a:gd name="connsiteX10" fmla="*/ 1063310 w 2728076"/>
              <a:gd name="connsiteY10" fmla="*/ 1003979 h 5345634"/>
              <a:gd name="connsiteX11" fmla="*/ 714303 w 2728076"/>
              <a:gd name="connsiteY11" fmla="*/ 1506550 h 5345634"/>
              <a:gd name="connsiteX12" fmla="*/ 302474 w 2728076"/>
              <a:gd name="connsiteY12" fmla="*/ 2057982 h 5345634"/>
              <a:gd name="connsiteX13" fmla="*/ 16287 w 2728076"/>
              <a:gd name="connsiteY13" fmla="*/ 2832779 h 5345634"/>
              <a:gd name="connsiteX14" fmla="*/ 204751 w 2728076"/>
              <a:gd name="connsiteY14" fmla="*/ 3440052 h 5345634"/>
              <a:gd name="connsiteX15" fmla="*/ 330394 w 2728076"/>
              <a:gd name="connsiteY15" fmla="*/ 3677377 h 5345634"/>
              <a:gd name="connsiteX16" fmla="*/ 211732 w 2728076"/>
              <a:gd name="connsiteY16" fmla="*/ 4082226 h 5345634"/>
              <a:gd name="connsiteX17" fmla="*/ 155890 w 2728076"/>
              <a:gd name="connsiteY17" fmla="*/ 4815142 h 5345634"/>
              <a:gd name="connsiteX18" fmla="*/ 567719 w 2728076"/>
              <a:gd name="connsiteY18" fmla="*/ 4961726 h 5345634"/>
              <a:gd name="connsiteX19" fmla="*/ 1028409 w 2728076"/>
              <a:gd name="connsiteY19" fmla="*/ 4626678 h 5345634"/>
              <a:gd name="connsiteX0" fmla="*/ 1084251 w 2728076"/>
              <a:gd name="connsiteY0" fmla="*/ 5345634 h 5345634"/>
              <a:gd name="connsiteX1" fmla="*/ 1272715 w 2728076"/>
              <a:gd name="connsiteY1" fmla="*/ 4256730 h 5345634"/>
              <a:gd name="connsiteX2" fmla="*/ 1684544 w 2728076"/>
              <a:gd name="connsiteY2" fmla="*/ 4333512 h 5345634"/>
              <a:gd name="connsiteX3" fmla="*/ 2019591 w 2728076"/>
              <a:gd name="connsiteY3" fmla="*/ 3607576 h 5345634"/>
              <a:gd name="connsiteX4" fmla="*/ 2354638 w 2728076"/>
              <a:gd name="connsiteY4" fmla="*/ 2923521 h 5345634"/>
              <a:gd name="connsiteX5" fmla="*/ 2675725 w 2728076"/>
              <a:gd name="connsiteY5" fmla="*/ 1925359 h 5345634"/>
              <a:gd name="connsiteX6" fmla="*/ 2668745 w 2728076"/>
              <a:gd name="connsiteY6" fmla="*/ 780614 h 5345634"/>
              <a:gd name="connsiteX7" fmla="*/ 2564043 w 2728076"/>
              <a:gd name="connsiteY7" fmla="*/ 103539 h 5345634"/>
              <a:gd name="connsiteX8" fmla="*/ 2152214 w 2728076"/>
              <a:gd name="connsiteY8" fmla="*/ 159380 h 5345634"/>
              <a:gd name="connsiteX9" fmla="*/ 1063310 w 2728076"/>
              <a:gd name="connsiteY9" fmla="*/ 1003979 h 5345634"/>
              <a:gd name="connsiteX10" fmla="*/ 714303 w 2728076"/>
              <a:gd name="connsiteY10" fmla="*/ 1506550 h 5345634"/>
              <a:gd name="connsiteX11" fmla="*/ 302474 w 2728076"/>
              <a:gd name="connsiteY11" fmla="*/ 2057982 h 5345634"/>
              <a:gd name="connsiteX12" fmla="*/ 16287 w 2728076"/>
              <a:gd name="connsiteY12" fmla="*/ 2832779 h 5345634"/>
              <a:gd name="connsiteX13" fmla="*/ 204751 w 2728076"/>
              <a:gd name="connsiteY13" fmla="*/ 3440052 h 5345634"/>
              <a:gd name="connsiteX14" fmla="*/ 330394 w 2728076"/>
              <a:gd name="connsiteY14" fmla="*/ 3677377 h 5345634"/>
              <a:gd name="connsiteX15" fmla="*/ 211732 w 2728076"/>
              <a:gd name="connsiteY15" fmla="*/ 4082226 h 5345634"/>
              <a:gd name="connsiteX16" fmla="*/ 155890 w 2728076"/>
              <a:gd name="connsiteY16" fmla="*/ 4815142 h 5345634"/>
              <a:gd name="connsiteX17" fmla="*/ 567719 w 2728076"/>
              <a:gd name="connsiteY17" fmla="*/ 4961726 h 5345634"/>
              <a:gd name="connsiteX18" fmla="*/ 1028409 w 2728076"/>
              <a:gd name="connsiteY18" fmla="*/ 4626678 h 5345634"/>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0" fmla="*/ 1272715 w 2728076"/>
              <a:gd name="connsiteY0" fmla="*/ 4256730 h 4993137"/>
              <a:gd name="connsiteX1" fmla="*/ 1684544 w 2728076"/>
              <a:gd name="connsiteY1" fmla="*/ 4333512 h 4993137"/>
              <a:gd name="connsiteX2" fmla="*/ 2019591 w 2728076"/>
              <a:gd name="connsiteY2" fmla="*/ 3607576 h 4993137"/>
              <a:gd name="connsiteX3" fmla="*/ 2354638 w 2728076"/>
              <a:gd name="connsiteY3" fmla="*/ 2923521 h 4993137"/>
              <a:gd name="connsiteX4" fmla="*/ 2675725 w 2728076"/>
              <a:gd name="connsiteY4" fmla="*/ 1925359 h 4993137"/>
              <a:gd name="connsiteX5" fmla="*/ 2668745 w 2728076"/>
              <a:gd name="connsiteY5" fmla="*/ 780614 h 4993137"/>
              <a:gd name="connsiteX6" fmla="*/ 2564043 w 2728076"/>
              <a:gd name="connsiteY6" fmla="*/ 103539 h 4993137"/>
              <a:gd name="connsiteX7" fmla="*/ 2152214 w 2728076"/>
              <a:gd name="connsiteY7" fmla="*/ 159380 h 4993137"/>
              <a:gd name="connsiteX8" fmla="*/ 1063310 w 2728076"/>
              <a:gd name="connsiteY8" fmla="*/ 1003979 h 4993137"/>
              <a:gd name="connsiteX9" fmla="*/ 714303 w 2728076"/>
              <a:gd name="connsiteY9" fmla="*/ 1506550 h 4993137"/>
              <a:gd name="connsiteX10" fmla="*/ 302474 w 2728076"/>
              <a:gd name="connsiteY10" fmla="*/ 2057982 h 4993137"/>
              <a:gd name="connsiteX11" fmla="*/ 16287 w 2728076"/>
              <a:gd name="connsiteY11" fmla="*/ 2832779 h 4993137"/>
              <a:gd name="connsiteX12" fmla="*/ 204751 w 2728076"/>
              <a:gd name="connsiteY12" fmla="*/ 3440052 h 4993137"/>
              <a:gd name="connsiteX13" fmla="*/ 330394 w 2728076"/>
              <a:gd name="connsiteY13" fmla="*/ 3677377 h 4993137"/>
              <a:gd name="connsiteX14" fmla="*/ 211732 w 2728076"/>
              <a:gd name="connsiteY14" fmla="*/ 4082226 h 4993137"/>
              <a:gd name="connsiteX15" fmla="*/ 155890 w 2728076"/>
              <a:gd name="connsiteY15" fmla="*/ 4815142 h 4993137"/>
              <a:gd name="connsiteX16" fmla="*/ 567719 w 2728076"/>
              <a:gd name="connsiteY16" fmla="*/ 4961726 h 4993137"/>
              <a:gd name="connsiteX17" fmla="*/ 1028409 w 2728076"/>
              <a:gd name="connsiteY17" fmla="*/ 4626678 h 4993137"/>
              <a:gd name="connsiteX18" fmla="*/ 1272715 w 2728076"/>
              <a:gd name="connsiteY18" fmla="*/ 4256730 h 4993137"/>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211732 w 2728076"/>
              <a:gd name="connsiteY14" fmla="*/ 4082226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272715 w 2728076"/>
              <a:gd name="connsiteY0" fmla="*/ 4256730 h 5428212"/>
              <a:gd name="connsiteX1" fmla="*/ 1684544 w 2728076"/>
              <a:gd name="connsiteY1" fmla="*/ 4333512 h 5428212"/>
              <a:gd name="connsiteX2" fmla="*/ 2019591 w 2728076"/>
              <a:gd name="connsiteY2" fmla="*/ 3607576 h 5428212"/>
              <a:gd name="connsiteX3" fmla="*/ 2354638 w 2728076"/>
              <a:gd name="connsiteY3" fmla="*/ 2923521 h 5428212"/>
              <a:gd name="connsiteX4" fmla="*/ 2675725 w 2728076"/>
              <a:gd name="connsiteY4" fmla="*/ 1925359 h 5428212"/>
              <a:gd name="connsiteX5" fmla="*/ 2668745 w 2728076"/>
              <a:gd name="connsiteY5" fmla="*/ 780614 h 5428212"/>
              <a:gd name="connsiteX6" fmla="*/ 2564043 w 2728076"/>
              <a:gd name="connsiteY6" fmla="*/ 103539 h 5428212"/>
              <a:gd name="connsiteX7" fmla="*/ 2152214 w 2728076"/>
              <a:gd name="connsiteY7" fmla="*/ 159380 h 5428212"/>
              <a:gd name="connsiteX8" fmla="*/ 1063310 w 2728076"/>
              <a:gd name="connsiteY8" fmla="*/ 1003979 h 5428212"/>
              <a:gd name="connsiteX9" fmla="*/ 714303 w 2728076"/>
              <a:gd name="connsiteY9" fmla="*/ 1506550 h 5428212"/>
              <a:gd name="connsiteX10" fmla="*/ 302474 w 2728076"/>
              <a:gd name="connsiteY10" fmla="*/ 2057982 h 5428212"/>
              <a:gd name="connsiteX11" fmla="*/ 16287 w 2728076"/>
              <a:gd name="connsiteY11" fmla="*/ 2832779 h 5428212"/>
              <a:gd name="connsiteX12" fmla="*/ 204751 w 2728076"/>
              <a:gd name="connsiteY12" fmla="*/ 3440052 h 5428212"/>
              <a:gd name="connsiteX13" fmla="*/ 330394 w 2728076"/>
              <a:gd name="connsiteY13" fmla="*/ 3677377 h 5428212"/>
              <a:gd name="connsiteX14" fmla="*/ 316019 w 2728076"/>
              <a:gd name="connsiteY14" fmla="*/ 4244660 h 5428212"/>
              <a:gd name="connsiteX15" fmla="*/ 155890 w 2728076"/>
              <a:gd name="connsiteY15" fmla="*/ 4815142 h 5428212"/>
              <a:gd name="connsiteX16" fmla="*/ 661661 w 2728076"/>
              <a:gd name="connsiteY16" fmla="*/ 5396801 h 5428212"/>
              <a:gd name="connsiteX17" fmla="*/ 1028409 w 2728076"/>
              <a:gd name="connsiteY17" fmla="*/ 4626678 h 5428212"/>
              <a:gd name="connsiteX18" fmla="*/ 1272715 w 2728076"/>
              <a:gd name="connsiteY18" fmla="*/ 4256730 h 5428212"/>
              <a:gd name="connsiteX0" fmla="*/ 1330320 w 2785681"/>
              <a:gd name="connsiteY0" fmla="*/ 4256730 h 5489729"/>
              <a:gd name="connsiteX1" fmla="*/ 1742149 w 2785681"/>
              <a:gd name="connsiteY1" fmla="*/ 4333512 h 5489729"/>
              <a:gd name="connsiteX2" fmla="*/ 2077196 w 2785681"/>
              <a:gd name="connsiteY2" fmla="*/ 3607576 h 5489729"/>
              <a:gd name="connsiteX3" fmla="*/ 2412243 w 2785681"/>
              <a:gd name="connsiteY3" fmla="*/ 2923521 h 5489729"/>
              <a:gd name="connsiteX4" fmla="*/ 2733330 w 2785681"/>
              <a:gd name="connsiteY4" fmla="*/ 1925359 h 5489729"/>
              <a:gd name="connsiteX5" fmla="*/ 2726350 w 2785681"/>
              <a:gd name="connsiteY5" fmla="*/ 780614 h 5489729"/>
              <a:gd name="connsiteX6" fmla="*/ 2621648 w 2785681"/>
              <a:gd name="connsiteY6" fmla="*/ 103539 h 5489729"/>
              <a:gd name="connsiteX7" fmla="*/ 2209819 w 2785681"/>
              <a:gd name="connsiteY7" fmla="*/ 159380 h 5489729"/>
              <a:gd name="connsiteX8" fmla="*/ 1120915 w 2785681"/>
              <a:gd name="connsiteY8" fmla="*/ 1003979 h 5489729"/>
              <a:gd name="connsiteX9" fmla="*/ 771908 w 2785681"/>
              <a:gd name="connsiteY9" fmla="*/ 1506550 h 5489729"/>
              <a:gd name="connsiteX10" fmla="*/ 360079 w 2785681"/>
              <a:gd name="connsiteY10" fmla="*/ 2057982 h 5489729"/>
              <a:gd name="connsiteX11" fmla="*/ 73892 w 2785681"/>
              <a:gd name="connsiteY11" fmla="*/ 2832779 h 5489729"/>
              <a:gd name="connsiteX12" fmla="*/ 262356 w 2785681"/>
              <a:gd name="connsiteY12" fmla="*/ 3440052 h 5489729"/>
              <a:gd name="connsiteX13" fmla="*/ 387999 w 2785681"/>
              <a:gd name="connsiteY13" fmla="*/ 3677377 h 5489729"/>
              <a:gd name="connsiteX14" fmla="*/ 373624 w 2785681"/>
              <a:gd name="connsiteY14" fmla="*/ 4244660 h 5489729"/>
              <a:gd name="connsiteX15" fmla="*/ 57607 w 2785681"/>
              <a:gd name="connsiteY15" fmla="*/ 5184247 h 5489729"/>
              <a:gd name="connsiteX16" fmla="*/ 719266 w 2785681"/>
              <a:gd name="connsiteY16" fmla="*/ 5396801 h 5489729"/>
              <a:gd name="connsiteX17" fmla="*/ 1086014 w 2785681"/>
              <a:gd name="connsiteY17" fmla="*/ 4626678 h 5489729"/>
              <a:gd name="connsiteX18" fmla="*/ 1330320 w 2785681"/>
              <a:gd name="connsiteY18" fmla="*/ 4256730 h 5489729"/>
              <a:gd name="connsiteX0" fmla="*/ 1512192 w 2967553"/>
              <a:gd name="connsiteY0" fmla="*/ 4256730 h 5499894"/>
              <a:gd name="connsiteX1" fmla="*/ 1924021 w 2967553"/>
              <a:gd name="connsiteY1" fmla="*/ 4333512 h 5499894"/>
              <a:gd name="connsiteX2" fmla="*/ 2259068 w 2967553"/>
              <a:gd name="connsiteY2" fmla="*/ 3607576 h 5499894"/>
              <a:gd name="connsiteX3" fmla="*/ 2594115 w 2967553"/>
              <a:gd name="connsiteY3" fmla="*/ 2923521 h 5499894"/>
              <a:gd name="connsiteX4" fmla="*/ 2915202 w 2967553"/>
              <a:gd name="connsiteY4" fmla="*/ 1925359 h 5499894"/>
              <a:gd name="connsiteX5" fmla="*/ 2908222 w 2967553"/>
              <a:gd name="connsiteY5" fmla="*/ 780614 h 5499894"/>
              <a:gd name="connsiteX6" fmla="*/ 2803520 w 2967553"/>
              <a:gd name="connsiteY6" fmla="*/ 103539 h 5499894"/>
              <a:gd name="connsiteX7" fmla="*/ 2391691 w 2967553"/>
              <a:gd name="connsiteY7" fmla="*/ 159380 h 5499894"/>
              <a:gd name="connsiteX8" fmla="*/ 1302787 w 2967553"/>
              <a:gd name="connsiteY8" fmla="*/ 1003979 h 5499894"/>
              <a:gd name="connsiteX9" fmla="*/ 953780 w 2967553"/>
              <a:gd name="connsiteY9" fmla="*/ 1506550 h 5499894"/>
              <a:gd name="connsiteX10" fmla="*/ 541951 w 2967553"/>
              <a:gd name="connsiteY10" fmla="*/ 2057982 h 5499894"/>
              <a:gd name="connsiteX11" fmla="*/ 255764 w 2967553"/>
              <a:gd name="connsiteY11" fmla="*/ 2832779 h 5499894"/>
              <a:gd name="connsiteX12" fmla="*/ 444228 w 2967553"/>
              <a:gd name="connsiteY12" fmla="*/ 3440052 h 5499894"/>
              <a:gd name="connsiteX13" fmla="*/ 569871 w 2967553"/>
              <a:gd name="connsiteY13" fmla="*/ 3677377 h 5499894"/>
              <a:gd name="connsiteX14" fmla="*/ 555496 w 2967553"/>
              <a:gd name="connsiteY14" fmla="*/ 4244660 h 5499894"/>
              <a:gd name="connsiteX15" fmla="*/ 57607 w 2967553"/>
              <a:gd name="connsiteY15" fmla="*/ 5245238 h 5499894"/>
              <a:gd name="connsiteX16" fmla="*/ 901138 w 2967553"/>
              <a:gd name="connsiteY16" fmla="*/ 5396801 h 5499894"/>
              <a:gd name="connsiteX17" fmla="*/ 1267886 w 2967553"/>
              <a:gd name="connsiteY17" fmla="*/ 4626678 h 5499894"/>
              <a:gd name="connsiteX18" fmla="*/ 1512192 w 2967553"/>
              <a:gd name="connsiteY18" fmla="*/ 4256730 h 5499894"/>
              <a:gd name="connsiteX0" fmla="*/ 1492852 w 2948213"/>
              <a:gd name="connsiteY0" fmla="*/ 4256730 h 5470312"/>
              <a:gd name="connsiteX1" fmla="*/ 1904681 w 2948213"/>
              <a:gd name="connsiteY1" fmla="*/ 4333512 h 5470312"/>
              <a:gd name="connsiteX2" fmla="*/ 2239728 w 2948213"/>
              <a:gd name="connsiteY2" fmla="*/ 3607576 h 5470312"/>
              <a:gd name="connsiteX3" fmla="*/ 2574775 w 2948213"/>
              <a:gd name="connsiteY3" fmla="*/ 2923521 h 5470312"/>
              <a:gd name="connsiteX4" fmla="*/ 2895862 w 2948213"/>
              <a:gd name="connsiteY4" fmla="*/ 1925359 h 5470312"/>
              <a:gd name="connsiteX5" fmla="*/ 2888882 w 2948213"/>
              <a:gd name="connsiteY5" fmla="*/ 780614 h 5470312"/>
              <a:gd name="connsiteX6" fmla="*/ 2784180 w 2948213"/>
              <a:gd name="connsiteY6" fmla="*/ 103539 h 5470312"/>
              <a:gd name="connsiteX7" fmla="*/ 2372351 w 2948213"/>
              <a:gd name="connsiteY7" fmla="*/ 159380 h 5470312"/>
              <a:gd name="connsiteX8" fmla="*/ 1283447 w 2948213"/>
              <a:gd name="connsiteY8" fmla="*/ 1003979 h 5470312"/>
              <a:gd name="connsiteX9" fmla="*/ 934440 w 2948213"/>
              <a:gd name="connsiteY9" fmla="*/ 1506550 h 5470312"/>
              <a:gd name="connsiteX10" fmla="*/ 522611 w 2948213"/>
              <a:gd name="connsiteY10" fmla="*/ 2057982 h 5470312"/>
              <a:gd name="connsiteX11" fmla="*/ 236424 w 2948213"/>
              <a:gd name="connsiteY11" fmla="*/ 2832779 h 5470312"/>
              <a:gd name="connsiteX12" fmla="*/ 424888 w 2948213"/>
              <a:gd name="connsiteY12" fmla="*/ 3440052 h 5470312"/>
              <a:gd name="connsiteX13" fmla="*/ 550531 w 2948213"/>
              <a:gd name="connsiteY13" fmla="*/ 3677377 h 5470312"/>
              <a:gd name="connsiteX14" fmla="*/ 536156 w 2948213"/>
              <a:gd name="connsiteY14" fmla="*/ 4244660 h 5470312"/>
              <a:gd name="connsiteX15" fmla="*/ 38267 w 2948213"/>
              <a:gd name="connsiteY15" fmla="*/ 5245238 h 5470312"/>
              <a:gd name="connsiteX16" fmla="*/ 765753 w 2948213"/>
              <a:gd name="connsiteY16" fmla="*/ 5367219 h 5470312"/>
              <a:gd name="connsiteX17" fmla="*/ 1248546 w 2948213"/>
              <a:gd name="connsiteY17" fmla="*/ 4626678 h 5470312"/>
              <a:gd name="connsiteX18" fmla="*/ 1492852 w 2948213"/>
              <a:gd name="connsiteY18" fmla="*/ 4256730 h 5470312"/>
              <a:gd name="connsiteX0" fmla="*/ 1477695 w 2933056"/>
              <a:gd name="connsiteY0" fmla="*/ 4256730 h 5470314"/>
              <a:gd name="connsiteX1" fmla="*/ 1889524 w 2933056"/>
              <a:gd name="connsiteY1" fmla="*/ 4333512 h 5470314"/>
              <a:gd name="connsiteX2" fmla="*/ 2224571 w 2933056"/>
              <a:gd name="connsiteY2" fmla="*/ 3607576 h 5470314"/>
              <a:gd name="connsiteX3" fmla="*/ 2559618 w 2933056"/>
              <a:gd name="connsiteY3" fmla="*/ 2923521 h 5470314"/>
              <a:gd name="connsiteX4" fmla="*/ 2880705 w 2933056"/>
              <a:gd name="connsiteY4" fmla="*/ 1925359 h 5470314"/>
              <a:gd name="connsiteX5" fmla="*/ 2873725 w 2933056"/>
              <a:gd name="connsiteY5" fmla="*/ 780614 h 5470314"/>
              <a:gd name="connsiteX6" fmla="*/ 2769023 w 2933056"/>
              <a:gd name="connsiteY6" fmla="*/ 103539 h 5470314"/>
              <a:gd name="connsiteX7" fmla="*/ 2357194 w 2933056"/>
              <a:gd name="connsiteY7" fmla="*/ 159380 h 5470314"/>
              <a:gd name="connsiteX8" fmla="*/ 1268290 w 2933056"/>
              <a:gd name="connsiteY8" fmla="*/ 1003979 h 5470314"/>
              <a:gd name="connsiteX9" fmla="*/ 919283 w 2933056"/>
              <a:gd name="connsiteY9" fmla="*/ 1506550 h 5470314"/>
              <a:gd name="connsiteX10" fmla="*/ 507454 w 2933056"/>
              <a:gd name="connsiteY10" fmla="*/ 2057982 h 5470314"/>
              <a:gd name="connsiteX11" fmla="*/ 221267 w 2933056"/>
              <a:gd name="connsiteY11" fmla="*/ 2832779 h 5470314"/>
              <a:gd name="connsiteX12" fmla="*/ 409731 w 2933056"/>
              <a:gd name="connsiteY12" fmla="*/ 3440052 h 5470314"/>
              <a:gd name="connsiteX13" fmla="*/ 535374 w 2933056"/>
              <a:gd name="connsiteY13" fmla="*/ 3677377 h 5470314"/>
              <a:gd name="connsiteX14" fmla="*/ 520999 w 2933056"/>
              <a:gd name="connsiteY14" fmla="*/ 4244660 h 5470314"/>
              <a:gd name="connsiteX15" fmla="*/ 23110 w 2933056"/>
              <a:gd name="connsiteY15" fmla="*/ 5245238 h 5470314"/>
              <a:gd name="connsiteX16" fmla="*/ 659660 w 2933056"/>
              <a:gd name="connsiteY16" fmla="*/ 5367221 h 5470314"/>
              <a:gd name="connsiteX17" fmla="*/ 1233389 w 2933056"/>
              <a:gd name="connsiteY17" fmla="*/ 4626678 h 5470314"/>
              <a:gd name="connsiteX18" fmla="*/ 1477695 w 2933056"/>
              <a:gd name="connsiteY18" fmla="*/ 4256730 h 5470314"/>
              <a:gd name="connsiteX0" fmla="*/ 1477695 w 2951476"/>
              <a:gd name="connsiteY0" fmla="*/ 4256730 h 5470314"/>
              <a:gd name="connsiteX1" fmla="*/ 1889524 w 2951476"/>
              <a:gd name="connsiteY1" fmla="*/ 4333512 h 5470314"/>
              <a:gd name="connsiteX2" fmla="*/ 2224571 w 2951476"/>
              <a:gd name="connsiteY2" fmla="*/ 3607576 h 5470314"/>
              <a:gd name="connsiteX3" fmla="*/ 2842120 w 2951476"/>
              <a:gd name="connsiteY3" fmla="*/ 2927575 h 5470314"/>
              <a:gd name="connsiteX4" fmla="*/ 2880705 w 2951476"/>
              <a:gd name="connsiteY4" fmla="*/ 1925359 h 5470314"/>
              <a:gd name="connsiteX5" fmla="*/ 2873725 w 2951476"/>
              <a:gd name="connsiteY5" fmla="*/ 780614 h 5470314"/>
              <a:gd name="connsiteX6" fmla="*/ 2769023 w 2951476"/>
              <a:gd name="connsiteY6" fmla="*/ 103539 h 5470314"/>
              <a:gd name="connsiteX7" fmla="*/ 2357194 w 2951476"/>
              <a:gd name="connsiteY7" fmla="*/ 159380 h 5470314"/>
              <a:gd name="connsiteX8" fmla="*/ 1268290 w 2951476"/>
              <a:gd name="connsiteY8" fmla="*/ 1003979 h 5470314"/>
              <a:gd name="connsiteX9" fmla="*/ 919283 w 2951476"/>
              <a:gd name="connsiteY9" fmla="*/ 1506550 h 5470314"/>
              <a:gd name="connsiteX10" fmla="*/ 507454 w 2951476"/>
              <a:gd name="connsiteY10" fmla="*/ 2057982 h 5470314"/>
              <a:gd name="connsiteX11" fmla="*/ 221267 w 2951476"/>
              <a:gd name="connsiteY11" fmla="*/ 2832779 h 5470314"/>
              <a:gd name="connsiteX12" fmla="*/ 409731 w 2951476"/>
              <a:gd name="connsiteY12" fmla="*/ 3440052 h 5470314"/>
              <a:gd name="connsiteX13" fmla="*/ 535374 w 2951476"/>
              <a:gd name="connsiteY13" fmla="*/ 3677377 h 5470314"/>
              <a:gd name="connsiteX14" fmla="*/ 520999 w 2951476"/>
              <a:gd name="connsiteY14" fmla="*/ 4244660 h 5470314"/>
              <a:gd name="connsiteX15" fmla="*/ 23110 w 2951476"/>
              <a:gd name="connsiteY15" fmla="*/ 5245238 h 5470314"/>
              <a:gd name="connsiteX16" fmla="*/ 659660 w 2951476"/>
              <a:gd name="connsiteY16" fmla="*/ 5367221 h 5470314"/>
              <a:gd name="connsiteX17" fmla="*/ 1233389 w 2951476"/>
              <a:gd name="connsiteY17" fmla="*/ 4626678 h 5470314"/>
              <a:gd name="connsiteX18" fmla="*/ 1477695 w 2951476"/>
              <a:gd name="connsiteY18" fmla="*/ 4256730 h 5470314"/>
              <a:gd name="connsiteX0" fmla="*/ 1477695 w 3120194"/>
              <a:gd name="connsiteY0" fmla="*/ 4256730 h 5470314"/>
              <a:gd name="connsiteX1" fmla="*/ 1889524 w 3120194"/>
              <a:gd name="connsiteY1" fmla="*/ 4333512 h 5470314"/>
              <a:gd name="connsiteX2" fmla="*/ 2224571 w 3120194"/>
              <a:gd name="connsiteY2" fmla="*/ 3607576 h 5470314"/>
              <a:gd name="connsiteX3" fmla="*/ 2842120 w 3120194"/>
              <a:gd name="connsiteY3" fmla="*/ 2927575 h 5470314"/>
              <a:gd name="connsiteX4" fmla="*/ 3114926 w 3120194"/>
              <a:gd name="connsiteY4" fmla="*/ 1829734 h 5470314"/>
              <a:gd name="connsiteX5" fmla="*/ 2873725 w 3120194"/>
              <a:gd name="connsiteY5" fmla="*/ 780614 h 5470314"/>
              <a:gd name="connsiteX6" fmla="*/ 2769023 w 3120194"/>
              <a:gd name="connsiteY6" fmla="*/ 103539 h 5470314"/>
              <a:gd name="connsiteX7" fmla="*/ 2357194 w 3120194"/>
              <a:gd name="connsiteY7" fmla="*/ 159380 h 5470314"/>
              <a:gd name="connsiteX8" fmla="*/ 1268290 w 3120194"/>
              <a:gd name="connsiteY8" fmla="*/ 1003979 h 5470314"/>
              <a:gd name="connsiteX9" fmla="*/ 919283 w 3120194"/>
              <a:gd name="connsiteY9" fmla="*/ 1506550 h 5470314"/>
              <a:gd name="connsiteX10" fmla="*/ 507454 w 3120194"/>
              <a:gd name="connsiteY10" fmla="*/ 2057982 h 5470314"/>
              <a:gd name="connsiteX11" fmla="*/ 221267 w 3120194"/>
              <a:gd name="connsiteY11" fmla="*/ 2832779 h 5470314"/>
              <a:gd name="connsiteX12" fmla="*/ 409731 w 3120194"/>
              <a:gd name="connsiteY12" fmla="*/ 3440052 h 5470314"/>
              <a:gd name="connsiteX13" fmla="*/ 535374 w 3120194"/>
              <a:gd name="connsiteY13" fmla="*/ 3677377 h 5470314"/>
              <a:gd name="connsiteX14" fmla="*/ 520999 w 3120194"/>
              <a:gd name="connsiteY14" fmla="*/ 4244660 h 5470314"/>
              <a:gd name="connsiteX15" fmla="*/ 23110 w 3120194"/>
              <a:gd name="connsiteY15" fmla="*/ 5245238 h 5470314"/>
              <a:gd name="connsiteX16" fmla="*/ 659660 w 3120194"/>
              <a:gd name="connsiteY16" fmla="*/ 5367221 h 5470314"/>
              <a:gd name="connsiteX17" fmla="*/ 1233389 w 3120194"/>
              <a:gd name="connsiteY17" fmla="*/ 4626678 h 5470314"/>
              <a:gd name="connsiteX18" fmla="*/ 1477695 w 3120194"/>
              <a:gd name="connsiteY18" fmla="*/ 4256730 h 5470314"/>
              <a:gd name="connsiteX0" fmla="*/ 1477695 w 3120192"/>
              <a:gd name="connsiteY0" fmla="*/ 4256730 h 5470314"/>
              <a:gd name="connsiteX1" fmla="*/ 1889524 w 3120192"/>
              <a:gd name="connsiteY1" fmla="*/ 4333512 h 5470314"/>
              <a:gd name="connsiteX2" fmla="*/ 2478375 w 3120192"/>
              <a:gd name="connsiteY2" fmla="*/ 3781451 h 5470314"/>
              <a:gd name="connsiteX3" fmla="*/ 2842120 w 3120192"/>
              <a:gd name="connsiteY3" fmla="*/ 2927575 h 5470314"/>
              <a:gd name="connsiteX4" fmla="*/ 3114926 w 3120192"/>
              <a:gd name="connsiteY4" fmla="*/ 1829734 h 5470314"/>
              <a:gd name="connsiteX5" fmla="*/ 2873725 w 3120192"/>
              <a:gd name="connsiteY5" fmla="*/ 780614 h 5470314"/>
              <a:gd name="connsiteX6" fmla="*/ 2769023 w 3120192"/>
              <a:gd name="connsiteY6" fmla="*/ 103539 h 5470314"/>
              <a:gd name="connsiteX7" fmla="*/ 2357194 w 3120192"/>
              <a:gd name="connsiteY7" fmla="*/ 159380 h 5470314"/>
              <a:gd name="connsiteX8" fmla="*/ 1268290 w 3120192"/>
              <a:gd name="connsiteY8" fmla="*/ 1003979 h 5470314"/>
              <a:gd name="connsiteX9" fmla="*/ 919283 w 3120192"/>
              <a:gd name="connsiteY9" fmla="*/ 1506550 h 5470314"/>
              <a:gd name="connsiteX10" fmla="*/ 507454 w 3120192"/>
              <a:gd name="connsiteY10" fmla="*/ 2057982 h 5470314"/>
              <a:gd name="connsiteX11" fmla="*/ 221267 w 3120192"/>
              <a:gd name="connsiteY11" fmla="*/ 2832779 h 5470314"/>
              <a:gd name="connsiteX12" fmla="*/ 409731 w 3120192"/>
              <a:gd name="connsiteY12" fmla="*/ 3440052 h 5470314"/>
              <a:gd name="connsiteX13" fmla="*/ 535374 w 3120192"/>
              <a:gd name="connsiteY13" fmla="*/ 3677377 h 5470314"/>
              <a:gd name="connsiteX14" fmla="*/ 520999 w 3120192"/>
              <a:gd name="connsiteY14" fmla="*/ 4244660 h 5470314"/>
              <a:gd name="connsiteX15" fmla="*/ 23110 w 3120192"/>
              <a:gd name="connsiteY15" fmla="*/ 5245238 h 5470314"/>
              <a:gd name="connsiteX16" fmla="*/ 659660 w 3120192"/>
              <a:gd name="connsiteY16" fmla="*/ 5367221 h 5470314"/>
              <a:gd name="connsiteX17" fmla="*/ 1233389 w 3120192"/>
              <a:gd name="connsiteY17" fmla="*/ 4626678 h 5470314"/>
              <a:gd name="connsiteX18" fmla="*/ 1477695 w 3120192"/>
              <a:gd name="connsiteY18" fmla="*/ 4256730 h 5470314"/>
              <a:gd name="connsiteX0" fmla="*/ 1477695 w 3120194"/>
              <a:gd name="connsiteY0" fmla="*/ 4256730 h 5470314"/>
              <a:gd name="connsiteX1" fmla="*/ 1889524 w 3120194"/>
              <a:gd name="connsiteY1" fmla="*/ 4333512 h 5470314"/>
              <a:gd name="connsiteX2" fmla="*/ 2478375 w 3120194"/>
              <a:gd name="connsiteY2" fmla="*/ 3781451 h 5470314"/>
              <a:gd name="connsiteX3" fmla="*/ 2842120 w 3120194"/>
              <a:gd name="connsiteY3" fmla="*/ 2927575 h 5470314"/>
              <a:gd name="connsiteX4" fmla="*/ 3114926 w 3120194"/>
              <a:gd name="connsiteY4" fmla="*/ 1829734 h 5470314"/>
              <a:gd name="connsiteX5" fmla="*/ 2873725 w 3120194"/>
              <a:gd name="connsiteY5" fmla="*/ 780614 h 5470314"/>
              <a:gd name="connsiteX6" fmla="*/ 2769023 w 3120194"/>
              <a:gd name="connsiteY6" fmla="*/ 103539 h 5470314"/>
              <a:gd name="connsiteX7" fmla="*/ 2357194 w 3120194"/>
              <a:gd name="connsiteY7" fmla="*/ 159380 h 5470314"/>
              <a:gd name="connsiteX8" fmla="*/ 1841824 w 3120194"/>
              <a:gd name="connsiteY8" fmla="*/ 914867 h 5470314"/>
              <a:gd name="connsiteX9" fmla="*/ 919283 w 3120194"/>
              <a:gd name="connsiteY9" fmla="*/ 1506550 h 5470314"/>
              <a:gd name="connsiteX10" fmla="*/ 507454 w 3120194"/>
              <a:gd name="connsiteY10" fmla="*/ 2057982 h 5470314"/>
              <a:gd name="connsiteX11" fmla="*/ 221267 w 3120194"/>
              <a:gd name="connsiteY11" fmla="*/ 2832779 h 5470314"/>
              <a:gd name="connsiteX12" fmla="*/ 409731 w 3120194"/>
              <a:gd name="connsiteY12" fmla="*/ 3440052 h 5470314"/>
              <a:gd name="connsiteX13" fmla="*/ 535374 w 3120194"/>
              <a:gd name="connsiteY13" fmla="*/ 3677377 h 5470314"/>
              <a:gd name="connsiteX14" fmla="*/ 520999 w 3120194"/>
              <a:gd name="connsiteY14" fmla="*/ 4244660 h 5470314"/>
              <a:gd name="connsiteX15" fmla="*/ 23110 w 3120194"/>
              <a:gd name="connsiteY15" fmla="*/ 5245238 h 5470314"/>
              <a:gd name="connsiteX16" fmla="*/ 659660 w 3120194"/>
              <a:gd name="connsiteY16" fmla="*/ 5367221 h 5470314"/>
              <a:gd name="connsiteX17" fmla="*/ 1233389 w 3120194"/>
              <a:gd name="connsiteY17" fmla="*/ 4626678 h 5470314"/>
              <a:gd name="connsiteX18" fmla="*/ 1477695 w 3120194"/>
              <a:gd name="connsiteY18" fmla="*/ 4256730 h 5470314"/>
              <a:gd name="connsiteX0" fmla="*/ 1477695 w 3120192"/>
              <a:gd name="connsiteY0" fmla="*/ 4256730 h 5470314"/>
              <a:gd name="connsiteX1" fmla="*/ 1889524 w 3120192"/>
              <a:gd name="connsiteY1" fmla="*/ 4333512 h 5470314"/>
              <a:gd name="connsiteX2" fmla="*/ 2478375 w 3120192"/>
              <a:gd name="connsiteY2" fmla="*/ 3781451 h 5470314"/>
              <a:gd name="connsiteX3" fmla="*/ 2842120 w 3120192"/>
              <a:gd name="connsiteY3" fmla="*/ 2927575 h 5470314"/>
              <a:gd name="connsiteX4" fmla="*/ 3114926 w 3120192"/>
              <a:gd name="connsiteY4" fmla="*/ 1829734 h 5470314"/>
              <a:gd name="connsiteX5" fmla="*/ 2873725 w 3120192"/>
              <a:gd name="connsiteY5" fmla="*/ 780614 h 5470314"/>
              <a:gd name="connsiteX6" fmla="*/ 2769023 w 3120192"/>
              <a:gd name="connsiteY6" fmla="*/ 103539 h 5470314"/>
              <a:gd name="connsiteX7" fmla="*/ 2357194 w 3120192"/>
              <a:gd name="connsiteY7" fmla="*/ 159380 h 5470314"/>
              <a:gd name="connsiteX8" fmla="*/ 1841824 w 3120192"/>
              <a:gd name="connsiteY8" fmla="*/ 914867 h 5470314"/>
              <a:gd name="connsiteX9" fmla="*/ 841530 w 3120192"/>
              <a:gd name="connsiteY9" fmla="*/ 1707752 h 5470314"/>
              <a:gd name="connsiteX10" fmla="*/ 507454 w 3120192"/>
              <a:gd name="connsiteY10" fmla="*/ 2057982 h 5470314"/>
              <a:gd name="connsiteX11" fmla="*/ 221267 w 3120192"/>
              <a:gd name="connsiteY11" fmla="*/ 2832779 h 5470314"/>
              <a:gd name="connsiteX12" fmla="*/ 409731 w 3120192"/>
              <a:gd name="connsiteY12" fmla="*/ 3440052 h 5470314"/>
              <a:gd name="connsiteX13" fmla="*/ 535374 w 3120192"/>
              <a:gd name="connsiteY13" fmla="*/ 3677377 h 5470314"/>
              <a:gd name="connsiteX14" fmla="*/ 520999 w 3120192"/>
              <a:gd name="connsiteY14" fmla="*/ 4244660 h 5470314"/>
              <a:gd name="connsiteX15" fmla="*/ 23110 w 3120192"/>
              <a:gd name="connsiteY15" fmla="*/ 5245238 h 5470314"/>
              <a:gd name="connsiteX16" fmla="*/ 659660 w 3120192"/>
              <a:gd name="connsiteY16" fmla="*/ 5367221 h 5470314"/>
              <a:gd name="connsiteX17" fmla="*/ 1233389 w 3120192"/>
              <a:gd name="connsiteY17" fmla="*/ 4626678 h 5470314"/>
              <a:gd name="connsiteX18" fmla="*/ 1477695 w 3120192"/>
              <a:gd name="connsiteY18" fmla="*/ 4256730 h 547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20192" h="5470314">
                <a:moveTo>
                  <a:pt x="1477695" y="4256730"/>
                </a:moveTo>
                <a:cubicBezTo>
                  <a:pt x="1577744" y="4088043"/>
                  <a:pt x="1722744" y="4412725"/>
                  <a:pt x="1889524" y="4333512"/>
                </a:cubicBezTo>
                <a:cubicBezTo>
                  <a:pt x="2056304" y="4254299"/>
                  <a:pt x="2319609" y="4015774"/>
                  <a:pt x="2478375" y="3781451"/>
                </a:cubicBezTo>
                <a:cubicBezTo>
                  <a:pt x="2637141" y="3547128"/>
                  <a:pt x="2736028" y="3252861"/>
                  <a:pt x="2842120" y="2927575"/>
                </a:cubicBezTo>
                <a:cubicBezTo>
                  <a:pt x="2948212" y="2602289"/>
                  <a:pt x="3109659" y="2187561"/>
                  <a:pt x="3114926" y="1829734"/>
                </a:cubicBezTo>
                <a:cubicBezTo>
                  <a:pt x="3120193" y="1471907"/>
                  <a:pt x="2931375" y="1068313"/>
                  <a:pt x="2873725" y="780614"/>
                </a:cubicBezTo>
                <a:cubicBezTo>
                  <a:pt x="2816075" y="492915"/>
                  <a:pt x="2855111" y="207078"/>
                  <a:pt x="2769023" y="103539"/>
                </a:cubicBezTo>
                <a:cubicBezTo>
                  <a:pt x="2682935" y="0"/>
                  <a:pt x="2511727" y="24159"/>
                  <a:pt x="2357194" y="159380"/>
                </a:cubicBezTo>
                <a:cubicBezTo>
                  <a:pt x="2202661" y="294601"/>
                  <a:pt x="2094435" y="656805"/>
                  <a:pt x="1841824" y="914867"/>
                </a:cubicBezTo>
                <a:cubicBezTo>
                  <a:pt x="1589213" y="1172929"/>
                  <a:pt x="1063925" y="1517233"/>
                  <a:pt x="841530" y="1707752"/>
                </a:cubicBezTo>
                <a:cubicBezTo>
                  <a:pt x="619135" y="1898271"/>
                  <a:pt x="610831" y="1870478"/>
                  <a:pt x="507454" y="2057982"/>
                </a:cubicBezTo>
                <a:cubicBezTo>
                  <a:pt x="404077" y="2245486"/>
                  <a:pt x="237554" y="2602434"/>
                  <a:pt x="221267" y="2832779"/>
                </a:cubicBezTo>
                <a:cubicBezTo>
                  <a:pt x="204980" y="3063124"/>
                  <a:pt x="357380" y="3299286"/>
                  <a:pt x="409731" y="3440052"/>
                </a:cubicBezTo>
                <a:cubicBezTo>
                  <a:pt x="462082" y="3580818"/>
                  <a:pt x="534211" y="3570348"/>
                  <a:pt x="535374" y="3677377"/>
                </a:cubicBezTo>
                <a:cubicBezTo>
                  <a:pt x="536538" y="3784406"/>
                  <a:pt x="606376" y="3983350"/>
                  <a:pt x="520999" y="4244660"/>
                </a:cubicBezTo>
                <a:cubicBezTo>
                  <a:pt x="435622" y="4505970"/>
                  <a:pt x="0" y="5058145"/>
                  <a:pt x="23110" y="5245238"/>
                </a:cubicBezTo>
                <a:cubicBezTo>
                  <a:pt x="46220" y="5432332"/>
                  <a:pt x="457947" y="5470314"/>
                  <a:pt x="659660" y="5367221"/>
                </a:cubicBezTo>
                <a:cubicBezTo>
                  <a:pt x="861373" y="5264128"/>
                  <a:pt x="1075754" y="4778496"/>
                  <a:pt x="1233389" y="4626678"/>
                </a:cubicBezTo>
                <a:lnTo>
                  <a:pt x="1477695" y="4256730"/>
                </a:lnTo>
                <a:close/>
              </a:path>
            </a:pathLst>
          </a:custGeom>
          <a:ln w="2540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22\Incoming 2-22\DSCN4387.JPG"/>
          <p:cNvPicPr>
            <a:picLocks noChangeAspect="1" noChangeArrowheads="1"/>
          </p:cNvPicPr>
          <p:nvPr/>
        </p:nvPicPr>
        <p:blipFill>
          <a:blip r:embed="rId3" cstate="print"/>
          <a:srcRect/>
          <a:stretch>
            <a:fillRect/>
          </a:stretch>
        </p:blipFill>
        <p:spPr bwMode="auto">
          <a:xfrm>
            <a:off x="0" y="0"/>
            <a:ext cx="10972800" cy="8229655"/>
          </a:xfrm>
          <a:prstGeom prst="rect">
            <a:avLst/>
          </a:prstGeom>
          <a:noFill/>
        </p:spPr>
      </p:pic>
      <p:sp>
        <p:nvSpPr>
          <p:cNvPr id="5" name="Rectangle 4"/>
          <p:cNvSpPr/>
          <p:nvPr/>
        </p:nvSpPr>
        <p:spPr>
          <a:xfrm>
            <a:off x="2167" y="7909431"/>
            <a:ext cx="1140184" cy="295466"/>
          </a:xfrm>
          <a:prstGeom prst="rect">
            <a:avLst/>
          </a:prstGeom>
        </p:spPr>
        <p:txBody>
          <a:bodyPr wrap="non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February 2022</a:t>
            </a:r>
            <a:endParaRPr lang="en-US" sz="1200" dirty="0"/>
          </a:p>
        </p:txBody>
      </p:sp>
      <p:pic>
        <p:nvPicPr>
          <p:cNvPr id="9" name="Picture 8"/>
          <p:cNvPicPr>
            <a:picLocks noChangeAspect="1" noChangeArrowheads="1"/>
          </p:cNvPicPr>
          <p:nvPr/>
        </p:nvPicPr>
        <p:blipFill>
          <a:blip r:embed="rId4" cstate="print"/>
          <a:srcRect/>
          <a:stretch>
            <a:fillRect/>
          </a:stretch>
        </p:blipFill>
        <p:spPr bwMode="auto">
          <a:xfrm>
            <a:off x="10627712" y="7697949"/>
            <a:ext cx="276515" cy="462370"/>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22\Incoming 2-22\DSCN4387.JPG"/>
          <p:cNvPicPr>
            <a:picLocks noChangeAspect="1" noChangeArrowheads="1"/>
          </p:cNvPicPr>
          <p:nvPr/>
        </p:nvPicPr>
        <p:blipFill>
          <a:blip r:embed="rId3" cstate="print"/>
          <a:srcRect/>
          <a:stretch>
            <a:fillRect/>
          </a:stretch>
        </p:blipFill>
        <p:spPr bwMode="auto">
          <a:xfrm>
            <a:off x="0" y="0"/>
            <a:ext cx="10972800" cy="8229655"/>
          </a:xfrm>
          <a:prstGeom prst="rect">
            <a:avLst/>
          </a:prstGeom>
          <a:noFill/>
        </p:spPr>
      </p:pic>
      <p:sp>
        <p:nvSpPr>
          <p:cNvPr id="5" name="Rectangle 4"/>
          <p:cNvSpPr/>
          <p:nvPr/>
        </p:nvSpPr>
        <p:spPr>
          <a:xfrm>
            <a:off x="2167" y="7909431"/>
            <a:ext cx="1140184" cy="295466"/>
          </a:xfrm>
          <a:prstGeom prst="rect">
            <a:avLst/>
          </a:prstGeom>
        </p:spPr>
        <p:txBody>
          <a:bodyPr wrap="non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February 2022</a:t>
            </a:r>
            <a:endParaRPr lang="en-US" sz="1200" dirty="0"/>
          </a:p>
        </p:txBody>
      </p:sp>
      <p:pic>
        <p:nvPicPr>
          <p:cNvPr id="9" name="Picture 8"/>
          <p:cNvPicPr>
            <a:picLocks noChangeAspect="1" noChangeArrowheads="1"/>
          </p:cNvPicPr>
          <p:nvPr/>
        </p:nvPicPr>
        <p:blipFill>
          <a:blip r:embed="rId4" cstate="print"/>
          <a:srcRect/>
          <a:stretch>
            <a:fillRect/>
          </a:stretch>
        </p:blipFill>
        <p:spPr bwMode="auto">
          <a:xfrm>
            <a:off x="10627712" y="7697949"/>
            <a:ext cx="276515" cy="462370"/>
          </a:xfrm>
          <a:prstGeom prst="rect">
            <a:avLst/>
          </a:prstGeom>
          <a:noFill/>
          <a:ln w="9525">
            <a:noFill/>
            <a:miter lim="800000"/>
            <a:headEnd/>
            <a:tailEnd/>
          </a:ln>
          <a:effectLst/>
        </p:spPr>
      </p:pic>
      <p:sp>
        <p:nvSpPr>
          <p:cNvPr id="8" name="Freeform 7"/>
          <p:cNvSpPr/>
          <p:nvPr/>
        </p:nvSpPr>
        <p:spPr>
          <a:xfrm>
            <a:off x="18535" y="4748476"/>
            <a:ext cx="3739655" cy="2406085"/>
          </a:xfrm>
          <a:custGeom>
            <a:avLst/>
            <a:gdLst>
              <a:gd name="connsiteX0" fmla="*/ 3435179 w 3435179"/>
              <a:gd name="connsiteY0" fmla="*/ 0 h 2020330"/>
              <a:gd name="connsiteX1" fmla="*/ 1902941 w 3435179"/>
              <a:gd name="connsiteY1" fmla="*/ 1037968 h 2020330"/>
              <a:gd name="connsiteX2" fmla="*/ 747584 w 3435179"/>
              <a:gd name="connsiteY2" fmla="*/ 1550773 h 2020330"/>
              <a:gd name="connsiteX3" fmla="*/ 0 w 3435179"/>
              <a:gd name="connsiteY3" fmla="*/ 2020330 h 2020330"/>
              <a:gd name="connsiteX0" fmla="*/ 3435179 w 3491238"/>
              <a:gd name="connsiteY0" fmla="*/ 29627 h 2049957"/>
              <a:gd name="connsiteX1" fmla="*/ 3235865 w 3491238"/>
              <a:gd name="connsiteY1" fmla="*/ 172995 h 2049957"/>
              <a:gd name="connsiteX2" fmla="*/ 1902941 w 3491238"/>
              <a:gd name="connsiteY2" fmla="*/ 1067595 h 2049957"/>
              <a:gd name="connsiteX3" fmla="*/ 747584 w 3491238"/>
              <a:gd name="connsiteY3" fmla="*/ 1580400 h 2049957"/>
              <a:gd name="connsiteX4" fmla="*/ 0 w 3491238"/>
              <a:gd name="connsiteY4" fmla="*/ 2049957 h 2049957"/>
              <a:gd name="connsiteX0" fmla="*/ 3435179 w 3435179"/>
              <a:gd name="connsiteY0" fmla="*/ 0 h 2020330"/>
              <a:gd name="connsiteX1" fmla="*/ 3235865 w 3435179"/>
              <a:gd name="connsiteY1" fmla="*/ 143368 h 2020330"/>
              <a:gd name="connsiteX2" fmla="*/ 1902941 w 3435179"/>
              <a:gd name="connsiteY2" fmla="*/ 1037968 h 2020330"/>
              <a:gd name="connsiteX3" fmla="*/ 747584 w 3435179"/>
              <a:gd name="connsiteY3" fmla="*/ 1550773 h 2020330"/>
              <a:gd name="connsiteX4" fmla="*/ 0 w 3435179"/>
              <a:gd name="connsiteY4" fmla="*/ 2020330 h 2020330"/>
              <a:gd name="connsiteX0" fmla="*/ 3739655 w 3739655"/>
              <a:gd name="connsiteY0" fmla="*/ 0 h 2406085"/>
              <a:gd name="connsiteX1" fmla="*/ 3235865 w 3739655"/>
              <a:gd name="connsiteY1" fmla="*/ 529123 h 2406085"/>
              <a:gd name="connsiteX2" fmla="*/ 1902941 w 3739655"/>
              <a:gd name="connsiteY2" fmla="*/ 1423723 h 2406085"/>
              <a:gd name="connsiteX3" fmla="*/ 747584 w 3739655"/>
              <a:gd name="connsiteY3" fmla="*/ 1936528 h 2406085"/>
              <a:gd name="connsiteX4" fmla="*/ 0 w 3739655"/>
              <a:gd name="connsiteY4" fmla="*/ 2406085 h 240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655" h="2406085">
                <a:moveTo>
                  <a:pt x="3739655" y="0"/>
                </a:moveTo>
                <a:cubicBezTo>
                  <a:pt x="3706436" y="23895"/>
                  <a:pt x="3273414" y="486472"/>
                  <a:pt x="3235865" y="529123"/>
                </a:cubicBezTo>
                <a:cubicBezTo>
                  <a:pt x="2980492" y="702118"/>
                  <a:pt x="2317655" y="1189156"/>
                  <a:pt x="1902941" y="1423723"/>
                </a:cubicBezTo>
                <a:cubicBezTo>
                  <a:pt x="1488228" y="1658291"/>
                  <a:pt x="1064741" y="1772801"/>
                  <a:pt x="747584" y="1936528"/>
                </a:cubicBezTo>
                <a:cubicBezTo>
                  <a:pt x="430427" y="2100255"/>
                  <a:pt x="215213" y="2253170"/>
                  <a:pt x="0" y="2406085"/>
                </a:cubicBezTo>
              </a:path>
            </a:pathLst>
          </a:custGeom>
          <a:ln w="4127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3967548" y="4690870"/>
            <a:ext cx="4706440" cy="3594334"/>
          </a:xfrm>
          <a:custGeom>
            <a:avLst/>
            <a:gdLst>
              <a:gd name="connsiteX0" fmla="*/ 3075803 w 3199371"/>
              <a:gd name="connsiteY0" fmla="*/ 0 h 2940908"/>
              <a:gd name="connsiteX1" fmla="*/ 2995484 w 3199371"/>
              <a:gd name="connsiteY1" fmla="*/ 1359244 h 2940908"/>
              <a:gd name="connsiteX2" fmla="*/ 1852484 w 3199371"/>
              <a:gd name="connsiteY2" fmla="*/ 2113006 h 2940908"/>
              <a:gd name="connsiteX3" fmla="*/ 283176 w 3199371"/>
              <a:gd name="connsiteY3" fmla="*/ 2817341 h 2940908"/>
              <a:gd name="connsiteX4" fmla="*/ 153430 w 3199371"/>
              <a:gd name="connsiteY4" fmla="*/ 2854411 h 2940908"/>
              <a:gd name="connsiteX0" fmla="*/ 3477490 w 3539274"/>
              <a:gd name="connsiteY0" fmla="*/ 0 h 3479121"/>
              <a:gd name="connsiteX1" fmla="*/ 2995484 w 3539274"/>
              <a:gd name="connsiteY1" fmla="*/ 1897457 h 3479121"/>
              <a:gd name="connsiteX2" fmla="*/ 1852484 w 3539274"/>
              <a:gd name="connsiteY2" fmla="*/ 2651219 h 3479121"/>
              <a:gd name="connsiteX3" fmla="*/ 283176 w 3539274"/>
              <a:gd name="connsiteY3" fmla="*/ 3355554 h 3479121"/>
              <a:gd name="connsiteX4" fmla="*/ 153430 w 3539274"/>
              <a:gd name="connsiteY4" fmla="*/ 3392624 h 3479121"/>
              <a:gd name="connsiteX0" fmla="*/ 3477490 w 3514385"/>
              <a:gd name="connsiteY0" fmla="*/ 0 h 3479121"/>
              <a:gd name="connsiteX1" fmla="*/ 3434051 w 3514385"/>
              <a:gd name="connsiteY1" fmla="*/ 658717 h 3479121"/>
              <a:gd name="connsiteX2" fmla="*/ 2995484 w 3514385"/>
              <a:gd name="connsiteY2" fmla="*/ 1897457 h 3479121"/>
              <a:gd name="connsiteX3" fmla="*/ 1852484 w 3514385"/>
              <a:gd name="connsiteY3" fmla="*/ 2651219 h 3479121"/>
              <a:gd name="connsiteX4" fmla="*/ 283176 w 3514385"/>
              <a:gd name="connsiteY4" fmla="*/ 3355554 h 3479121"/>
              <a:gd name="connsiteX5" fmla="*/ 153430 w 3514385"/>
              <a:gd name="connsiteY5" fmla="*/ 3392624 h 3479121"/>
              <a:gd name="connsiteX0" fmla="*/ 3477490 w 3477490"/>
              <a:gd name="connsiteY0" fmla="*/ 0 h 3479121"/>
              <a:gd name="connsiteX1" fmla="*/ 3189455 w 3477490"/>
              <a:gd name="connsiteY1" fmla="*/ 576071 h 3479121"/>
              <a:gd name="connsiteX2" fmla="*/ 2995484 w 3477490"/>
              <a:gd name="connsiteY2" fmla="*/ 1897457 h 3479121"/>
              <a:gd name="connsiteX3" fmla="*/ 1852484 w 3477490"/>
              <a:gd name="connsiteY3" fmla="*/ 2651219 h 3479121"/>
              <a:gd name="connsiteX4" fmla="*/ 283176 w 3477490"/>
              <a:gd name="connsiteY4" fmla="*/ 3355554 h 3479121"/>
              <a:gd name="connsiteX5" fmla="*/ 153430 w 3477490"/>
              <a:gd name="connsiteY5" fmla="*/ 3392624 h 3479121"/>
              <a:gd name="connsiteX0" fmla="*/ 3419883 w 3419883"/>
              <a:gd name="connsiteY0" fmla="*/ 0 h 3594334"/>
              <a:gd name="connsiteX1" fmla="*/ 3189455 w 3419883"/>
              <a:gd name="connsiteY1" fmla="*/ 691284 h 3594334"/>
              <a:gd name="connsiteX2" fmla="*/ 2995484 w 3419883"/>
              <a:gd name="connsiteY2" fmla="*/ 2012670 h 3594334"/>
              <a:gd name="connsiteX3" fmla="*/ 1852484 w 3419883"/>
              <a:gd name="connsiteY3" fmla="*/ 2766432 h 3594334"/>
              <a:gd name="connsiteX4" fmla="*/ 283176 w 3419883"/>
              <a:gd name="connsiteY4" fmla="*/ 3470767 h 3594334"/>
              <a:gd name="connsiteX5" fmla="*/ 153430 w 3419883"/>
              <a:gd name="connsiteY5" fmla="*/ 3507837 h 3594334"/>
              <a:gd name="connsiteX0" fmla="*/ 3419883 w 4585150"/>
              <a:gd name="connsiteY0" fmla="*/ 0 h 3594334"/>
              <a:gd name="connsiteX1" fmla="*/ 4514417 w 4585150"/>
              <a:gd name="connsiteY1" fmla="*/ 1094533 h 3594334"/>
              <a:gd name="connsiteX2" fmla="*/ 2995484 w 4585150"/>
              <a:gd name="connsiteY2" fmla="*/ 2012670 h 3594334"/>
              <a:gd name="connsiteX3" fmla="*/ 1852484 w 4585150"/>
              <a:gd name="connsiteY3" fmla="*/ 2766432 h 3594334"/>
              <a:gd name="connsiteX4" fmla="*/ 283176 w 4585150"/>
              <a:gd name="connsiteY4" fmla="*/ 3470767 h 3594334"/>
              <a:gd name="connsiteX5" fmla="*/ 153430 w 4585150"/>
              <a:gd name="connsiteY5" fmla="*/ 3507837 h 3594334"/>
              <a:gd name="connsiteX0" fmla="*/ 3419883 w 4591226"/>
              <a:gd name="connsiteY0" fmla="*/ 0 h 3594334"/>
              <a:gd name="connsiteX1" fmla="*/ 4514417 w 4591226"/>
              <a:gd name="connsiteY1" fmla="*/ 1094533 h 3594334"/>
              <a:gd name="connsiteX2" fmla="*/ 2959027 w 4591226"/>
              <a:gd name="connsiteY2" fmla="*/ 2246673 h 3594334"/>
              <a:gd name="connsiteX3" fmla="*/ 1852484 w 4591226"/>
              <a:gd name="connsiteY3" fmla="*/ 2766432 h 3594334"/>
              <a:gd name="connsiteX4" fmla="*/ 283176 w 4591226"/>
              <a:gd name="connsiteY4" fmla="*/ 3470767 h 3594334"/>
              <a:gd name="connsiteX5" fmla="*/ 153430 w 4591226"/>
              <a:gd name="connsiteY5" fmla="*/ 3507837 h 3594334"/>
              <a:gd name="connsiteX0" fmla="*/ 4111167 w 4706440"/>
              <a:gd name="connsiteY0" fmla="*/ 0 h 3594334"/>
              <a:gd name="connsiteX1" fmla="*/ 4514417 w 4706440"/>
              <a:gd name="connsiteY1" fmla="*/ 1094533 h 3594334"/>
              <a:gd name="connsiteX2" fmla="*/ 2959027 w 4706440"/>
              <a:gd name="connsiteY2" fmla="*/ 2246673 h 3594334"/>
              <a:gd name="connsiteX3" fmla="*/ 1852484 w 4706440"/>
              <a:gd name="connsiteY3" fmla="*/ 2766432 h 3594334"/>
              <a:gd name="connsiteX4" fmla="*/ 283176 w 4706440"/>
              <a:gd name="connsiteY4" fmla="*/ 3470767 h 3594334"/>
              <a:gd name="connsiteX5" fmla="*/ 153430 w 4706440"/>
              <a:gd name="connsiteY5" fmla="*/ 3507837 h 35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6440" h="3594334">
                <a:moveTo>
                  <a:pt x="4111167" y="0"/>
                </a:moveTo>
                <a:cubicBezTo>
                  <a:pt x="4103927" y="109786"/>
                  <a:pt x="4706440" y="720088"/>
                  <a:pt x="4514417" y="1094533"/>
                </a:cubicBezTo>
                <a:cubicBezTo>
                  <a:pt x="4322394" y="1468978"/>
                  <a:pt x="3402683" y="1968023"/>
                  <a:pt x="2959027" y="2246673"/>
                </a:cubicBezTo>
                <a:cubicBezTo>
                  <a:pt x="2515372" y="2525323"/>
                  <a:pt x="2298459" y="2562416"/>
                  <a:pt x="1852484" y="2766432"/>
                </a:cubicBezTo>
                <a:lnTo>
                  <a:pt x="283176" y="3470767"/>
                </a:lnTo>
                <a:cubicBezTo>
                  <a:pt x="0" y="3594334"/>
                  <a:pt x="76715" y="3551085"/>
                  <a:pt x="153430" y="3507837"/>
                </a:cubicBezTo>
              </a:path>
            </a:pathLst>
          </a:custGeom>
          <a:ln w="4127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Shemitta\Shemitta Intermediate Photo Processing\Responsible Party\Drainage Diversion\Redwood Root Wad IMGP7669.JPG"/>
          <p:cNvPicPr>
            <a:picLocks noChangeAspect="1" noChangeArrowheads="1"/>
          </p:cNvPicPr>
          <p:nvPr/>
        </p:nvPicPr>
        <p:blipFill>
          <a:blip r:embed="rId3" cstate="print"/>
          <a:srcRect t="292" r="11630"/>
          <a:stretch>
            <a:fillRect/>
          </a:stretch>
        </p:blipFill>
        <p:spPr bwMode="auto">
          <a:xfrm>
            <a:off x="-11" y="0"/>
            <a:ext cx="10972811" cy="8225544"/>
          </a:xfrm>
          <a:prstGeom prst="rect">
            <a:avLst/>
          </a:prstGeom>
          <a:noFill/>
          <a:ln>
            <a:solidFill>
              <a:schemeClr val="tx1"/>
            </a:solidFill>
            <a:prstDash val="lgDashDotDot"/>
          </a:ln>
        </p:spPr>
      </p:pic>
      <p:sp>
        <p:nvSpPr>
          <p:cNvPr id="12" name="Freeform 11"/>
          <p:cNvSpPr/>
          <p:nvPr/>
        </p:nvSpPr>
        <p:spPr>
          <a:xfrm>
            <a:off x="2721264" y="2962660"/>
            <a:ext cx="8146515" cy="5266940"/>
          </a:xfrm>
          <a:custGeom>
            <a:avLst/>
            <a:gdLst>
              <a:gd name="connsiteX0" fmla="*/ 6135880 w 6175760"/>
              <a:gd name="connsiteY0" fmla="*/ 0 h 3939611"/>
              <a:gd name="connsiteX1" fmla="*/ 6050422 w 6175760"/>
              <a:gd name="connsiteY1" fmla="*/ 188008 h 3939611"/>
              <a:gd name="connsiteX2" fmla="*/ 5383850 w 6175760"/>
              <a:gd name="connsiteY2" fmla="*/ 598206 h 3939611"/>
              <a:gd name="connsiteX3" fmla="*/ 4563454 w 6175760"/>
              <a:gd name="connsiteY3" fmla="*/ 1410056 h 3939611"/>
              <a:gd name="connsiteX4" fmla="*/ 3768695 w 6175760"/>
              <a:gd name="connsiteY4" fmla="*/ 2093720 h 3939611"/>
              <a:gd name="connsiteX5" fmla="*/ 3042302 w 6175760"/>
              <a:gd name="connsiteY5" fmla="*/ 2435552 h 3939611"/>
              <a:gd name="connsiteX6" fmla="*/ 2333001 w 6175760"/>
              <a:gd name="connsiteY6" fmla="*/ 2777383 h 3939611"/>
              <a:gd name="connsiteX7" fmla="*/ 1162228 w 6175760"/>
              <a:gd name="connsiteY7" fmla="*/ 3409772 h 3939611"/>
              <a:gd name="connsiteX8" fmla="*/ 0 w 6175760"/>
              <a:gd name="connsiteY8" fmla="*/ 3939611 h 3939611"/>
              <a:gd name="connsiteX0" fmla="*/ 6135880 w 6175760"/>
              <a:gd name="connsiteY0" fmla="*/ 0 h 3950456"/>
              <a:gd name="connsiteX1" fmla="*/ 6050422 w 6175760"/>
              <a:gd name="connsiteY1" fmla="*/ 188008 h 3950456"/>
              <a:gd name="connsiteX2" fmla="*/ 5383850 w 6175760"/>
              <a:gd name="connsiteY2" fmla="*/ 598206 h 3950456"/>
              <a:gd name="connsiteX3" fmla="*/ 4563454 w 6175760"/>
              <a:gd name="connsiteY3" fmla="*/ 1410056 h 3950456"/>
              <a:gd name="connsiteX4" fmla="*/ 3768695 w 6175760"/>
              <a:gd name="connsiteY4" fmla="*/ 2093720 h 3950456"/>
              <a:gd name="connsiteX5" fmla="*/ 3042302 w 6175760"/>
              <a:gd name="connsiteY5" fmla="*/ 2435552 h 3950456"/>
              <a:gd name="connsiteX6" fmla="*/ 2333001 w 6175760"/>
              <a:gd name="connsiteY6" fmla="*/ 2777383 h 3950456"/>
              <a:gd name="connsiteX7" fmla="*/ 1162228 w 6175760"/>
              <a:gd name="connsiteY7" fmla="*/ 3409772 h 3950456"/>
              <a:gd name="connsiteX8" fmla="*/ 203799 w 6175760"/>
              <a:gd name="connsiteY8" fmla="*/ 3862150 h 3950456"/>
              <a:gd name="connsiteX9" fmla="*/ 0 w 6175760"/>
              <a:gd name="connsiteY9" fmla="*/ 3939611 h 3950456"/>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2807454 w 6650213"/>
              <a:gd name="connsiteY6" fmla="*/ 2777383 h 4619002"/>
              <a:gd name="connsiteX7" fmla="*/ 1636681 w 6650213"/>
              <a:gd name="connsiteY7" fmla="*/ 3409772 h 4619002"/>
              <a:gd name="connsiteX8" fmla="*/ 678252 w 6650213"/>
              <a:gd name="connsiteY8" fmla="*/ 3862150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2807454 w 6650213"/>
              <a:gd name="connsiteY6" fmla="*/ 2777383 h 4619002"/>
              <a:gd name="connsiteX7" fmla="*/ 1636681 w 6650213"/>
              <a:gd name="connsiteY7" fmla="*/ 3409772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2807454 w 6650213"/>
              <a:gd name="connsiteY6" fmla="*/ 277738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4032491 w 6650213"/>
              <a:gd name="connsiteY5" fmla="*/ 2822199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896596 w 6650213"/>
              <a:gd name="connsiteY4" fmla="*/ 2198123 h 4619002"/>
              <a:gd name="connsiteX5" fmla="*/ 4032491 w 6650213"/>
              <a:gd name="connsiteY5" fmla="*/ 2822199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424660 w 6650213"/>
              <a:gd name="connsiteY3" fmla="*/ 1574048 h 4619002"/>
              <a:gd name="connsiteX4" fmla="*/ 4896596 w 6650213"/>
              <a:gd name="connsiteY4" fmla="*/ 2198123 h 4619002"/>
              <a:gd name="connsiteX5" fmla="*/ 4032491 w 6650213"/>
              <a:gd name="connsiteY5" fmla="*/ 2822199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7200875 w 7220815"/>
              <a:gd name="connsiteY0" fmla="*/ 23254 h 4508383"/>
              <a:gd name="connsiteX1" fmla="*/ 6524875 w 7220815"/>
              <a:gd name="connsiteY1" fmla="*/ 77389 h 4508383"/>
              <a:gd name="connsiteX2" fmla="*/ 5858303 w 7220815"/>
              <a:gd name="connsiteY2" fmla="*/ 487587 h 4508383"/>
              <a:gd name="connsiteX3" fmla="*/ 5424660 w 7220815"/>
              <a:gd name="connsiteY3" fmla="*/ 1463429 h 4508383"/>
              <a:gd name="connsiteX4" fmla="*/ 4896596 w 7220815"/>
              <a:gd name="connsiteY4" fmla="*/ 2087504 h 4508383"/>
              <a:gd name="connsiteX5" fmla="*/ 4032491 w 7220815"/>
              <a:gd name="connsiteY5" fmla="*/ 2711580 h 4508383"/>
              <a:gd name="connsiteX6" fmla="*/ 3216392 w 7220815"/>
              <a:gd name="connsiteY6" fmla="*/ 2903604 h 4508383"/>
              <a:gd name="connsiteX7" fmla="*/ 2160263 w 7220815"/>
              <a:gd name="connsiteY7" fmla="*/ 3575685 h 4508383"/>
              <a:gd name="connsiteX8" fmla="*/ 1104135 w 7220815"/>
              <a:gd name="connsiteY8" fmla="*/ 4151755 h 4508383"/>
              <a:gd name="connsiteX9" fmla="*/ 0 w 7220815"/>
              <a:gd name="connsiteY9" fmla="*/ 4508383 h 4508383"/>
              <a:gd name="connsiteX0" fmla="*/ 7200875 w 7220815"/>
              <a:gd name="connsiteY0" fmla="*/ 41876 h 4527005"/>
              <a:gd name="connsiteX1" fmla="*/ 6524875 w 7220815"/>
              <a:gd name="connsiteY1" fmla="*/ 96011 h 4527005"/>
              <a:gd name="connsiteX2" fmla="*/ 6336771 w 7220815"/>
              <a:gd name="connsiteY2" fmla="*/ 617945 h 4527005"/>
              <a:gd name="connsiteX3" fmla="*/ 5424660 w 7220815"/>
              <a:gd name="connsiteY3" fmla="*/ 1482051 h 4527005"/>
              <a:gd name="connsiteX4" fmla="*/ 4896596 w 7220815"/>
              <a:gd name="connsiteY4" fmla="*/ 2106126 h 4527005"/>
              <a:gd name="connsiteX5" fmla="*/ 4032491 w 7220815"/>
              <a:gd name="connsiteY5" fmla="*/ 2730202 h 4527005"/>
              <a:gd name="connsiteX6" fmla="*/ 3216392 w 7220815"/>
              <a:gd name="connsiteY6" fmla="*/ 2922226 h 4527005"/>
              <a:gd name="connsiteX7" fmla="*/ 2160263 w 7220815"/>
              <a:gd name="connsiteY7" fmla="*/ 3594307 h 4527005"/>
              <a:gd name="connsiteX8" fmla="*/ 1104135 w 7220815"/>
              <a:gd name="connsiteY8" fmla="*/ 4170377 h 4527005"/>
              <a:gd name="connsiteX9" fmla="*/ 0 w 7220815"/>
              <a:gd name="connsiteY9" fmla="*/ 4527005 h 4527005"/>
              <a:gd name="connsiteX0" fmla="*/ 7200875 w 7220815"/>
              <a:gd name="connsiteY0" fmla="*/ 0 h 4485129"/>
              <a:gd name="connsiteX1" fmla="*/ 6912841 w 7220815"/>
              <a:gd name="connsiteY1" fmla="*/ 336040 h 4485129"/>
              <a:gd name="connsiteX2" fmla="*/ 6336771 w 7220815"/>
              <a:gd name="connsiteY2" fmla="*/ 576069 h 4485129"/>
              <a:gd name="connsiteX3" fmla="*/ 5424660 w 7220815"/>
              <a:gd name="connsiteY3" fmla="*/ 1440175 h 4485129"/>
              <a:gd name="connsiteX4" fmla="*/ 4896596 w 7220815"/>
              <a:gd name="connsiteY4" fmla="*/ 2064250 h 4485129"/>
              <a:gd name="connsiteX5" fmla="*/ 4032491 w 7220815"/>
              <a:gd name="connsiteY5" fmla="*/ 2688326 h 4485129"/>
              <a:gd name="connsiteX6" fmla="*/ 3216392 w 7220815"/>
              <a:gd name="connsiteY6" fmla="*/ 2880350 h 4485129"/>
              <a:gd name="connsiteX7" fmla="*/ 2160263 w 7220815"/>
              <a:gd name="connsiteY7" fmla="*/ 3552431 h 4485129"/>
              <a:gd name="connsiteX8" fmla="*/ 1104135 w 7220815"/>
              <a:gd name="connsiteY8" fmla="*/ 4128501 h 4485129"/>
              <a:gd name="connsiteX9" fmla="*/ 0 w 7220815"/>
              <a:gd name="connsiteY9" fmla="*/ 4485129 h 4485129"/>
              <a:gd name="connsiteX0" fmla="*/ 7536917 w 7556857"/>
              <a:gd name="connsiteY0" fmla="*/ 0 h 4389119"/>
              <a:gd name="connsiteX1" fmla="*/ 6912841 w 7556857"/>
              <a:gd name="connsiteY1" fmla="*/ 240030 h 4389119"/>
              <a:gd name="connsiteX2" fmla="*/ 6336771 w 7556857"/>
              <a:gd name="connsiteY2" fmla="*/ 480059 h 4389119"/>
              <a:gd name="connsiteX3" fmla="*/ 5424660 w 7556857"/>
              <a:gd name="connsiteY3" fmla="*/ 1344165 h 4389119"/>
              <a:gd name="connsiteX4" fmla="*/ 4896596 w 7556857"/>
              <a:gd name="connsiteY4" fmla="*/ 1968240 h 4389119"/>
              <a:gd name="connsiteX5" fmla="*/ 4032491 w 7556857"/>
              <a:gd name="connsiteY5" fmla="*/ 2592316 h 4389119"/>
              <a:gd name="connsiteX6" fmla="*/ 3216392 w 7556857"/>
              <a:gd name="connsiteY6" fmla="*/ 2784340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7536917 w 7556857"/>
              <a:gd name="connsiteY0" fmla="*/ 0 h 4389119"/>
              <a:gd name="connsiteX1" fmla="*/ 6912841 w 7556857"/>
              <a:gd name="connsiteY1" fmla="*/ 240030 h 4389119"/>
              <a:gd name="connsiteX2" fmla="*/ 6336771 w 7556857"/>
              <a:gd name="connsiteY2" fmla="*/ 480059 h 4389119"/>
              <a:gd name="connsiteX3" fmla="*/ 5424660 w 7556857"/>
              <a:gd name="connsiteY3" fmla="*/ 1344165 h 4389119"/>
              <a:gd name="connsiteX4" fmla="*/ 5040614 w 7556857"/>
              <a:gd name="connsiteY4" fmla="*/ 2064251 h 4389119"/>
              <a:gd name="connsiteX5" fmla="*/ 4032491 w 7556857"/>
              <a:gd name="connsiteY5" fmla="*/ 2592316 h 4389119"/>
              <a:gd name="connsiteX6" fmla="*/ 3216392 w 7556857"/>
              <a:gd name="connsiteY6" fmla="*/ 2784340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7536917 w 7556857"/>
              <a:gd name="connsiteY0" fmla="*/ 0 h 4389119"/>
              <a:gd name="connsiteX1" fmla="*/ 6912841 w 7556857"/>
              <a:gd name="connsiteY1" fmla="*/ 240030 h 4389119"/>
              <a:gd name="connsiteX2" fmla="*/ 6336771 w 7556857"/>
              <a:gd name="connsiteY2" fmla="*/ 480059 h 4389119"/>
              <a:gd name="connsiteX3" fmla="*/ 5568678 w 7556857"/>
              <a:gd name="connsiteY3" fmla="*/ 1344164 h 4389119"/>
              <a:gd name="connsiteX4" fmla="*/ 5040614 w 7556857"/>
              <a:gd name="connsiteY4" fmla="*/ 2064251 h 4389119"/>
              <a:gd name="connsiteX5" fmla="*/ 4032491 w 7556857"/>
              <a:gd name="connsiteY5" fmla="*/ 2592316 h 4389119"/>
              <a:gd name="connsiteX6" fmla="*/ 3216392 w 7556857"/>
              <a:gd name="connsiteY6" fmla="*/ 2784340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7536917 w 7556857"/>
              <a:gd name="connsiteY0" fmla="*/ 0 h 4389119"/>
              <a:gd name="connsiteX1" fmla="*/ 6912841 w 7556857"/>
              <a:gd name="connsiteY1" fmla="*/ 240030 h 4389119"/>
              <a:gd name="connsiteX2" fmla="*/ 6336771 w 7556857"/>
              <a:gd name="connsiteY2" fmla="*/ 480059 h 4389119"/>
              <a:gd name="connsiteX3" fmla="*/ 5568678 w 7556857"/>
              <a:gd name="connsiteY3" fmla="*/ 1344164 h 4389119"/>
              <a:gd name="connsiteX4" fmla="*/ 5040614 w 7556857"/>
              <a:gd name="connsiteY4" fmla="*/ 2064251 h 4389119"/>
              <a:gd name="connsiteX5" fmla="*/ 4032491 w 7556857"/>
              <a:gd name="connsiteY5" fmla="*/ 2592316 h 4389119"/>
              <a:gd name="connsiteX6" fmla="*/ 3216392 w 7556857"/>
              <a:gd name="connsiteY6" fmla="*/ 2928356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6768823 w 6788763"/>
              <a:gd name="connsiteY0" fmla="*/ 0 h 4389117"/>
              <a:gd name="connsiteX1" fmla="*/ 6144747 w 6788763"/>
              <a:gd name="connsiteY1" fmla="*/ 240030 h 4389117"/>
              <a:gd name="connsiteX2" fmla="*/ 5568677 w 6788763"/>
              <a:gd name="connsiteY2" fmla="*/ 480059 h 4389117"/>
              <a:gd name="connsiteX3" fmla="*/ 4800584 w 6788763"/>
              <a:gd name="connsiteY3" fmla="*/ 1344164 h 4389117"/>
              <a:gd name="connsiteX4" fmla="*/ 4272520 w 6788763"/>
              <a:gd name="connsiteY4" fmla="*/ 2064251 h 4389117"/>
              <a:gd name="connsiteX5" fmla="*/ 3264397 w 6788763"/>
              <a:gd name="connsiteY5" fmla="*/ 2592316 h 4389117"/>
              <a:gd name="connsiteX6" fmla="*/ 2448298 w 6788763"/>
              <a:gd name="connsiteY6" fmla="*/ 2928356 h 4389117"/>
              <a:gd name="connsiteX7" fmla="*/ 1392169 w 6788763"/>
              <a:gd name="connsiteY7" fmla="*/ 3456421 h 4389117"/>
              <a:gd name="connsiteX8" fmla="*/ 336041 w 6788763"/>
              <a:gd name="connsiteY8" fmla="*/ 4032491 h 4389117"/>
              <a:gd name="connsiteX9" fmla="*/ 0 w 6788763"/>
              <a:gd name="connsiteY9" fmla="*/ 4389117 h 4389117"/>
              <a:gd name="connsiteX0" fmla="*/ 6768823 w 6788763"/>
              <a:gd name="connsiteY0" fmla="*/ 0 h 4389117"/>
              <a:gd name="connsiteX1" fmla="*/ 6144747 w 6788763"/>
              <a:gd name="connsiteY1" fmla="*/ 240030 h 4389117"/>
              <a:gd name="connsiteX2" fmla="*/ 5568677 w 6788763"/>
              <a:gd name="connsiteY2" fmla="*/ 480059 h 4389117"/>
              <a:gd name="connsiteX3" fmla="*/ 4800584 w 6788763"/>
              <a:gd name="connsiteY3" fmla="*/ 1344164 h 4389117"/>
              <a:gd name="connsiteX4" fmla="*/ 4272520 w 6788763"/>
              <a:gd name="connsiteY4" fmla="*/ 2064251 h 4389117"/>
              <a:gd name="connsiteX5" fmla="*/ 3264397 w 6788763"/>
              <a:gd name="connsiteY5" fmla="*/ 2592316 h 4389117"/>
              <a:gd name="connsiteX6" fmla="*/ 2448298 w 6788763"/>
              <a:gd name="connsiteY6" fmla="*/ 2928356 h 4389117"/>
              <a:gd name="connsiteX7" fmla="*/ 1392169 w 6788763"/>
              <a:gd name="connsiteY7" fmla="*/ 3456421 h 4389117"/>
              <a:gd name="connsiteX8" fmla="*/ 576070 w 6788763"/>
              <a:gd name="connsiteY8" fmla="*/ 3984484 h 4389117"/>
              <a:gd name="connsiteX9" fmla="*/ 0 w 6788763"/>
              <a:gd name="connsiteY9" fmla="*/ 4389117 h 438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88763" h="4389117">
                <a:moveTo>
                  <a:pt x="6768823" y="0"/>
                </a:moveTo>
                <a:cubicBezTo>
                  <a:pt x="6788763" y="44153"/>
                  <a:pt x="6344771" y="160020"/>
                  <a:pt x="6144747" y="240030"/>
                </a:cubicBezTo>
                <a:cubicBezTo>
                  <a:pt x="5944723" y="320040"/>
                  <a:pt x="5792704" y="296037"/>
                  <a:pt x="5568677" y="480059"/>
                </a:cubicBezTo>
                <a:cubicBezTo>
                  <a:pt x="5344650" y="664081"/>
                  <a:pt x="5016610" y="1080132"/>
                  <a:pt x="4800584" y="1344164"/>
                </a:cubicBezTo>
                <a:cubicBezTo>
                  <a:pt x="4584558" y="1608196"/>
                  <a:pt x="4528551" y="1856226"/>
                  <a:pt x="4272520" y="2064251"/>
                </a:cubicBezTo>
                <a:cubicBezTo>
                  <a:pt x="4016489" y="2272276"/>
                  <a:pt x="3264397" y="2592316"/>
                  <a:pt x="3264397" y="2592316"/>
                </a:cubicBezTo>
                <a:cubicBezTo>
                  <a:pt x="3025115" y="2706260"/>
                  <a:pt x="2760336" y="2784339"/>
                  <a:pt x="2448298" y="2928356"/>
                </a:cubicBezTo>
                <a:cubicBezTo>
                  <a:pt x="2136260" y="3072373"/>
                  <a:pt x="1704207" y="3280400"/>
                  <a:pt x="1392169" y="3456421"/>
                </a:cubicBezTo>
                <a:cubicBezTo>
                  <a:pt x="1080131" y="3632442"/>
                  <a:pt x="808098" y="3829035"/>
                  <a:pt x="576070" y="3984484"/>
                </a:cubicBezTo>
                <a:cubicBezTo>
                  <a:pt x="344042" y="4139933"/>
                  <a:pt x="33966" y="4376207"/>
                  <a:pt x="0" y="4389117"/>
                </a:cubicBezTo>
              </a:path>
            </a:pathLst>
          </a:custGeom>
          <a:ln w="76200">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9" name="object 12"/>
          <p:cNvSpPr txBox="1"/>
          <p:nvPr/>
        </p:nvSpPr>
        <p:spPr>
          <a:xfrm>
            <a:off x="94339" y="7906853"/>
            <a:ext cx="1059978" cy="184666"/>
          </a:xfrm>
          <a:prstGeom prst="rect">
            <a:avLst/>
          </a:prstGeom>
        </p:spPr>
        <p:txBody>
          <a:bodyPr vert="horz" wrap="square" lIns="0" tIns="0" rIns="0" bIns="0" rtlCol="0">
            <a:spAutoFit/>
          </a:bodyPr>
          <a:lstStyle/>
          <a:p>
            <a:pPr marL="15240"/>
            <a:r>
              <a:rPr lang="en-US" sz="1200" b="1" spc="-6" dirty="0">
                <a:solidFill>
                  <a:srgbClr val="FFFFFF"/>
                </a:solidFill>
                <a:latin typeface="Arial"/>
                <a:cs typeface="Arial"/>
              </a:rPr>
              <a:t>October 2013</a:t>
            </a:r>
            <a:endParaRPr sz="1200" dirty="0">
              <a:latin typeface="Arial"/>
              <a:cs typeface="Arial"/>
            </a:endParaRPr>
          </a:p>
        </p:txBody>
      </p:sp>
      <p:sp>
        <p:nvSpPr>
          <p:cNvPr id="10" name="TextBox 9"/>
          <p:cNvSpPr txBox="1"/>
          <p:nvPr/>
        </p:nvSpPr>
        <p:spPr>
          <a:xfrm>
            <a:off x="140425" y="5681725"/>
            <a:ext cx="1697581" cy="326243"/>
          </a:xfrm>
          <a:prstGeom prst="rect">
            <a:avLst/>
          </a:prstGeom>
          <a:noFill/>
        </p:spPr>
        <p:txBody>
          <a:bodyPr wrap="none" lIns="109728" tIns="54864" rIns="109728" bIns="54864" rtlCol="0">
            <a:spAutoFit/>
          </a:bodyPr>
          <a:lstStyle/>
          <a:p>
            <a:r>
              <a:rPr lang="en-US" sz="1400" b="1" dirty="0"/>
              <a:t>Incision begins here</a:t>
            </a:r>
          </a:p>
        </p:txBody>
      </p:sp>
      <p:cxnSp>
        <p:nvCxnSpPr>
          <p:cNvPr id="15" name="Straight Arrow Connector 14"/>
          <p:cNvCxnSpPr/>
          <p:nvPr/>
        </p:nvCxnSpPr>
        <p:spPr>
          <a:xfrm>
            <a:off x="2433229" y="5612582"/>
            <a:ext cx="1555389" cy="1555389"/>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noChangeArrowheads="1"/>
          </p:cNvPicPr>
          <p:nvPr/>
        </p:nvPicPr>
        <p:blipFill>
          <a:blip r:embed="rId4" cstate="print"/>
          <a:srcRect/>
          <a:stretch>
            <a:fillRect/>
          </a:stretch>
        </p:blipFill>
        <p:spPr bwMode="auto">
          <a:xfrm>
            <a:off x="10627712" y="7684920"/>
            <a:ext cx="276515" cy="462370"/>
          </a:xfrm>
          <a:prstGeom prst="rect">
            <a:avLst/>
          </a:prstGeom>
          <a:noFill/>
          <a:ln w="9525">
            <a:noFill/>
            <a:miter lim="800000"/>
            <a:headEnd/>
            <a:tailEnd/>
          </a:ln>
          <a:effectLst/>
        </p:spPr>
      </p:pic>
      <p:sp>
        <p:nvSpPr>
          <p:cNvPr id="11" name="TextBox 10"/>
          <p:cNvSpPr txBox="1"/>
          <p:nvPr/>
        </p:nvSpPr>
        <p:spPr>
          <a:xfrm>
            <a:off x="163287" y="5704587"/>
            <a:ext cx="1697581" cy="326243"/>
          </a:xfrm>
          <a:prstGeom prst="rect">
            <a:avLst/>
          </a:prstGeom>
          <a:noFill/>
        </p:spPr>
        <p:txBody>
          <a:bodyPr wrap="none" lIns="109728" tIns="54864" rIns="109728" bIns="54864" rtlCol="0">
            <a:spAutoFit/>
          </a:bodyPr>
          <a:lstStyle/>
          <a:p>
            <a:r>
              <a:rPr lang="en-US" sz="1400" b="1" dirty="0"/>
              <a:t>Incision begins here</a:t>
            </a:r>
          </a:p>
        </p:txBody>
      </p:sp>
      <p:sp>
        <p:nvSpPr>
          <p:cNvPr id="14" name="TextBox 13"/>
          <p:cNvSpPr txBox="1"/>
          <p:nvPr/>
        </p:nvSpPr>
        <p:spPr>
          <a:xfrm>
            <a:off x="589805" y="5209333"/>
            <a:ext cx="1745093" cy="664797"/>
          </a:xfrm>
          <a:prstGeom prst="rect">
            <a:avLst/>
          </a:prstGeom>
          <a:noFill/>
        </p:spPr>
        <p:txBody>
          <a:bodyPr wrap="none" lIns="109728" tIns="54864" rIns="109728" bIns="54864" rtlCol="0">
            <a:spAutoFit/>
          </a:bodyPr>
          <a:lstStyle/>
          <a:p>
            <a:r>
              <a:rPr lang="en-US" sz="1800" b="1" dirty="0">
                <a:solidFill>
                  <a:schemeClr val="bg1"/>
                </a:solidFill>
              </a:rPr>
              <a:t>Channel returns</a:t>
            </a:r>
          </a:p>
          <a:p>
            <a:r>
              <a:rPr lang="en-US" sz="1800" b="1" dirty="0">
                <a:solidFill>
                  <a:schemeClr val="bg1"/>
                </a:solidFill>
              </a:rPr>
              <a:t>to normal here</a:t>
            </a:r>
          </a:p>
        </p:txBody>
      </p:sp>
      <p:sp>
        <p:nvSpPr>
          <p:cNvPr id="16" name="TextBox 15"/>
          <p:cNvSpPr txBox="1"/>
          <p:nvPr/>
        </p:nvSpPr>
        <p:spPr>
          <a:xfrm>
            <a:off x="10371516" y="59233"/>
            <a:ext cx="429990" cy="557076"/>
          </a:xfrm>
          <a:prstGeom prst="rect">
            <a:avLst/>
          </a:prstGeom>
          <a:noFill/>
        </p:spPr>
        <p:txBody>
          <a:bodyPr wrap="none" lIns="109728" tIns="54864" rIns="109728" bIns="54864" rtlCol="0">
            <a:spAutoFit/>
          </a:bodyPr>
          <a:lstStyle/>
          <a:p>
            <a:r>
              <a:rPr lang="en-US" sz="2900" b="1" dirty="0">
                <a:solidFill>
                  <a:schemeClr val="accent6">
                    <a:lumMod val="75000"/>
                  </a:schemeClr>
                </a:solidFill>
              </a:rPr>
              <a:t>B</a:t>
            </a:r>
          </a:p>
        </p:txBody>
      </p:sp>
      <p:sp>
        <p:nvSpPr>
          <p:cNvPr id="17" name="Freeform 16"/>
          <p:cNvSpPr/>
          <p:nvPr/>
        </p:nvSpPr>
        <p:spPr>
          <a:xfrm>
            <a:off x="4054800" y="2678400"/>
            <a:ext cx="1003200" cy="3909600"/>
          </a:xfrm>
          <a:custGeom>
            <a:avLst/>
            <a:gdLst>
              <a:gd name="connsiteX0" fmla="*/ 942000 w 1003200"/>
              <a:gd name="connsiteY0" fmla="*/ 43200 h 3909600"/>
              <a:gd name="connsiteX1" fmla="*/ 416400 w 1003200"/>
              <a:gd name="connsiteY1" fmla="*/ 64800 h 3909600"/>
              <a:gd name="connsiteX2" fmla="*/ 42000 w 1003200"/>
              <a:gd name="connsiteY2" fmla="*/ 432000 h 3909600"/>
              <a:gd name="connsiteX3" fmla="*/ 164400 w 1003200"/>
              <a:gd name="connsiteY3" fmla="*/ 1101600 h 3909600"/>
              <a:gd name="connsiteX4" fmla="*/ 373200 w 1003200"/>
              <a:gd name="connsiteY4" fmla="*/ 1972800 h 3909600"/>
              <a:gd name="connsiteX5" fmla="*/ 510000 w 1003200"/>
              <a:gd name="connsiteY5" fmla="*/ 2786400 h 3909600"/>
              <a:gd name="connsiteX6" fmla="*/ 826800 w 1003200"/>
              <a:gd name="connsiteY6" fmla="*/ 3384000 h 3909600"/>
              <a:gd name="connsiteX7" fmla="*/ 978000 w 1003200"/>
              <a:gd name="connsiteY7" fmla="*/ 3621600 h 3909600"/>
              <a:gd name="connsiteX8" fmla="*/ 978000 w 1003200"/>
              <a:gd name="connsiteY8" fmla="*/ 3909600 h 39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3200" h="3909600">
                <a:moveTo>
                  <a:pt x="942000" y="43200"/>
                </a:moveTo>
                <a:cubicBezTo>
                  <a:pt x="754200" y="21600"/>
                  <a:pt x="566400" y="0"/>
                  <a:pt x="416400" y="64800"/>
                </a:cubicBezTo>
                <a:cubicBezTo>
                  <a:pt x="266400" y="129600"/>
                  <a:pt x="84000" y="259200"/>
                  <a:pt x="42000" y="432000"/>
                </a:cubicBezTo>
                <a:cubicBezTo>
                  <a:pt x="0" y="604800"/>
                  <a:pt x="109200" y="844800"/>
                  <a:pt x="164400" y="1101600"/>
                </a:cubicBezTo>
                <a:cubicBezTo>
                  <a:pt x="219600" y="1358400"/>
                  <a:pt x="315600" y="1692000"/>
                  <a:pt x="373200" y="1972800"/>
                </a:cubicBezTo>
                <a:cubicBezTo>
                  <a:pt x="430800" y="2253600"/>
                  <a:pt x="434400" y="2551200"/>
                  <a:pt x="510000" y="2786400"/>
                </a:cubicBezTo>
                <a:cubicBezTo>
                  <a:pt x="585600" y="3021600"/>
                  <a:pt x="748800" y="3244800"/>
                  <a:pt x="826800" y="3384000"/>
                </a:cubicBezTo>
                <a:cubicBezTo>
                  <a:pt x="904800" y="3523200"/>
                  <a:pt x="952800" y="3534000"/>
                  <a:pt x="978000" y="3621600"/>
                </a:cubicBezTo>
                <a:cubicBezTo>
                  <a:pt x="1003200" y="3709200"/>
                  <a:pt x="990600" y="3809400"/>
                  <a:pt x="978000" y="3909600"/>
                </a:cubicBezTo>
              </a:path>
            </a:pathLst>
          </a:custGeom>
          <a:ln w="44450">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Freeform 17"/>
          <p:cNvSpPr/>
          <p:nvPr/>
        </p:nvSpPr>
        <p:spPr>
          <a:xfrm>
            <a:off x="5083151" y="2995200"/>
            <a:ext cx="5918449" cy="3654308"/>
          </a:xfrm>
          <a:custGeom>
            <a:avLst/>
            <a:gdLst>
              <a:gd name="connsiteX0" fmla="*/ 0 w 6393600"/>
              <a:gd name="connsiteY0" fmla="*/ 3924000 h 3924000"/>
              <a:gd name="connsiteX1" fmla="*/ 813600 w 6393600"/>
              <a:gd name="connsiteY1" fmla="*/ 3535200 h 3924000"/>
              <a:gd name="connsiteX2" fmla="*/ 1929600 w 6393600"/>
              <a:gd name="connsiteY2" fmla="*/ 3240000 h 3924000"/>
              <a:gd name="connsiteX3" fmla="*/ 2930400 w 6393600"/>
              <a:gd name="connsiteY3" fmla="*/ 2692800 h 3924000"/>
              <a:gd name="connsiteX4" fmla="*/ 3844800 w 6393600"/>
              <a:gd name="connsiteY4" fmla="*/ 2203200 h 3924000"/>
              <a:gd name="connsiteX5" fmla="*/ 4896000 w 6393600"/>
              <a:gd name="connsiteY5" fmla="*/ 1555200 h 3924000"/>
              <a:gd name="connsiteX6" fmla="*/ 5587200 w 6393600"/>
              <a:gd name="connsiteY6" fmla="*/ 1123200 h 3924000"/>
              <a:gd name="connsiteX7" fmla="*/ 5882400 w 6393600"/>
              <a:gd name="connsiteY7" fmla="*/ 367200 h 3924000"/>
              <a:gd name="connsiteX8" fmla="*/ 6393600 w 6393600"/>
              <a:gd name="connsiteY8" fmla="*/ 0 h 3924000"/>
              <a:gd name="connsiteX0" fmla="*/ 1200 w 6394800"/>
              <a:gd name="connsiteY0" fmla="*/ 3924000 h 3924000"/>
              <a:gd name="connsiteX1" fmla="*/ 418744 w 6394800"/>
              <a:gd name="connsiteY1" fmla="*/ 3711915 h 3924000"/>
              <a:gd name="connsiteX2" fmla="*/ 814800 w 6394800"/>
              <a:gd name="connsiteY2" fmla="*/ 3535200 h 3924000"/>
              <a:gd name="connsiteX3" fmla="*/ 1930800 w 6394800"/>
              <a:gd name="connsiteY3" fmla="*/ 3240000 h 3924000"/>
              <a:gd name="connsiteX4" fmla="*/ 2931600 w 6394800"/>
              <a:gd name="connsiteY4" fmla="*/ 2692800 h 3924000"/>
              <a:gd name="connsiteX5" fmla="*/ 3846000 w 6394800"/>
              <a:gd name="connsiteY5" fmla="*/ 2203200 h 3924000"/>
              <a:gd name="connsiteX6" fmla="*/ 4897200 w 6394800"/>
              <a:gd name="connsiteY6" fmla="*/ 1555200 h 3924000"/>
              <a:gd name="connsiteX7" fmla="*/ 5588400 w 6394800"/>
              <a:gd name="connsiteY7" fmla="*/ 1123200 h 3924000"/>
              <a:gd name="connsiteX8" fmla="*/ 5883600 w 6394800"/>
              <a:gd name="connsiteY8" fmla="*/ 367200 h 3924000"/>
              <a:gd name="connsiteX9" fmla="*/ 6394800 w 6394800"/>
              <a:gd name="connsiteY9" fmla="*/ 0 h 3924000"/>
              <a:gd name="connsiteX0" fmla="*/ 0 w 6393600"/>
              <a:gd name="connsiteY0" fmla="*/ 3924000 h 3924000"/>
              <a:gd name="connsiteX1" fmla="*/ 813600 w 6393600"/>
              <a:gd name="connsiteY1" fmla="*/ 3535200 h 3924000"/>
              <a:gd name="connsiteX2" fmla="*/ 1929600 w 6393600"/>
              <a:gd name="connsiteY2" fmla="*/ 3240000 h 3924000"/>
              <a:gd name="connsiteX3" fmla="*/ 2930400 w 6393600"/>
              <a:gd name="connsiteY3" fmla="*/ 2692800 h 3924000"/>
              <a:gd name="connsiteX4" fmla="*/ 3844800 w 6393600"/>
              <a:gd name="connsiteY4" fmla="*/ 2203200 h 3924000"/>
              <a:gd name="connsiteX5" fmla="*/ 4896000 w 6393600"/>
              <a:gd name="connsiteY5" fmla="*/ 1555200 h 3924000"/>
              <a:gd name="connsiteX6" fmla="*/ 5587200 w 6393600"/>
              <a:gd name="connsiteY6" fmla="*/ 1123200 h 3924000"/>
              <a:gd name="connsiteX7" fmla="*/ 5882400 w 6393600"/>
              <a:gd name="connsiteY7" fmla="*/ 367200 h 3924000"/>
              <a:gd name="connsiteX8" fmla="*/ 6393600 w 6393600"/>
              <a:gd name="connsiteY8" fmla="*/ 0 h 3924000"/>
              <a:gd name="connsiteX0" fmla="*/ 0 w 5918449"/>
              <a:gd name="connsiteY0" fmla="*/ 3654308 h 3654308"/>
              <a:gd name="connsiteX1" fmla="*/ 338449 w 5918449"/>
              <a:gd name="connsiteY1" fmla="*/ 3535200 h 3654308"/>
              <a:gd name="connsiteX2" fmla="*/ 1454449 w 5918449"/>
              <a:gd name="connsiteY2" fmla="*/ 3240000 h 3654308"/>
              <a:gd name="connsiteX3" fmla="*/ 2455249 w 5918449"/>
              <a:gd name="connsiteY3" fmla="*/ 2692800 h 3654308"/>
              <a:gd name="connsiteX4" fmla="*/ 3369649 w 5918449"/>
              <a:gd name="connsiteY4" fmla="*/ 2203200 h 3654308"/>
              <a:gd name="connsiteX5" fmla="*/ 4420849 w 5918449"/>
              <a:gd name="connsiteY5" fmla="*/ 1555200 h 3654308"/>
              <a:gd name="connsiteX6" fmla="*/ 5112049 w 5918449"/>
              <a:gd name="connsiteY6" fmla="*/ 1123200 h 3654308"/>
              <a:gd name="connsiteX7" fmla="*/ 5407249 w 5918449"/>
              <a:gd name="connsiteY7" fmla="*/ 367200 h 3654308"/>
              <a:gd name="connsiteX8" fmla="*/ 5918449 w 5918449"/>
              <a:gd name="connsiteY8" fmla="*/ 0 h 365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18449" h="3654308">
                <a:moveTo>
                  <a:pt x="0" y="3654308"/>
                </a:moveTo>
                <a:cubicBezTo>
                  <a:pt x="169500" y="3573308"/>
                  <a:pt x="96041" y="3604251"/>
                  <a:pt x="338449" y="3535200"/>
                </a:cubicBezTo>
                <a:cubicBezTo>
                  <a:pt x="580857" y="3466149"/>
                  <a:pt x="1101649" y="3380400"/>
                  <a:pt x="1454449" y="3240000"/>
                </a:cubicBezTo>
                <a:cubicBezTo>
                  <a:pt x="1807249" y="3099600"/>
                  <a:pt x="2455249" y="2692800"/>
                  <a:pt x="2455249" y="2692800"/>
                </a:cubicBezTo>
                <a:cubicBezTo>
                  <a:pt x="2774449" y="2520000"/>
                  <a:pt x="3042049" y="2392800"/>
                  <a:pt x="3369649" y="2203200"/>
                </a:cubicBezTo>
                <a:cubicBezTo>
                  <a:pt x="3697249" y="2013600"/>
                  <a:pt x="4420849" y="1555200"/>
                  <a:pt x="4420849" y="1555200"/>
                </a:cubicBezTo>
                <a:cubicBezTo>
                  <a:pt x="4711249" y="1375200"/>
                  <a:pt x="4947649" y="1321200"/>
                  <a:pt x="5112049" y="1123200"/>
                </a:cubicBezTo>
                <a:cubicBezTo>
                  <a:pt x="5276449" y="925200"/>
                  <a:pt x="5272849" y="554400"/>
                  <a:pt x="5407249" y="367200"/>
                </a:cubicBezTo>
                <a:cubicBezTo>
                  <a:pt x="5541649" y="180000"/>
                  <a:pt x="5730049" y="90000"/>
                  <a:pt x="5918449" y="0"/>
                </a:cubicBezTo>
              </a:path>
            </a:pathLst>
          </a:custGeom>
          <a:ln w="50800">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The Wildergarten\Teaching\History\Fenn Edited\Glenwood Panorama from Upper Ranch Picture 012.jpg"/>
          <p:cNvPicPr>
            <a:picLocks noChangeAspect="1" noChangeArrowheads="1"/>
          </p:cNvPicPr>
          <p:nvPr/>
        </p:nvPicPr>
        <p:blipFill>
          <a:blip r:embed="rId3" cstate="print"/>
          <a:srcRect l="255" r="2293" b="1770"/>
          <a:stretch>
            <a:fillRect/>
          </a:stretch>
        </p:blipFill>
        <p:spPr bwMode="auto">
          <a:xfrm>
            <a:off x="0" y="0"/>
            <a:ext cx="10972800" cy="7959055"/>
          </a:xfrm>
          <a:prstGeom prst="rect">
            <a:avLst/>
          </a:prstGeom>
          <a:noFill/>
        </p:spPr>
      </p:pic>
      <p:sp>
        <p:nvSpPr>
          <p:cNvPr id="25" name="Rectangle 24"/>
          <p:cNvSpPr/>
          <p:nvPr/>
        </p:nvSpPr>
        <p:spPr>
          <a:xfrm>
            <a:off x="365760" y="365760"/>
            <a:ext cx="7885776" cy="1200329"/>
          </a:xfrm>
          <a:prstGeom prst="rect">
            <a:avLst/>
          </a:prstGeom>
        </p:spPr>
        <p:txBody>
          <a:bodyPr wrap="square">
            <a:spAutoFit/>
          </a:bodyPr>
          <a:lstStyle/>
          <a:p>
            <a:pPr>
              <a:tabLst>
                <a:tab pos="569913" algn="l"/>
                <a:tab pos="1144588" algn="l"/>
              </a:tabLst>
            </a:pPr>
            <a:r>
              <a:rPr lang="en-US" sz="3600" dirty="0">
                <a:latin typeface="Trajan Pro" pitchFamily="18" charset="0"/>
              </a:rPr>
              <a:t>Midway Through </a:t>
            </a:r>
          </a:p>
          <a:p>
            <a:pPr>
              <a:tabLst>
                <a:tab pos="569913" algn="l"/>
                <a:tab pos="1144588" algn="l"/>
              </a:tabLst>
            </a:pPr>
            <a:r>
              <a:rPr lang="en-US" sz="3600" dirty="0">
                <a:latin typeface="Trajan Pro" pitchFamily="18" charset="0"/>
              </a:rPr>
              <a:t>	A Beginning…</a:t>
            </a:r>
          </a:p>
        </p:txBody>
      </p:sp>
      <p:sp>
        <p:nvSpPr>
          <p:cNvPr id="4" name="object 6"/>
          <p:cNvSpPr txBox="1"/>
          <p:nvPr/>
        </p:nvSpPr>
        <p:spPr>
          <a:xfrm>
            <a:off x="115567" y="7660069"/>
            <a:ext cx="3435222" cy="215444"/>
          </a:xfrm>
          <a:prstGeom prst="rect">
            <a:avLst/>
          </a:prstGeom>
        </p:spPr>
        <p:txBody>
          <a:bodyPr vert="horz" wrap="square" lIns="0" tIns="0" rIns="0" bIns="0" rtlCol="0">
            <a:spAutoFit/>
          </a:bodyPr>
          <a:lstStyle/>
          <a:p>
            <a:pPr marL="15240"/>
            <a:r>
              <a:rPr lang="en-US" sz="1400" b="1" dirty="0">
                <a:solidFill>
                  <a:srgbClr val="FFFFFF"/>
                </a:solidFill>
                <a:cs typeface="Arial"/>
              </a:rPr>
              <a:t>1922 courtesy of Edward Fenn</a:t>
            </a:r>
            <a:endParaRPr lang="en-US" sz="1400" dirty="0">
              <a:cs typeface="Arial"/>
            </a:endParaRPr>
          </a:p>
        </p:txBody>
      </p:sp>
      <p:sp>
        <p:nvSpPr>
          <p:cNvPr id="2" name="object 6">
            <a:extLst>
              <a:ext uri="{FF2B5EF4-FFF2-40B4-BE49-F238E27FC236}">
                <a16:creationId xmlns:a16="http://schemas.microsoft.com/office/drawing/2014/main" id="{0204193B-84A7-20F2-369F-160ABECEA848}"/>
              </a:ext>
            </a:extLst>
          </p:cNvPr>
          <p:cNvSpPr txBox="1"/>
          <p:nvPr/>
        </p:nvSpPr>
        <p:spPr>
          <a:xfrm rot="20761432">
            <a:off x="9043537" y="7425810"/>
            <a:ext cx="1935612" cy="246221"/>
          </a:xfrm>
          <a:prstGeom prst="rect">
            <a:avLst/>
          </a:prstGeom>
        </p:spPr>
        <p:txBody>
          <a:bodyPr vert="horz" wrap="square" lIns="0" tIns="0" rIns="0" bIns="0" rtlCol="0">
            <a:spAutoFit/>
          </a:bodyPr>
          <a:lstStyle/>
          <a:p>
            <a:pPr marL="15240" algn="ctr"/>
            <a:r>
              <a:rPr lang="en-US" sz="1600" b="1" dirty="0">
                <a:solidFill>
                  <a:srgbClr val="FFFFFF"/>
                </a:solidFill>
                <a:cs typeface="Arial"/>
              </a:rPr>
              <a:t>Old Growth Trees</a:t>
            </a:r>
          </a:p>
        </p:txBody>
      </p:sp>
      <p:sp>
        <p:nvSpPr>
          <p:cNvPr id="3" name="object 6">
            <a:extLst>
              <a:ext uri="{FF2B5EF4-FFF2-40B4-BE49-F238E27FC236}">
                <a16:creationId xmlns:a16="http://schemas.microsoft.com/office/drawing/2014/main" id="{0A47D83D-9FE2-49C3-31B1-7AF3E0BCEF7C}"/>
              </a:ext>
            </a:extLst>
          </p:cNvPr>
          <p:cNvSpPr txBox="1"/>
          <p:nvPr/>
        </p:nvSpPr>
        <p:spPr>
          <a:xfrm rot="482816">
            <a:off x="6934280" y="5113170"/>
            <a:ext cx="1935612" cy="246221"/>
          </a:xfrm>
          <a:prstGeom prst="rect">
            <a:avLst/>
          </a:prstGeom>
        </p:spPr>
        <p:txBody>
          <a:bodyPr vert="horz" wrap="square" lIns="0" tIns="0" rIns="0" bIns="0" rtlCol="0">
            <a:spAutoFit/>
          </a:bodyPr>
          <a:lstStyle/>
          <a:p>
            <a:pPr marL="15240" algn="ctr"/>
            <a:r>
              <a:rPr lang="en-US" sz="1600" b="1" dirty="0">
                <a:solidFill>
                  <a:srgbClr val="FFFFFF"/>
                </a:solidFill>
                <a:cs typeface="Arial"/>
              </a:rPr>
              <a:t>Second Growth Trees</a:t>
            </a:r>
          </a:p>
        </p:txBody>
      </p:sp>
      <p:sp>
        <p:nvSpPr>
          <p:cNvPr id="5" name="object 6">
            <a:extLst>
              <a:ext uri="{FF2B5EF4-FFF2-40B4-BE49-F238E27FC236}">
                <a16:creationId xmlns:a16="http://schemas.microsoft.com/office/drawing/2014/main" id="{F5B4C7CF-601D-3B2B-4C5E-AC8EAA4774A6}"/>
              </a:ext>
            </a:extLst>
          </p:cNvPr>
          <p:cNvSpPr txBox="1"/>
          <p:nvPr/>
        </p:nvSpPr>
        <p:spPr>
          <a:xfrm rot="687232">
            <a:off x="4857897" y="4767528"/>
            <a:ext cx="1935612" cy="246221"/>
          </a:xfrm>
          <a:prstGeom prst="rect">
            <a:avLst/>
          </a:prstGeom>
        </p:spPr>
        <p:txBody>
          <a:bodyPr vert="horz" wrap="square" lIns="0" tIns="0" rIns="0" bIns="0" rtlCol="0">
            <a:spAutoFit/>
          </a:bodyPr>
          <a:lstStyle/>
          <a:p>
            <a:pPr marL="15240" algn="ctr"/>
            <a:r>
              <a:rPr lang="en-US" sz="1600" b="1" dirty="0">
                <a:solidFill>
                  <a:srgbClr val="FFFFFF"/>
                </a:solidFill>
                <a:cs typeface="Arial"/>
              </a:rPr>
              <a:t>First Growth Trees</a:t>
            </a:r>
          </a:p>
        </p:txBody>
      </p:sp>
    </p:spTree>
    <p:extLst>
      <p:ext uri="{BB962C8B-B14F-4D97-AF65-F5344CB8AC3E}">
        <p14:creationId xmlns:p14="http://schemas.microsoft.com/office/powerpoint/2010/main" val="13158631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22\Incoming 2-22\DSCN4387.JPG"/>
          <p:cNvPicPr>
            <a:picLocks noChangeAspect="1" noChangeArrowheads="1"/>
          </p:cNvPicPr>
          <p:nvPr/>
        </p:nvPicPr>
        <p:blipFill>
          <a:blip r:embed="rId3" cstate="print"/>
          <a:srcRect/>
          <a:stretch>
            <a:fillRect/>
          </a:stretch>
        </p:blipFill>
        <p:spPr bwMode="auto">
          <a:xfrm>
            <a:off x="0" y="0"/>
            <a:ext cx="10972800" cy="8229655"/>
          </a:xfrm>
          <a:prstGeom prst="rect">
            <a:avLst/>
          </a:prstGeom>
          <a:noFill/>
        </p:spPr>
      </p:pic>
      <p:sp>
        <p:nvSpPr>
          <p:cNvPr id="5" name="Rectangle 4"/>
          <p:cNvSpPr/>
          <p:nvPr/>
        </p:nvSpPr>
        <p:spPr>
          <a:xfrm>
            <a:off x="2167" y="7909431"/>
            <a:ext cx="1140184" cy="295466"/>
          </a:xfrm>
          <a:prstGeom prst="rect">
            <a:avLst/>
          </a:prstGeom>
        </p:spPr>
        <p:txBody>
          <a:bodyPr wrap="non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February 2022</a:t>
            </a:r>
            <a:endParaRPr lang="en-US" sz="1200" dirty="0"/>
          </a:p>
        </p:txBody>
      </p:sp>
      <p:pic>
        <p:nvPicPr>
          <p:cNvPr id="9" name="Picture 8"/>
          <p:cNvPicPr>
            <a:picLocks noChangeAspect="1" noChangeArrowheads="1"/>
          </p:cNvPicPr>
          <p:nvPr/>
        </p:nvPicPr>
        <p:blipFill>
          <a:blip r:embed="rId4" cstate="print"/>
          <a:srcRect/>
          <a:stretch>
            <a:fillRect/>
          </a:stretch>
        </p:blipFill>
        <p:spPr bwMode="auto">
          <a:xfrm>
            <a:off x="10627712" y="7697949"/>
            <a:ext cx="276515" cy="462370"/>
          </a:xfrm>
          <a:prstGeom prst="rect">
            <a:avLst/>
          </a:prstGeom>
          <a:noFill/>
          <a:ln w="9525">
            <a:noFill/>
            <a:miter lim="800000"/>
            <a:headEnd/>
            <a:tailEnd/>
          </a:ln>
          <a:effectLst/>
        </p:spPr>
      </p:pic>
      <p:sp>
        <p:nvSpPr>
          <p:cNvPr id="8" name="Freeform 7"/>
          <p:cNvSpPr/>
          <p:nvPr/>
        </p:nvSpPr>
        <p:spPr>
          <a:xfrm>
            <a:off x="18535" y="4748476"/>
            <a:ext cx="3739655" cy="2406085"/>
          </a:xfrm>
          <a:custGeom>
            <a:avLst/>
            <a:gdLst>
              <a:gd name="connsiteX0" fmla="*/ 3435179 w 3435179"/>
              <a:gd name="connsiteY0" fmla="*/ 0 h 2020330"/>
              <a:gd name="connsiteX1" fmla="*/ 1902941 w 3435179"/>
              <a:gd name="connsiteY1" fmla="*/ 1037968 h 2020330"/>
              <a:gd name="connsiteX2" fmla="*/ 747584 w 3435179"/>
              <a:gd name="connsiteY2" fmla="*/ 1550773 h 2020330"/>
              <a:gd name="connsiteX3" fmla="*/ 0 w 3435179"/>
              <a:gd name="connsiteY3" fmla="*/ 2020330 h 2020330"/>
              <a:gd name="connsiteX0" fmla="*/ 3435179 w 3491238"/>
              <a:gd name="connsiteY0" fmla="*/ 29627 h 2049957"/>
              <a:gd name="connsiteX1" fmla="*/ 3235865 w 3491238"/>
              <a:gd name="connsiteY1" fmla="*/ 172995 h 2049957"/>
              <a:gd name="connsiteX2" fmla="*/ 1902941 w 3491238"/>
              <a:gd name="connsiteY2" fmla="*/ 1067595 h 2049957"/>
              <a:gd name="connsiteX3" fmla="*/ 747584 w 3491238"/>
              <a:gd name="connsiteY3" fmla="*/ 1580400 h 2049957"/>
              <a:gd name="connsiteX4" fmla="*/ 0 w 3491238"/>
              <a:gd name="connsiteY4" fmla="*/ 2049957 h 2049957"/>
              <a:gd name="connsiteX0" fmla="*/ 3435179 w 3435179"/>
              <a:gd name="connsiteY0" fmla="*/ 0 h 2020330"/>
              <a:gd name="connsiteX1" fmla="*/ 3235865 w 3435179"/>
              <a:gd name="connsiteY1" fmla="*/ 143368 h 2020330"/>
              <a:gd name="connsiteX2" fmla="*/ 1902941 w 3435179"/>
              <a:gd name="connsiteY2" fmla="*/ 1037968 h 2020330"/>
              <a:gd name="connsiteX3" fmla="*/ 747584 w 3435179"/>
              <a:gd name="connsiteY3" fmla="*/ 1550773 h 2020330"/>
              <a:gd name="connsiteX4" fmla="*/ 0 w 3435179"/>
              <a:gd name="connsiteY4" fmla="*/ 2020330 h 2020330"/>
              <a:gd name="connsiteX0" fmla="*/ 3739655 w 3739655"/>
              <a:gd name="connsiteY0" fmla="*/ 0 h 2406085"/>
              <a:gd name="connsiteX1" fmla="*/ 3235865 w 3739655"/>
              <a:gd name="connsiteY1" fmla="*/ 529123 h 2406085"/>
              <a:gd name="connsiteX2" fmla="*/ 1902941 w 3739655"/>
              <a:gd name="connsiteY2" fmla="*/ 1423723 h 2406085"/>
              <a:gd name="connsiteX3" fmla="*/ 747584 w 3739655"/>
              <a:gd name="connsiteY3" fmla="*/ 1936528 h 2406085"/>
              <a:gd name="connsiteX4" fmla="*/ 0 w 3739655"/>
              <a:gd name="connsiteY4" fmla="*/ 2406085 h 240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655" h="2406085">
                <a:moveTo>
                  <a:pt x="3739655" y="0"/>
                </a:moveTo>
                <a:cubicBezTo>
                  <a:pt x="3706436" y="23895"/>
                  <a:pt x="3273414" y="486472"/>
                  <a:pt x="3235865" y="529123"/>
                </a:cubicBezTo>
                <a:cubicBezTo>
                  <a:pt x="2980492" y="702118"/>
                  <a:pt x="2317655" y="1189156"/>
                  <a:pt x="1902941" y="1423723"/>
                </a:cubicBezTo>
                <a:cubicBezTo>
                  <a:pt x="1488228" y="1658291"/>
                  <a:pt x="1064741" y="1772801"/>
                  <a:pt x="747584" y="1936528"/>
                </a:cubicBezTo>
                <a:cubicBezTo>
                  <a:pt x="430427" y="2100255"/>
                  <a:pt x="215213" y="2253170"/>
                  <a:pt x="0" y="2406085"/>
                </a:cubicBezTo>
              </a:path>
            </a:pathLst>
          </a:custGeom>
          <a:ln w="4127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3967548" y="4690870"/>
            <a:ext cx="4706440" cy="3594334"/>
          </a:xfrm>
          <a:custGeom>
            <a:avLst/>
            <a:gdLst>
              <a:gd name="connsiteX0" fmla="*/ 3075803 w 3199371"/>
              <a:gd name="connsiteY0" fmla="*/ 0 h 2940908"/>
              <a:gd name="connsiteX1" fmla="*/ 2995484 w 3199371"/>
              <a:gd name="connsiteY1" fmla="*/ 1359244 h 2940908"/>
              <a:gd name="connsiteX2" fmla="*/ 1852484 w 3199371"/>
              <a:gd name="connsiteY2" fmla="*/ 2113006 h 2940908"/>
              <a:gd name="connsiteX3" fmla="*/ 283176 w 3199371"/>
              <a:gd name="connsiteY3" fmla="*/ 2817341 h 2940908"/>
              <a:gd name="connsiteX4" fmla="*/ 153430 w 3199371"/>
              <a:gd name="connsiteY4" fmla="*/ 2854411 h 2940908"/>
              <a:gd name="connsiteX0" fmla="*/ 3477490 w 3539274"/>
              <a:gd name="connsiteY0" fmla="*/ 0 h 3479121"/>
              <a:gd name="connsiteX1" fmla="*/ 2995484 w 3539274"/>
              <a:gd name="connsiteY1" fmla="*/ 1897457 h 3479121"/>
              <a:gd name="connsiteX2" fmla="*/ 1852484 w 3539274"/>
              <a:gd name="connsiteY2" fmla="*/ 2651219 h 3479121"/>
              <a:gd name="connsiteX3" fmla="*/ 283176 w 3539274"/>
              <a:gd name="connsiteY3" fmla="*/ 3355554 h 3479121"/>
              <a:gd name="connsiteX4" fmla="*/ 153430 w 3539274"/>
              <a:gd name="connsiteY4" fmla="*/ 3392624 h 3479121"/>
              <a:gd name="connsiteX0" fmla="*/ 3477490 w 3514385"/>
              <a:gd name="connsiteY0" fmla="*/ 0 h 3479121"/>
              <a:gd name="connsiteX1" fmla="*/ 3434051 w 3514385"/>
              <a:gd name="connsiteY1" fmla="*/ 658717 h 3479121"/>
              <a:gd name="connsiteX2" fmla="*/ 2995484 w 3514385"/>
              <a:gd name="connsiteY2" fmla="*/ 1897457 h 3479121"/>
              <a:gd name="connsiteX3" fmla="*/ 1852484 w 3514385"/>
              <a:gd name="connsiteY3" fmla="*/ 2651219 h 3479121"/>
              <a:gd name="connsiteX4" fmla="*/ 283176 w 3514385"/>
              <a:gd name="connsiteY4" fmla="*/ 3355554 h 3479121"/>
              <a:gd name="connsiteX5" fmla="*/ 153430 w 3514385"/>
              <a:gd name="connsiteY5" fmla="*/ 3392624 h 3479121"/>
              <a:gd name="connsiteX0" fmla="*/ 3477490 w 3477490"/>
              <a:gd name="connsiteY0" fmla="*/ 0 h 3479121"/>
              <a:gd name="connsiteX1" fmla="*/ 3189455 w 3477490"/>
              <a:gd name="connsiteY1" fmla="*/ 576071 h 3479121"/>
              <a:gd name="connsiteX2" fmla="*/ 2995484 w 3477490"/>
              <a:gd name="connsiteY2" fmla="*/ 1897457 h 3479121"/>
              <a:gd name="connsiteX3" fmla="*/ 1852484 w 3477490"/>
              <a:gd name="connsiteY3" fmla="*/ 2651219 h 3479121"/>
              <a:gd name="connsiteX4" fmla="*/ 283176 w 3477490"/>
              <a:gd name="connsiteY4" fmla="*/ 3355554 h 3479121"/>
              <a:gd name="connsiteX5" fmla="*/ 153430 w 3477490"/>
              <a:gd name="connsiteY5" fmla="*/ 3392624 h 3479121"/>
              <a:gd name="connsiteX0" fmla="*/ 3419883 w 3419883"/>
              <a:gd name="connsiteY0" fmla="*/ 0 h 3594334"/>
              <a:gd name="connsiteX1" fmla="*/ 3189455 w 3419883"/>
              <a:gd name="connsiteY1" fmla="*/ 691284 h 3594334"/>
              <a:gd name="connsiteX2" fmla="*/ 2995484 w 3419883"/>
              <a:gd name="connsiteY2" fmla="*/ 2012670 h 3594334"/>
              <a:gd name="connsiteX3" fmla="*/ 1852484 w 3419883"/>
              <a:gd name="connsiteY3" fmla="*/ 2766432 h 3594334"/>
              <a:gd name="connsiteX4" fmla="*/ 283176 w 3419883"/>
              <a:gd name="connsiteY4" fmla="*/ 3470767 h 3594334"/>
              <a:gd name="connsiteX5" fmla="*/ 153430 w 3419883"/>
              <a:gd name="connsiteY5" fmla="*/ 3507837 h 3594334"/>
              <a:gd name="connsiteX0" fmla="*/ 3419883 w 4585150"/>
              <a:gd name="connsiteY0" fmla="*/ 0 h 3594334"/>
              <a:gd name="connsiteX1" fmla="*/ 4514417 w 4585150"/>
              <a:gd name="connsiteY1" fmla="*/ 1094533 h 3594334"/>
              <a:gd name="connsiteX2" fmla="*/ 2995484 w 4585150"/>
              <a:gd name="connsiteY2" fmla="*/ 2012670 h 3594334"/>
              <a:gd name="connsiteX3" fmla="*/ 1852484 w 4585150"/>
              <a:gd name="connsiteY3" fmla="*/ 2766432 h 3594334"/>
              <a:gd name="connsiteX4" fmla="*/ 283176 w 4585150"/>
              <a:gd name="connsiteY4" fmla="*/ 3470767 h 3594334"/>
              <a:gd name="connsiteX5" fmla="*/ 153430 w 4585150"/>
              <a:gd name="connsiteY5" fmla="*/ 3507837 h 3594334"/>
              <a:gd name="connsiteX0" fmla="*/ 3419883 w 4591226"/>
              <a:gd name="connsiteY0" fmla="*/ 0 h 3594334"/>
              <a:gd name="connsiteX1" fmla="*/ 4514417 w 4591226"/>
              <a:gd name="connsiteY1" fmla="*/ 1094533 h 3594334"/>
              <a:gd name="connsiteX2" fmla="*/ 2959027 w 4591226"/>
              <a:gd name="connsiteY2" fmla="*/ 2246673 h 3594334"/>
              <a:gd name="connsiteX3" fmla="*/ 1852484 w 4591226"/>
              <a:gd name="connsiteY3" fmla="*/ 2766432 h 3594334"/>
              <a:gd name="connsiteX4" fmla="*/ 283176 w 4591226"/>
              <a:gd name="connsiteY4" fmla="*/ 3470767 h 3594334"/>
              <a:gd name="connsiteX5" fmla="*/ 153430 w 4591226"/>
              <a:gd name="connsiteY5" fmla="*/ 3507837 h 3594334"/>
              <a:gd name="connsiteX0" fmla="*/ 4111167 w 4706440"/>
              <a:gd name="connsiteY0" fmla="*/ 0 h 3594334"/>
              <a:gd name="connsiteX1" fmla="*/ 4514417 w 4706440"/>
              <a:gd name="connsiteY1" fmla="*/ 1094533 h 3594334"/>
              <a:gd name="connsiteX2" fmla="*/ 2959027 w 4706440"/>
              <a:gd name="connsiteY2" fmla="*/ 2246673 h 3594334"/>
              <a:gd name="connsiteX3" fmla="*/ 1852484 w 4706440"/>
              <a:gd name="connsiteY3" fmla="*/ 2766432 h 3594334"/>
              <a:gd name="connsiteX4" fmla="*/ 283176 w 4706440"/>
              <a:gd name="connsiteY4" fmla="*/ 3470767 h 3594334"/>
              <a:gd name="connsiteX5" fmla="*/ 153430 w 4706440"/>
              <a:gd name="connsiteY5" fmla="*/ 3507837 h 359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6440" h="3594334">
                <a:moveTo>
                  <a:pt x="4111167" y="0"/>
                </a:moveTo>
                <a:cubicBezTo>
                  <a:pt x="4103927" y="109786"/>
                  <a:pt x="4706440" y="720088"/>
                  <a:pt x="4514417" y="1094533"/>
                </a:cubicBezTo>
                <a:cubicBezTo>
                  <a:pt x="4322394" y="1468978"/>
                  <a:pt x="3402683" y="1968023"/>
                  <a:pt x="2959027" y="2246673"/>
                </a:cubicBezTo>
                <a:cubicBezTo>
                  <a:pt x="2515372" y="2525323"/>
                  <a:pt x="2298459" y="2562416"/>
                  <a:pt x="1852484" y="2766432"/>
                </a:cubicBezTo>
                <a:lnTo>
                  <a:pt x="283176" y="3470767"/>
                </a:lnTo>
                <a:cubicBezTo>
                  <a:pt x="0" y="3594334"/>
                  <a:pt x="76715" y="3551085"/>
                  <a:pt x="153430" y="3507837"/>
                </a:cubicBezTo>
              </a:path>
            </a:pathLst>
          </a:custGeom>
          <a:ln w="41275">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G:\Photos\Oldies but Goodies\NP Logging Shots\2D.jpg"/>
          <p:cNvPicPr>
            <a:picLocks noChangeAspect="1" noChangeArrowheads="1"/>
          </p:cNvPicPr>
          <p:nvPr/>
        </p:nvPicPr>
        <p:blipFill>
          <a:blip r:embed="rId3" cstate="print"/>
          <a:srcRect l="13750" t="28333" r="13750"/>
          <a:stretch>
            <a:fillRect/>
          </a:stretch>
        </p:blipFill>
        <p:spPr bwMode="auto">
          <a:xfrm>
            <a:off x="0" y="0"/>
            <a:ext cx="5550192" cy="8229600"/>
          </a:xfrm>
          <a:prstGeom prst="rect">
            <a:avLst/>
          </a:prstGeom>
          <a:noFill/>
        </p:spPr>
      </p:pic>
      <p:pic>
        <p:nvPicPr>
          <p:cNvPr id="1026" name="Picture 2" descr="G:\TRP\2trp-forestry\3-logging\10-Wall After 8_00.jpg"/>
          <p:cNvPicPr>
            <a:picLocks noChangeAspect="1" noChangeArrowheads="1"/>
          </p:cNvPicPr>
          <p:nvPr/>
        </p:nvPicPr>
        <p:blipFill>
          <a:blip r:embed="rId4" cstate="print"/>
          <a:srcRect/>
          <a:stretch>
            <a:fillRect/>
          </a:stretch>
        </p:blipFill>
        <p:spPr bwMode="auto">
          <a:xfrm>
            <a:off x="5486400" y="-5803"/>
            <a:ext cx="5486400" cy="8229600"/>
          </a:xfrm>
          <a:prstGeom prst="rect">
            <a:avLst/>
          </a:prstGeom>
          <a:noFill/>
        </p:spPr>
      </p:pic>
      <p:sp>
        <p:nvSpPr>
          <p:cNvPr id="11" name="TextBox 10"/>
          <p:cNvSpPr txBox="1"/>
          <p:nvPr/>
        </p:nvSpPr>
        <p:spPr>
          <a:xfrm>
            <a:off x="5506351" y="7903828"/>
            <a:ext cx="3919476" cy="295465"/>
          </a:xfrm>
          <a:prstGeom prst="rect">
            <a:avLst/>
          </a:prstGeom>
          <a:noFill/>
        </p:spPr>
        <p:txBody>
          <a:bodyPr wrap="square" lIns="109728" tIns="54864" rIns="109728" bIns="54864" rtlCol="0">
            <a:spAutoFit/>
          </a:bodyPr>
          <a:lstStyle/>
          <a:p>
            <a:r>
              <a:rPr lang="en-US" sz="1200" b="1" dirty="0"/>
              <a:t>April 2000 , The Wall of Wood (After)</a:t>
            </a:r>
          </a:p>
        </p:txBody>
      </p:sp>
      <p:sp>
        <p:nvSpPr>
          <p:cNvPr id="10" name="TextBox 9"/>
          <p:cNvSpPr txBox="1"/>
          <p:nvPr/>
        </p:nvSpPr>
        <p:spPr>
          <a:xfrm>
            <a:off x="5466449" y="7883877"/>
            <a:ext cx="3919476" cy="295465"/>
          </a:xfrm>
          <a:prstGeom prst="rect">
            <a:avLst/>
          </a:prstGeom>
          <a:noFill/>
        </p:spPr>
        <p:txBody>
          <a:bodyPr wrap="square" lIns="109728" tIns="54864" rIns="109728" bIns="54864" rtlCol="0">
            <a:spAutoFit/>
          </a:bodyPr>
          <a:lstStyle/>
          <a:p>
            <a:r>
              <a:rPr lang="en-US" sz="1200" b="1" dirty="0"/>
              <a:t>April 2000 , The Wall of Wood (After)</a:t>
            </a:r>
          </a:p>
        </p:txBody>
      </p:sp>
      <p:sp>
        <p:nvSpPr>
          <p:cNvPr id="4" name="TextBox 3"/>
          <p:cNvSpPr txBox="1"/>
          <p:nvPr/>
        </p:nvSpPr>
        <p:spPr>
          <a:xfrm>
            <a:off x="5486400" y="7893854"/>
            <a:ext cx="3919476" cy="295465"/>
          </a:xfrm>
          <a:prstGeom prst="rect">
            <a:avLst/>
          </a:prstGeom>
          <a:noFill/>
        </p:spPr>
        <p:txBody>
          <a:bodyPr wrap="square" lIns="109728" tIns="54864" rIns="109728" bIns="54864" rtlCol="0">
            <a:spAutoFit/>
          </a:bodyPr>
          <a:lstStyle/>
          <a:p>
            <a:r>
              <a:rPr lang="en-US" sz="1200" b="1" dirty="0">
                <a:solidFill>
                  <a:schemeClr val="bg1"/>
                </a:solidFill>
              </a:rPr>
              <a:t>April 2000 , The Wall of Wood (After)</a:t>
            </a:r>
          </a:p>
        </p:txBody>
      </p:sp>
      <p:pic>
        <p:nvPicPr>
          <p:cNvPr id="6" name="Picture 5"/>
          <p:cNvPicPr>
            <a:picLocks noChangeAspect="1" noChangeArrowheads="1"/>
          </p:cNvPicPr>
          <p:nvPr/>
        </p:nvPicPr>
        <p:blipFill>
          <a:blip r:embed="rId5" cstate="print"/>
          <a:srcRect/>
          <a:stretch>
            <a:fillRect/>
          </a:stretch>
        </p:blipFill>
        <p:spPr bwMode="auto">
          <a:xfrm>
            <a:off x="10601947" y="7663422"/>
            <a:ext cx="276515" cy="462370"/>
          </a:xfrm>
          <a:prstGeom prst="rect">
            <a:avLst/>
          </a:prstGeom>
          <a:noFill/>
          <a:ln w="9525">
            <a:noFill/>
            <a:miter lim="800000"/>
            <a:headEnd/>
            <a:tailEnd/>
          </a:ln>
          <a:effectLst/>
        </p:spPr>
      </p:pic>
      <p:sp>
        <p:nvSpPr>
          <p:cNvPr id="8" name="TextBox 7"/>
          <p:cNvSpPr txBox="1"/>
          <p:nvPr/>
        </p:nvSpPr>
        <p:spPr>
          <a:xfrm>
            <a:off x="0" y="7893854"/>
            <a:ext cx="3642960" cy="295465"/>
          </a:xfrm>
          <a:prstGeom prst="rect">
            <a:avLst/>
          </a:prstGeom>
          <a:noFill/>
        </p:spPr>
        <p:txBody>
          <a:bodyPr wrap="square" lIns="109728" tIns="54864" rIns="109728" bIns="54864" rtlCol="0">
            <a:spAutoFit/>
          </a:bodyPr>
          <a:lstStyle/>
          <a:p>
            <a:r>
              <a:rPr lang="en-US" sz="1200" b="1" dirty="0">
                <a:solidFill>
                  <a:schemeClr val="bg1"/>
                </a:solidFill>
              </a:rPr>
              <a:t>October 1999, The Wall of Wood (Before)</a:t>
            </a:r>
          </a:p>
        </p:txBody>
      </p:sp>
      <p:cxnSp>
        <p:nvCxnSpPr>
          <p:cNvPr id="9" name="Straight Connector 8"/>
          <p:cNvCxnSpPr/>
          <p:nvPr/>
        </p:nvCxnSpPr>
        <p:spPr>
          <a:xfrm>
            <a:off x="5486400" y="0"/>
            <a:ext cx="0" cy="8229600"/>
          </a:xfrm>
          <a:prstGeom prst="line">
            <a:avLst/>
          </a:prstGeom>
          <a:ln w="25400">
            <a:solidFill>
              <a:srgbClr val="220000"/>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7560270" y="6326928"/>
            <a:ext cx="829548" cy="8295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42" name="Oval 41"/>
          <p:cNvSpPr/>
          <p:nvPr/>
        </p:nvSpPr>
        <p:spPr>
          <a:xfrm>
            <a:off x="8769999" y="5958224"/>
            <a:ext cx="829548" cy="8295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en-US"/>
          </a:p>
        </p:txBody>
      </p:sp>
      <p:sp>
        <p:nvSpPr>
          <p:cNvPr id="43" name="Freeform 42"/>
          <p:cNvSpPr/>
          <p:nvPr/>
        </p:nvSpPr>
        <p:spPr>
          <a:xfrm>
            <a:off x="9849600" y="5407200"/>
            <a:ext cx="720000" cy="169200"/>
          </a:xfrm>
          <a:custGeom>
            <a:avLst/>
            <a:gdLst>
              <a:gd name="connsiteX0" fmla="*/ 720000 w 720000"/>
              <a:gd name="connsiteY0" fmla="*/ 0 h 169200"/>
              <a:gd name="connsiteX1" fmla="*/ 338400 w 720000"/>
              <a:gd name="connsiteY1" fmla="*/ 144000 h 169200"/>
              <a:gd name="connsiteX2" fmla="*/ 0 w 720000"/>
              <a:gd name="connsiteY2" fmla="*/ 151200 h 169200"/>
              <a:gd name="connsiteX3" fmla="*/ 0 w 720000"/>
              <a:gd name="connsiteY3" fmla="*/ 151200 h 169200"/>
            </a:gdLst>
            <a:ahLst/>
            <a:cxnLst>
              <a:cxn ang="0">
                <a:pos x="connsiteX0" y="connsiteY0"/>
              </a:cxn>
              <a:cxn ang="0">
                <a:pos x="connsiteX1" y="connsiteY1"/>
              </a:cxn>
              <a:cxn ang="0">
                <a:pos x="connsiteX2" y="connsiteY2"/>
              </a:cxn>
              <a:cxn ang="0">
                <a:pos x="connsiteX3" y="connsiteY3"/>
              </a:cxn>
            </a:cxnLst>
            <a:rect l="l" t="t" r="r" b="b"/>
            <a:pathLst>
              <a:path w="720000" h="169200">
                <a:moveTo>
                  <a:pt x="720000" y="0"/>
                </a:moveTo>
                <a:cubicBezTo>
                  <a:pt x="589200" y="59400"/>
                  <a:pt x="458400" y="118800"/>
                  <a:pt x="338400" y="144000"/>
                </a:cubicBezTo>
                <a:cubicBezTo>
                  <a:pt x="218400" y="169200"/>
                  <a:pt x="0" y="151200"/>
                  <a:pt x="0" y="151200"/>
                </a:cubicBezTo>
                <a:lnTo>
                  <a:pt x="0" y="151200"/>
                </a:ln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8812800" y="5608800"/>
            <a:ext cx="648000" cy="352800"/>
          </a:xfrm>
          <a:custGeom>
            <a:avLst/>
            <a:gdLst>
              <a:gd name="connsiteX0" fmla="*/ 648000 w 648000"/>
              <a:gd name="connsiteY0" fmla="*/ 0 h 352800"/>
              <a:gd name="connsiteX1" fmla="*/ 244800 w 648000"/>
              <a:gd name="connsiteY1" fmla="*/ 165600 h 352800"/>
              <a:gd name="connsiteX2" fmla="*/ 0 w 648000"/>
              <a:gd name="connsiteY2" fmla="*/ 352800 h 352800"/>
            </a:gdLst>
            <a:ahLst/>
            <a:cxnLst>
              <a:cxn ang="0">
                <a:pos x="connsiteX0" y="connsiteY0"/>
              </a:cxn>
              <a:cxn ang="0">
                <a:pos x="connsiteX1" y="connsiteY1"/>
              </a:cxn>
              <a:cxn ang="0">
                <a:pos x="connsiteX2" y="connsiteY2"/>
              </a:cxn>
            </a:cxnLst>
            <a:rect l="l" t="t" r="r" b="b"/>
            <a:pathLst>
              <a:path w="648000" h="352800">
                <a:moveTo>
                  <a:pt x="648000" y="0"/>
                </a:moveTo>
                <a:cubicBezTo>
                  <a:pt x="500400" y="53400"/>
                  <a:pt x="352800" y="106800"/>
                  <a:pt x="244800" y="165600"/>
                </a:cubicBezTo>
                <a:cubicBezTo>
                  <a:pt x="136800" y="224400"/>
                  <a:pt x="68400" y="288600"/>
                  <a:pt x="0" y="352800"/>
                </a:cubicBezTo>
              </a:path>
            </a:pathLst>
          </a:custGeom>
          <a:ln w="635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6645600" y="6055200"/>
            <a:ext cx="1576800" cy="1584000"/>
          </a:xfrm>
          <a:custGeom>
            <a:avLst/>
            <a:gdLst>
              <a:gd name="connsiteX0" fmla="*/ 1576800 w 1576800"/>
              <a:gd name="connsiteY0" fmla="*/ 0 h 1584000"/>
              <a:gd name="connsiteX1" fmla="*/ 1051200 w 1576800"/>
              <a:gd name="connsiteY1" fmla="*/ 237600 h 1584000"/>
              <a:gd name="connsiteX2" fmla="*/ 612000 w 1576800"/>
              <a:gd name="connsiteY2" fmla="*/ 547200 h 1584000"/>
              <a:gd name="connsiteX3" fmla="*/ 388800 w 1576800"/>
              <a:gd name="connsiteY3" fmla="*/ 1252800 h 1584000"/>
              <a:gd name="connsiteX4" fmla="*/ 0 w 1576800"/>
              <a:gd name="connsiteY4" fmla="*/ 1584000 h 158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6800" h="1584000">
                <a:moveTo>
                  <a:pt x="1576800" y="0"/>
                </a:moveTo>
                <a:cubicBezTo>
                  <a:pt x="1394400" y="73200"/>
                  <a:pt x="1212000" y="146400"/>
                  <a:pt x="1051200" y="237600"/>
                </a:cubicBezTo>
                <a:cubicBezTo>
                  <a:pt x="890400" y="328800"/>
                  <a:pt x="722400" y="378000"/>
                  <a:pt x="612000" y="547200"/>
                </a:cubicBezTo>
                <a:cubicBezTo>
                  <a:pt x="501600" y="716400"/>
                  <a:pt x="490800" y="1080000"/>
                  <a:pt x="388800" y="1252800"/>
                </a:cubicBezTo>
                <a:cubicBezTo>
                  <a:pt x="286800" y="1425600"/>
                  <a:pt x="143400" y="1504800"/>
                  <a:pt x="0" y="1584000"/>
                </a:cubicBezTo>
              </a:path>
            </a:pathLst>
          </a:cu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Photos\Cell Phone Photos\2025\1-25\PXL_20250113_230256909.MP.jpg"/>
          <p:cNvPicPr>
            <a:picLocks noChangeAspect="1" noChangeArrowheads="1"/>
          </p:cNvPicPr>
          <p:nvPr/>
        </p:nvPicPr>
        <p:blipFill>
          <a:blip r:embed="rId3" cstate="print">
            <a:lum bright="-15000"/>
          </a:blip>
          <a:srcRect l="10476" r="7619"/>
          <a:stretch>
            <a:fillRect/>
          </a:stretch>
        </p:blipFill>
        <p:spPr bwMode="auto">
          <a:xfrm>
            <a:off x="0" y="0"/>
            <a:ext cx="10972800" cy="7535855"/>
          </a:xfrm>
          <a:prstGeom prst="rect">
            <a:avLst/>
          </a:prstGeom>
          <a:noFill/>
        </p:spPr>
      </p:pic>
      <p:sp>
        <p:nvSpPr>
          <p:cNvPr id="5" name="Rectangle 4"/>
          <p:cNvSpPr/>
          <p:nvPr/>
        </p:nvSpPr>
        <p:spPr>
          <a:xfrm>
            <a:off x="98788" y="7167971"/>
            <a:ext cx="1067087" cy="295466"/>
          </a:xfrm>
          <a:prstGeom prst="rect">
            <a:avLst/>
          </a:prstGeom>
        </p:spPr>
        <p:txBody>
          <a:bodyPr wrap="non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January 2025</a:t>
            </a:r>
            <a:endParaRPr lang="en-US" sz="1200" dirty="0"/>
          </a:p>
        </p:txBody>
      </p:sp>
      <p:pic>
        <p:nvPicPr>
          <p:cNvPr id="9" name="Picture 8"/>
          <p:cNvPicPr>
            <a:picLocks noChangeAspect="1" noChangeArrowheads="1"/>
          </p:cNvPicPr>
          <p:nvPr/>
        </p:nvPicPr>
        <p:blipFill>
          <a:blip r:embed="rId4" cstate="print"/>
          <a:srcRect/>
          <a:stretch>
            <a:fillRect/>
          </a:stretch>
        </p:blipFill>
        <p:spPr bwMode="auto">
          <a:xfrm>
            <a:off x="10627712" y="6937543"/>
            <a:ext cx="276515" cy="462370"/>
          </a:xfrm>
          <a:prstGeom prst="rect">
            <a:avLst/>
          </a:prstGeom>
          <a:noFill/>
          <a:ln w="9525">
            <a:noFill/>
            <a:miter lim="800000"/>
            <a:headEnd/>
            <a:tailEnd/>
          </a:ln>
          <a:effectLst/>
        </p:spPr>
      </p:pic>
      <p:cxnSp>
        <p:nvCxnSpPr>
          <p:cNvPr id="6" name="Straight Arrow Connector 5"/>
          <p:cNvCxnSpPr/>
          <p:nvPr/>
        </p:nvCxnSpPr>
        <p:spPr>
          <a:xfrm flipH="1">
            <a:off x="4161439" y="3711551"/>
            <a:ext cx="403249" cy="345642"/>
          </a:xfrm>
          <a:prstGeom prst="straightConnector1">
            <a:avLst/>
          </a:prstGeom>
          <a:ln w="88900">
            <a:solidFill>
              <a:srgbClr val="FFFF00"/>
            </a:solidFill>
            <a:prstDash val="solid"/>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Shemitta\Shemitta Intermediate Photo Processing\Responsible Party\Drainage Diversion\Redwood Root Wad IMGP7669.JPG"/>
          <p:cNvPicPr>
            <a:picLocks noChangeAspect="1" noChangeArrowheads="1"/>
          </p:cNvPicPr>
          <p:nvPr/>
        </p:nvPicPr>
        <p:blipFill>
          <a:blip r:embed="rId3" cstate="print"/>
          <a:srcRect t="292" r="11630"/>
          <a:stretch>
            <a:fillRect/>
          </a:stretch>
        </p:blipFill>
        <p:spPr bwMode="auto">
          <a:xfrm>
            <a:off x="-11" y="0"/>
            <a:ext cx="10972811" cy="8225544"/>
          </a:xfrm>
          <a:prstGeom prst="rect">
            <a:avLst/>
          </a:prstGeom>
          <a:noFill/>
          <a:ln w="19050">
            <a:noFill/>
            <a:prstDash val="dash"/>
          </a:ln>
        </p:spPr>
      </p:pic>
      <p:sp>
        <p:nvSpPr>
          <p:cNvPr id="12" name="Freeform 11"/>
          <p:cNvSpPr/>
          <p:nvPr/>
        </p:nvSpPr>
        <p:spPr>
          <a:xfrm>
            <a:off x="2721264" y="2962660"/>
            <a:ext cx="8146515" cy="5266940"/>
          </a:xfrm>
          <a:custGeom>
            <a:avLst/>
            <a:gdLst>
              <a:gd name="connsiteX0" fmla="*/ 6135880 w 6175760"/>
              <a:gd name="connsiteY0" fmla="*/ 0 h 3939611"/>
              <a:gd name="connsiteX1" fmla="*/ 6050422 w 6175760"/>
              <a:gd name="connsiteY1" fmla="*/ 188008 h 3939611"/>
              <a:gd name="connsiteX2" fmla="*/ 5383850 w 6175760"/>
              <a:gd name="connsiteY2" fmla="*/ 598206 h 3939611"/>
              <a:gd name="connsiteX3" fmla="*/ 4563454 w 6175760"/>
              <a:gd name="connsiteY3" fmla="*/ 1410056 h 3939611"/>
              <a:gd name="connsiteX4" fmla="*/ 3768695 w 6175760"/>
              <a:gd name="connsiteY4" fmla="*/ 2093720 h 3939611"/>
              <a:gd name="connsiteX5" fmla="*/ 3042302 w 6175760"/>
              <a:gd name="connsiteY5" fmla="*/ 2435552 h 3939611"/>
              <a:gd name="connsiteX6" fmla="*/ 2333001 w 6175760"/>
              <a:gd name="connsiteY6" fmla="*/ 2777383 h 3939611"/>
              <a:gd name="connsiteX7" fmla="*/ 1162228 w 6175760"/>
              <a:gd name="connsiteY7" fmla="*/ 3409772 h 3939611"/>
              <a:gd name="connsiteX8" fmla="*/ 0 w 6175760"/>
              <a:gd name="connsiteY8" fmla="*/ 3939611 h 3939611"/>
              <a:gd name="connsiteX0" fmla="*/ 6135880 w 6175760"/>
              <a:gd name="connsiteY0" fmla="*/ 0 h 3950456"/>
              <a:gd name="connsiteX1" fmla="*/ 6050422 w 6175760"/>
              <a:gd name="connsiteY1" fmla="*/ 188008 h 3950456"/>
              <a:gd name="connsiteX2" fmla="*/ 5383850 w 6175760"/>
              <a:gd name="connsiteY2" fmla="*/ 598206 h 3950456"/>
              <a:gd name="connsiteX3" fmla="*/ 4563454 w 6175760"/>
              <a:gd name="connsiteY3" fmla="*/ 1410056 h 3950456"/>
              <a:gd name="connsiteX4" fmla="*/ 3768695 w 6175760"/>
              <a:gd name="connsiteY4" fmla="*/ 2093720 h 3950456"/>
              <a:gd name="connsiteX5" fmla="*/ 3042302 w 6175760"/>
              <a:gd name="connsiteY5" fmla="*/ 2435552 h 3950456"/>
              <a:gd name="connsiteX6" fmla="*/ 2333001 w 6175760"/>
              <a:gd name="connsiteY6" fmla="*/ 2777383 h 3950456"/>
              <a:gd name="connsiteX7" fmla="*/ 1162228 w 6175760"/>
              <a:gd name="connsiteY7" fmla="*/ 3409772 h 3950456"/>
              <a:gd name="connsiteX8" fmla="*/ 203799 w 6175760"/>
              <a:gd name="connsiteY8" fmla="*/ 3862150 h 3950456"/>
              <a:gd name="connsiteX9" fmla="*/ 0 w 6175760"/>
              <a:gd name="connsiteY9" fmla="*/ 3939611 h 3950456"/>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2807454 w 6650213"/>
              <a:gd name="connsiteY6" fmla="*/ 2777383 h 4619002"/>
              <a:gd name="connsiteX7" fmla="*/ 1636681 w 6650213"/>
              <a:gd name="connsiteY7" fmla="*/ 3409772 h 4619002"/>
              <a:gd name="connsiteX8" fmla="*/ 678252 w 6650213"/>
              <a:gd name="connsiteY8" fmla="*/ 3862150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2807454 w 6650213"/>
              <a:gd name="connsiteY6" fmla="*/ 2777383 h 4619002"/>
              <a:gd name="connsiteX7" fmla="*/ 1636681 w 6650213"/>
              <a:gd name="connsiteY7" fmla="*/ 3409772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2807454 w 6650213"/>
              <a:gd name="connsiteY6" fmla="*/ 277738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3516755 w 6650213"/>
              <a:gd name="connsiteY5" fmla="*/ 2435552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243148 w 6650213"/>
              <a:gd name="connsiteY4" fmla="*/ 2093720 h 4619002"/>
              <a:gd name="connsiteX5" fmla="*/ 4032491 w 6650213"/>
              <a:gd name="connsiteY5" fmla="*/ 2822199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037907 w 6650213"/>
              <a:gd name="connsiteY3" fmla="*/ 1410056 h 4619002"/>
              <a:gd name="connsiteX4" fmla="*/ 4896596 w 6650213"/>
              <a:gd name="connsiteY4" fmla="*/ 2198123 h 4619002"/>
              <a:gd name="connsiteX5" fmla="*/ 4032491 w 6650213"/>
              <a:gd name="connsiteY5" fmla="*/ 2822199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6610333 w 6650213"/>
              <a:gd name="connsiteY0" fmla="*/ 0 h 4619002"/>
              <a:gd name="connsiteX1" fmla="*/ 6524875 w 6650213"/>
              <a:gd name="connsiteY1" fmla="*/ 188008 h 4619002"/>
              <a:gd name="connsiteX2" fmla="*/ 5858303 w 6650213"/>
              <a:gd name="connsiteY2" fmla="*/ 598206 h 4619002"/>
              <a:gd name="connsiteX3" fmla="*/ 5424660 w 6650213"/>
              <a:gd name="connsiteY3" fmla="*/ 1574048 h 4619002"/>
              <a:gd name="connsiteX4" fmla="*/ 4896596 w 6650213"/>
              <a:gd name="connsiteY4" fmla="*/ 2198123 h 4619002"/>
              <a:gd name="connsiteX5" fmla="*/ 4032491 w 6650213"/>
              <a:gd name="connsiteY5" fmla="*/ 2822199 h 4619002"/>
              <a:gd name="connsiteX6" fmla="*/ 3216392 w 6650213"/>
              <a:gd name="connsiteY6" fmla="*/ 3014223 h 4619002"/>
              <a:gd name="connsiteX7" fmla="*/ 2160263 w 6650213"/>
              <a:gd name="connsiteY7" fmla="*/ 3686304 h 4619002"/>
              <a:gd name="connsiteX8" fmla="*/ 1104135 w 6650213"/>
              <a:gd name="connsiteY8" fmla="*/ 4262374 h 4619002"/>
              <a:gd name="connsiteX9" fmla="*/ 0 w 6650213"/>
              <a:gd name="connsiteY9" fmla="*/ 4619002 h 4619002"/>
              <a:gd name="connsiteX0" fmla="*/ 7200875 w 7220815"/>
              <a:gd name="connsiteY0" fmla="*/ 23254 h 4508383"/>
              <a:gd name="connsiteX1" fmla="*/ 6524875 w 7220815"/>
              <a:gd name="connsiteY1" fmla="*/ 77389 h 4508383"/>
              <a:gd name="connsiteX2" fmla="*/ 5858303 w 7220815"/>
              <a:gd name="connsiteY2" fmla="*/ 487587 h 4508383"/>
              <a:gd name="connsiteX3" fmla="*/ 5424660 w 7220815"/>
              <a:gd name="connsiteY3" fmla="*/ 1463429 h 4508383"/>
              <a:gd name="connsiteX4" fmla="*/ 4896596 w 7220815"/>
              <a:gd name="connsiteY4" fmla="*/ 2087504 h 4508383"/>
              <a:gd name="connsiteX5" fmla="*/ 4032491 w 7220815"/>
              <a:gd name="connsiteY5" fmla="*/ 2711580 h 4508383"/>
              <a:gd name="connsiteX6" fmla="*/ 3216392 w 7220815"/>
              <a:gd name="connsiteY6" fmla="*/ 2903604 h 4508383"/>
              <a:gd name="connsiteX7" fmla="*/ 2160263 w 7220815"/>
              <a:gd name="connsiteY7" fmla="*/ 3575685 h 4508383"/>
              <a:gd name="connsiteX8" fmla="*/ 1104135 w 7220815"/>
              <a:gd name="connsiteY8" fmla="*/ 4151755 h 4508383"/>
              <a:gd name="connsiteX9" fmla="*/ 0 w 7220815"/>
              <a:gd name="connsiteY9" fmla="*/ 4508383 h 4508383"/>
              <a:gd name="connsiteX0" fmla="*/ 7200875 w 7220815"/>
              <a:gd name="connsiteY0" fmla="*/ 41876 h 4527005"/>
              <a:gd name="connsiteX1" fmla="*/ 6524875 w 7220815"/>
              <a:gd name="connsiteY1" fmla="*/ 96011 h 4527005"/>
              <a:gd name="connsiteX2" fmla="*/ 6336771 w 7220815"/>
              <a:gd name="connsiteY2" fmla="*/ 617945 h 4527005"/>
              <a:gd name="connsiteX3" fmla="*/ 5424660 w 7220815"/>
              <a:gd name="connsiteY3" fmla="*/ 1482051 h 4527005"/>
              <a:gd name="connsiteX4" fmla="*/ 4896596 w 7220815"/>
              <a:gd name="connsiteY4" fmla="*/ 2106126 h 4527005"/>
              <a:gd name="connsiteX5" fmla="*/ 4032491 w 7220815"/>
              <a:gd name="connsiteY5" fmla="*/ 2730202 h 4527005"/>
              <a:gd name="connsiteX6" fmla="*/ 3216392 w 7220815"/>
              <a:gd name="connsiteY6" fmla="*/ 2922226 h 4527005"/>
              <a:gd name="connsiteX7" fmla="*/ 2160263 w 7220815"/>
              <a:gd name="connsiteY7" fmla="*/ 3594307 h 4527005"/>
              <a:gd name="connsiteX8" fmla="*/ 1104135 w 7220815"/>
              <a:gd name="connsiteY8" fmla="*/ 4170377 h 4527005"/>
              <a:gd name="connsiteX9" fmla="*/ 0 w 7220815"/>
              <a:gd name="connsiteY9" fmla="*/ 4527005 h 4527005"/>
              <a:gd name="connsiteX0" fmla="*/ 7200875 w 7220815"/>
              <a:gd name="connsiteY0" fmla="*/ 0 h 4485129"/>
              <a:gd name="connsiteX1" fmla="*/ 6912841 w 7220815"/>
              <a:gd name="connsiteY1" fmla="*/ 336040 h 4485129"/>
              <a:gd name="connsiteX2" fmla="*/ 6336771 w 7220815"/>
              <a:gd name="connsiteY2" fmla="*/ 576069 h 4485129"/>
              <a:gd name="connsiteX3" fmla="*/ 5424660 w 7220815"/>
              <a:gd name="connsiteY3" fmla="*/ 1440175 h 4485129"/>
              <a:gd name="connsiteX4" fmla="*/ 4896596 w 7220815"/>
              <a:gd name="connsiteY4" fmla="*/ 2064250 h 4485129"/>
              <a:gd name="connsiteX5" fmla="*/ 4032491 w 7220815"/>
              <a:gd name="connsiteY5" fmla="*/ 2688326 h 4485129"/>
              <a:gd name="connsiteX6" fmla="*/ 3216392 w 7220815"/>
              <a:gd name="connsiteY6" fmla="*/ 2880350 h 4485129"/>
              <a:gd name="connsiteX7" fmla="*/ 2160263 w 7220815"/>
              <a:gd name="connsiteY7" fmla="*/ 3552431 h 4485129"/>
              <a:gd name="connsiteX8" fmla="*/ 1104135 w 7220815"/>
              <a:gd name="connsiteY8" fmla="*/ 4128501 h 4485129"/>
              <a:gd name="connsiteX9" fmla="*/ 0 w 7220815"/>
              <a:gd name="connsiteY9" fmla="*/ 4485129 h 4485129"/>
              <a:gd name="connsiteX0" fmla="*/ 7536917 w 7556857"/>
              <a:gd name="connsiteY0" fmla="*/ 0 h 4389119"/>
              <a:gd name="connsiteX1" fmla="*/ 6912841 w 7556857"/>
              <a:gd name="connsiteY1" fmla="*/ 240030 h 4389119"/>
              <a:gd name="connsiteX2" fmla="*/ 6336771 w 7556857"/>
              <a:gd name="connsiteY2" fmla="*/ 480059 h 4389119"/>
              <a:gd name="connsiteX3" fmla="*/ 5424660 w 7556857"/>
              <a:gd name="connsiteY3" fmla="*/ 1344165 h 4389119"/>
              <a:gd name="connsiteX4" fmla="*/ 4896596 w 7556857"/>
              <a:gd name="connsiteY4" fmla="*/ 1968240 h 4389119"/>
              <a:gd name="connsiteX5" fmla="*/ 4032491 w 7556857"/>
              <a:gd name="connsiteY5" fmla="*/ 2592316 h 4389119"/>
              <a:gd name="connsiteX6" fmla="*/ 3216392 w 7556857"/>
              <a:gd name="connsiteY6" fmla="*/ 2784340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7536917 w 7556857"/>
              <a:gd name="connsiteY0" fmla="*/ 0 h 4389119"/>
              <a:gd name="connsiteX1" fmla="*/ 6912841 w 7556857"/>
              <a:gd name="connsiteY1" fmla="*/ 240030 h 4389119"/>
              <a:gd name="connsiteX2" fmla="*/ 6336771 w 7556857"/>
              <a:gd name="connsiteY2" fmla="*/ 480059 h 4389119"/>
              <a:gd name="connsiteX3" fmla="*/ 5424660 w 7556857"/>
              <a:gd name="connsiteY3" fmla="*/ 1344165 h 4389119"/>
              <a:gd name="connsiteX4" fmla="*/ 5040614 w 7556857"/>
              <a:gd name="connsiteY4" fmla="*/ 2064251 h 4389119"/>
              <a:gd name="connsiteX5" fmla="*/ 4032491 w 7556857"/>
              <a:gd name="connsiteY5" fmla="*/ 2592316 h 4389119"/>
              <a:gd name="connsiteX6" fmla="*/ 3216392 w 7556857"/>
              <a:gd name="connsiteY6" fmla="*/ 2784340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7536917 w 7556857"/>
              <a:gd name="connsiteY0" fmla="*/ 0 h 4389119"/>
              <a:gd name="connsiteX1" fmla="*/ 6912841 w 7556857"/>
              <a:gd name="connsiteY1" fmla="*/ 240030 h 4389119"/>
              <a:gd name="connsiteX2" fmla="*/ 6336771 w 7556857"/>
              <a:gd name="connsiteY2" fmla="*/ 480059 h 4389119"/>
              <a:gd name="connsiteX3" fmla="*/ 5568678 w 7556857"/>
              <a:gd name="connsiteY3" fmla="*/ 1344164 h 4389119"/>
              <a:gd name="connsiteX4" fmla="*/ 5040614 w 7556857"/>
              <a:gd name="connsiteY4" fmla="*/ 2064251 h 4389119"/>
              <a:gd name="connsiteX5" fmla="*/ 4032491 w 7556857"/>
              <a:gd name="connsiteY5" fmla="*/ 2592316 h 4389119"/>
              <a:gd name="connsiteX6" fmla="*/ 3216392 w 7556857"/>
              <a:gd name="connsiteY6" fmla="*/ 2784340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7536917 w 7556857"/>
              <a:gd name="connsiteY0" fmla="*/ 0 h 4389119"/>
              <a:gd name="connsiteX1" fmla="*/ 6912841 w 7556857"/>
              <a:gd name="connsiteY1" fmla="*/ 240030 h 4389119"/>
              <a:gd name="connsiteX2" fmla="*/ 6336771 w 7556857"/>
              <a:gd name="connsiteY2" fmla="*/ 480059 h 4389119"/>
              <a:gd name="connsiteX3" fmla="*/ 5568678 w 7556857"/>
              <a:gd name="connsiteY3" fmla="*/ 1344164 h 4389119"/>
              <a:gd name="connsiteX4" fmla="*/ 5040614 w 7556857"/>
              <a:gd name="connsiteY4" fmla="*/ 2064251 h 4389119"/>
              <a:gd name="connsiteX5" fmla="*/ 4032491 w 7556857"/>
              <a:gd name="connsiteY5" fmla="*/ 2592316 h 4389119"/>
              <a:gd name="connsiteX6" fmla="*/ 3216392 w 7556857"/>
              <a:gd name="connsiteY6" fmla="*/ 2928356 h 4389119"/>
              <a:gd name="connsiteX7" fmla="*/ 2160263 w 7556857"/>
              <a:gd name="connsiteY7" fmla="*/ 3456421 h 4389119"/>
              <a:gd name="connsiteX8" fmla="*/ 1104135 w 7556857"/>
              <a:gd name="connsiteY8" fmla="*/ 4032491 h 4389119"/>
              <a:gd name="connsiteX9" fmla="*/ 0 w 7556857"/>
              <a:gd name="connsiteY9" fmla="*/ 4389119 h 4389119"/>
              <a:gd name="connsiteX0" fmla="*/ 6768823 w 6788763"/>
              <a:gd name="connsiteY0" fmla="*/ 0 h 4389117"/>
              <a:gd name="connsiteX1" fmla="*/ 6144747 w 6788763"/>
              <a:gd name="connsiteY1" fmla="*/ 240030 h 4389117"/>
              <a:gd name="connsiteX2" fmla="*/ 5568677 w 6788763"/>
              <a:gd name="connsiteY2" fmla="*/ 480059 h 4389117"/>
              <a:gd name="connsiteX3" fmla="*/ 4800584 w 6788763"/>
              <a:gd name="connsiteY3" fmla="*/ 1344164 h 4389117"/>
              <a:gd name="connsiteX4" fmla="*/ 4272520 w 6788763"/>
              <a:gd name="connsiteY4" fmla="*/ 2064251 h 4389117"/>
              <a:gd name="connsiteX5" fmla="*/ 3264397 w 6788763"/>
              <a:gd name="connsiteY5" fmla="*/ 2592316 h 4389117"/>
              <a:gd name="connsiteX6" fmla="*/ 2448298 w 6788763"/>
              <a:gd name="connsiteY6" fmla="*/ 2928356 h 4389117"/>
              <a:gd name="connsiteX7" fmla="*/ 1392169 w 6788763"/>
              <a:gd name="connsiteY7" fmla="*/ 3456421 h 4389117"/>
              <a:gd name="connsiteX8" fmla="*/ 336041 w 6788763"/>
              <a:gd name="connsiteY8" fmla="*/ 4032491 h 4389117"/>
              <a:gd name="connsiteX9" fmla="*/ 0 w 6788763"/>
              <a:gd name="connsiteY9" fmla="*/ 4389117 h 4389117"/>
              <a:gd name="connsiteX0" fmla="*/ 6768823 w 6788763"/>
              <a:gd name="connsiteY0" fmla="*/ 0 h 4389117"/>
              <a:gd name="connsiteX1" fmla="*/ 6144747 w 6788763"/>
              <a:gd name="connsiteY1" fmla="*/ 240030 h 4389117"/>
              <a:gd name="connsiteX2" fmla="*/ 5568677 w 6788763"/>
              <a:gd name="connsiteY2" fmla="*/ 480059 h 4389117"/>
              <a:gd name="connsiteX3" fmla="*/ 4800584 w 6788763"/>
              <a:gd name="connsiteY3" fmla="*/ 1344164 h 4389117"/>
              <a:gd name="connsiteX4" fmla="*/ 4272520 w 6788763"/>
              <a:gd name="connsiteY4" fmla="*/ 2064251 h 4389117"/>
              <a:gd name="connsiteX5" fmla="*/ 3264397 w 6788763"/>
              <a:gd name="connsiteY5" fmla="*/ 2592316 h 4389117"/>
              <a:gd name="connsiteX6" fmla="*/ 2448298 w 6788763"/>
              <a:gd name="connsiteY6" fmla="*/ 2928356 h 4389117"/>
              <a:gd name="connsiteX7" fmla="*/ 1392169 w 6788763"/>
              <a:gd name="connsiteY7" fmla="*/ 3456421 h 4389117"/>
              <a:gd name="connsiteX8" fmla="*/ 576070 w 6788763"/>
              <a:gd name="connsiteY8" fmla="*/ 3984484 h 4389117"/>
              <a:gd name="connsiteX9" fmla="*/ 0 w 6788763"/>
              <a:gd name="connsiteY9" fmla="*/ 4389117 h 438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88763" h="4389117">
                <a:moveTo>
                  <a:pt x="6768823" y="0"/>
                </a:moveTo>
                <a:cubicBezTo>
                  <a:pt x="6788763" y="44153"/>
                  <a:pt x="6344771" y="160020"/>
                  <a:pt x="6144747" y="240030"/>
                </a:cubicBezTo>
                <a:cubicBezTo>
                  <a:pt x="5944723" y="320040"/>
                  <a:pt x="5792704" y="296037"/>
                  <a:pt x="5568677" y="480059"/>
                </a:cubicBezTo>
                <a:cubicBezTo>
                  <a:pt x="5344650" y="664081"/>
                  <a:pt x="5016610" y="1080132"/>
                  <a:pt x="4800584" y="1344164"/>
                </a:cubicBezTo>
                <a:cubicBezTo>
                  <a:pt x="4584558" y="1608196"/>
                  <a:pt x="4528551" y="1856226"/>
                  <a:pt x="4272520" y="2064251"/>
                </a:cubicBezTo>
                <a:cubicBezTo>
                  <a:pt x="4016489" y="2272276"/>
                  <a:pt x="3264397" y="2592316"/>
                  <a:pt x="3264397" y="2592316"/>
                </a:cubicBezTo>
                <a:cubicBezTo>
                  <a:pt x="3025115" y="2706260"/>
                  <a:pt x="2760336" y="2784339"/>
                  <a:pt x="2448298" y="2928356"/>
                </a:cubicBezTo>
                <a:cubicBezTo>
                  <a:pt x="2136260" y="3072373"/>
                  <a:pt x="1704207" y="3280400"/>
                  <a:pt x="1392169" y="3456421"/>
                </a:cubicBezTo>
                <a:cubicBezTo>
                  <a:pt x="1080131" y="3632442"/>
                  <a:pt x="808098" y="3829035"/>
                  <a:pt x="576070" y="3984484"/>
                </a:cubicBezTo>
                <a:cubicBezTo>
                  <a:pt x="344042" y="4139933"/>
                  <a:pt x="33966" y="4376207"/>
                  <a:pt x="0" y="4389117"/>
                </a:cubicBezTo>
              </a:path>
            </a:pathLst>
          </a:custGeom>
          <a:ln w="76200">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txBody>
          <a:bodyPr lIns="109728" tIns="54864" rIns="109728" bIns="54864" rtlCol="0" anchor="ctr"/>
          <a:lstStyle/>
          <a:p>
            <a:pPr algn="ctr"/>
            <a:endParaRPr lang="en-US"/>
          </a:p>
        </p:txBody>
      </p:sp>
      <p:sp>
        <p:nvSpPr>
          <p:cNvPr id="9" name="object 12"/>
          <p:cNvSpPr txBox="1"/>
          <p:nvPr/>
        </p:nvSpPr>
        <p:spPr>
          <a:xfrm>
            <a:off x="94339" y="7906853"/>
            <a:ext cx="1059978" cy="184666"/>
          </a:xfrm>
          <a:prstGeom prst="rect">
            <a:avLst/>
          </a:prstGeom>
        </p:spPr>
        <p:txBody>
          <a:bodyPr vert="horz" wrap="square" lIns="0" tIns="0" rIns="0" bIns="0" rtlCol="0">
            <a:spAutoFit/>
          </a:bodyPr>
          <a:lstStyle/>
          <a:p>
            <a:pPr marL="15240"/>
            <a:r>
              <a:rPr lang="en-US" sz="1200" b="1" spc="-6" dirty="0">
                <a:solidFill>
                  <a:srgbClr val="FFFFFF"/>
                </a:solidFill>
                <a:latin typeface="Arial"/>
                <a:cs typeface="Arial"/>
              </a:rPr>
              <a:t>October 2013</a:t>
            </a:r>
            <a:endParaRPr sz="1200" dirty="0">
              <a:latin typeface="Arial"/>
              <a:cs typeface="Arial"/>
            </a:endParaRPr>
          </a:p>
        </p:txBody>
      </p:sp>
      <p:sp>
        <p:nvSpPr>
          <p:cNvPr id="10" name="TextBox 9"/>
          <p:cNvSpPr txBox="1"/>
          <p:nvPr/>
        </p:nvSpPr>
        <p:spPr>
          <a:xfrm>
            <a:off x="140425" y="5681725"/>
            <a:ext cx="1697581" cy="326243"/>
          </a:xfrm>
          <a:prstGeom prst="rect">
            <a:avLst/>
          </a:prstGeom>
          <a:noFill/>
        </p:spPr>
        <p:txBody>
          <a:bodyPr wrap="none" lIns="109728" tIns="54864" rIns="109728" bIns="54864" rtlCol="0">
            <a:spAutoFit/>
          </a:bodyPr>
          <a:lstStyle/>
          <a:p>
            <a:r>
              <a:rPr lang="en-US" sz="1400" b="1" dirty="0"/>
              <a:t>Incision begins here</a:t>
            </a:r>
          </a:p>
        </p:txBody>
      </p:sp>
      <p:cxnSp>
        <p:nvCxnSpPr>
          <p:cNvPr id="15" name="Straight Arrow Connector 14"/>
          <p:cNvCxnSpPr/>
          <p:nvPr/>
        </p:nvCxnSpPr>
        <p:spPr>
          <a:xfrm>
            <a:off x="2951692" y="5209333"/>
            <a:ext cx="1555389" cy="1555389"/>
          </a:xfrm>
          <a:prstGeom prst="straightConnector1">
            <a:avLst/>
          </a:prstGeom>
          <a:ln w="50800">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noChangeArrowheads="1"/>
          </p:cNvPicPr>
          <p:nvPr/>
        </p:nvPicPr>
        <p:blipFill>
          <a:blip r:embed="rId4" cstate="print"/>
          <a:srcRect/>
          <a:stretch>
            <a:fillRect/>
          </a:stretch>
        </p:blipFill>
        <p:spPr bwMode="auto">
          <a:xfrm>
            <a:off x="10627712" y="7684920"/>
            <a:ext cx="276515" cy="462370"/>
          </a:xfrm>
          <a:prstGeom prst="rect">
            <a:avLst/>
          </a:prstGeom>
          <a:noFill/>
          <a:ln w="9525">
            <a:noFill/>
            <a:miter lim="800000"/>
            <a:headEnd/>
            <a:tailEnd/>
          </a:ln>
          <a:effectLst/>
        </p:spPr>
      </p:pic>
      <p:sp>
        <p:nvSpPr>
          <p:cNvPr id="11" name="TextBox 10"/>
          <p:cNvSpPr txBox="1"/>
          <p:nvPr/>
        </p:nvSpPr>
        <p:spPr>
          <a:xfrm>
            <a:off x="163287" y="5704587"/>
            <a:ext cx="1697581" cy="326243"/>
          </a:xfrm>
          <a:prstGeom prst="rect">
            <a:avLst/>
          </a:prstGeom>
          <a:noFill/>
        </p:spPr>
        <p:txBody>
          <a:bodyPr wrap="none" lIns="109728" tIns="54864" rIns="109728" bIns="54864" rtlCol="0">
            <a:spAutoFit/>
          </a:bodyPr>
          <a:lstStyle/>
          <a:p>
            <a:r>
              <a:rPr lang="en-US" sz="1400" b="1" dirty="0"/>
              <a:t>Incision begins here</a:t>
            </a:r>
          </a:p>
        </p:txBody>
      </p:sp>
      <p:sp>
        <p:nvSpPr>
          <p:cNvPr id="14" name="TextBox 13"/>
          <p:cNvSpPr txBox="1"/>
          <p:nvPr/>
        </p:nvSpPr>
        <p:spPr>
          <a:xfrm>
            <a:off x="877840" y="4921298"/>
            <a:ext cx="2110578" cy="387798"/>
          </a:xfrm>
          <a:prstGeom prst="rect">
            <a:avLst/>
          </a:prstGeom>
          <a:noFill/>
        </p:spPr>
        <p:txBody>
          <a:bodyPr wrap="none" lIns="109728" tIns="54864" rIns="109728" bIns="54864" rtlCol="0">
            <a:spAutoFit/>
          </a:bodyPr>
          <a:lstStyle/>
          <a:p>
            <a:r>
              <a:rPr lang="en-US" sz="1800" b="1" dirty="0">
                <a:solidFill>
                  <a:schemeClr val="bg1"/>
                </a:solidFill>
              </a:rPr>
              <a:t>Incision begins here</a:t>
            </a:r>
          </a:p>
        </p:txBody>
      </p:sp>
      <p:sp>
        <p:nvSpPr>
          <p:cNvPr id="16" name="TextBox 15"/>
          <p:cNvSpPr txBox="1"/>
          <p:nvPr/>
        </p:nvSpPr>
        <p:spPr>
          <a:xfrm>
            <a:off x="10371516" y="59233"/>
            <a:ext cx="429990" cy="557076"/>
          </a:xfrm>
          <a:prstGeom prst="rect">
            <a:avLst/>
          </a:prstGeom>
          <a:noFill/>
        </p:spPr>
        <p:txBody>
          <a:bodyPr wrap="none" lIns="109728" tIns="54864" rIns="109728" bIns="54864" rtlCol="0">
            <a:spAutoFit/>
          </a:bodyPr>
          <a:lstStyle/>
          <a:p>
            <a:r>
              <a:rPr lang="en-US" sz="2900" b="1" dirty="0">
                <a:solidFill>
                  <a:schemeClr val="accent6">
                    <a:lumMod val="75000"/>
                  </a:schemeClr>
                </a:solidFill>
              </a:rPr>
              <a:t>B</a:t>
            </a:r>
          </a:p>
        </p:txBody>
      </p:sp>
      <p:sp>
        <p:nvSpPr>
          <p:cNvPr id="17" name="Freeform 16"/>
          <p:cNvSpPr/>
          <p:nvPr/>
        </p:nvSpPr>
        <p:spPr>
          <a:xfrm>
            <a:off x="3712800" y="2764800"/>
            <a:ext cx="952800" cy="4468800"/>
          </a:xfrm>
          <a:custGeom>
            <a:avLst/>
            <a:gdLst>
              <a:gd name="connsiteX0" fmla="*/ 952800 w 952800"/>
              <a:gd name="connsiteY0" fmla="*/ 0 h 4468800"/>
              <a:gd name="connsiteX1" fmla="*/ 276000 w 952800"/>
              <a:gd name="connsiteY1" fmla="*/ 288000 h 4468800"/>
              <a:gd name="connsiteX2" fmla="*/ 60000 w 952800"/>
              <a:gd name="connsiteY2" fmla="*/ 799200 h 4468800"/>
              <a:gd name="connsiteX3" fmla="*/ 38400 w 952800"/>
              <a:gd name="connsiteY3" fmla="*/ 1972800 h 4468800"/>
              <a:gd name="connsiteX4" fmla="*/ 290400 w 952800"/>
              <a:gd name="connsiteY4" fmla="*/ 2916000 h 4468800"/>
              <a:gd name="connsiteX5" fmla="*/ 362400 w 952800"/>
              <a:gd name="connsiteY5" fmla="*/ 3585600 h 4468800"/>
              <a:gd name="connsiteX6" fmla="*/ 319200 w 952800"/>
              <a:gd name="connsiteY6" fmla="*/ 4334400 h 4468800"/>
              <a:gd name="connsiteX7" fmla="*/ 297600 w 952800"/>
              <a:gd name="connsiteY7" fmla="*/ 4392000 h 446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800" h="4468800">
                <a:moveTo>
                  <a:pt x="952800" y="0"/>
                </a:moveTo>
                <a:cubicBezTo>
                  <a:pt x="688800" y="77400"/>
                  <a:pt x="424800" y="154800"/>
                  <a:pt x="276000" y="288000"/>
                </a:cubicBezTo>
                <a:cubicBezTo>
                  <a:pt x="127200" y="421200"/>
                  <a:pt x="99600" y="518400"/>
                  <a:pt x="60000" y="799200"/>
                </a:cubicBezTo>
                <a:cubicBezTo>
                  <a:pt x="20400" y="1080000"/>
                  <a:pt x="0" y="1620000"/>
                  <a:pt x="38400" y="1972800"/>
                </a:cubicBezTo>
                <a:cubicBezTo>
                  <a:pt x="76800" y="2325600"/>
                  <a:pt x="236400" y="2647200"/>
                  <a:pt x="290400" y="2916000"/>
                </a:cubicBezTo>
                <a:cubicBezTo>
                  <a:pt x="344400" y="3184800"/>
                  <a:pt x="357600" y="3349200"/>
                  <a:pt x="362400" y="3585600"/>
                </a:cubicBezTo>
                <a:cubicBezTo>
                  <a:pt x="367200" y="3822000"/>
                  <a:pt x="330000" y="4200000"/>
                  <a:pt x="319200" y="4334400"/>
                </a:cubicBezTo>
                <a:cubicBezTo>
                  <a:pt x="308400" y="4468800"/>
                  <a:pt x="303000" y="4430400"/>
                  <a:pt x="297600" y="4392000"/>
                </a:cubicBezTo>
              </a:path>
            </a:pathLst>
          </a:custGeom>
          <a:ln w="508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Freeform 17"/>
          <p:cNvSpPr/>
          <p:nvPr/>
        </p:nvSpPr>
        <p:spPr>
          <a:xfrm>
            <a:off x="5743503" y="608974"/>
            <a:ext cx="1319979" cy="3775785"/>
          </a:xfrm>
          <a:custGeom>
            <a:avLst/>
            <a:gdLst>
              <a:gd name="connsiteX0" fmla="*/ 0 w 1064683"/>
              <a:gd name="connsiteY0" fmla="*/ 6055783 h 6055783"/>
              <a:gd name="connsiteX1" fmla="*/ 552450 w 1064683"/>
              <a:gd name="connsiteY1" fmla="*/ 5808133 h 6055783"/>
              <a:gd name="connsiteX2" fmla="*/ 984250 w 1064683"/>
              <a:gd name="connsiteY2" fmla="*/ 5350933 h 6055783"/>
              <a:gd name="connsiteX3" fmla="*/ 1035050 w 1064683"/>
              <a:gd name="connsiteY3" fmla="*/ 3877733 h 6055783"/>
              <a:gd name="connsiteX4" fmla="*/ 1009650 w 1064683"/>
              <a:gd name="connsiteY4" fmla="*/ 556683 h 6055783"/>
              <a:gd name="connsiteX5" fmla="*/ 1016000 w 1064683"/>
              <a:gd name="connsiteY5" fmla="*/ 537633 h 6055783"/>
              <a:gd name="connsiteX0" fmla="*/ 0 w 1064683"/>
              <a:gd name="connsiteY0" fmla="*/ 5499100 h 5499100"/>
              <a:gd name="connsiteX1" fmla="*/ 552450 w 1064683"/>
              <a:gd name="connsiteY1" fmla="*/ 5251450 h 5499100"/>
              <a:gd name="connsiteX2" fmla="*/ 984250 w 1064683"/>
              <a:gd name="connsiteY2" fmla="*/ 4794250 h 5499100"/>
              <a:gd name="connsiteX3" fmla="*/ 1035050 w 1064683"/>
              <a:gd name="connsiteY3" fmla="*/ 3321050 h 5499100"/>
              <a:gd name="connsiteX4" fmla="*/ 1009650 w 1064683"/>
              <a:gd name="connsiteY4" fmla="*/ 0 h 5499100"/>
              <a:gd name="connsiteX0" fmla="*/ 0 w 1089550"/>
              <a:gd name="connsiteY0" fmla="*/ 5499100 h 5499100"/>
              <a:gd name="connsiteX1" fmla="*/ 403249 w 1089550"/>
              <a:gd name="connsiteY1" fmla="*/ 5011808 h 5499100"/>
              <a:gd name="connsiteX2" fmla="*/ 984250 w 1089550"/>
              <a:gd name="connsiteY2" fmla="*/ 4794250 h 5499100"/>
              <a:gd name="connsiteX3" fmla="*/ 1035050 w 1089550"/>
              <a:gd name="connsiteY3" fmla="*/ 3321050 h 5499100"/>
              <a:gd name="connsiteX4" fmla="*/ 1009650 w 1089550"/>
              <a:gd name="connsiteY4" fmla="*/ 0 h 5499100"/>
              <a:gd name="connsiteX0" fmla="*/ 0 w 1377586"/>
              <a:gd name="connsiteY0" fmla="*/ 4550952 h 5076043"/>
              <a:gd name="connsiteX1" fmla="*/ 691285 w 1377586"/>
              <a:gd name="connsiteY1" fmla="*/ 5011808 h 5076043"/>
              <a:gd name="connsiteX2" fmla="*/ 1272286 w 1377586"/>
              <a:gd name="connsiteY2" fmla="*/ 4794250 h 5076043"/>
              <a:gd name="connsiteX3" fmla="*/ 1323086 w 1377586"/>
              <a:gd name="connsiteY3" fmla="*/ 3321050 h 5076043"/>
              <a:gd name="connsiteX4" fmla="*/ 1297686 w 1377586"/>
              <a:gd name="connsiteY4" fmla="*/ 0 h 5076043"/>
              <a:gd name="connsiteX0" fmla="*/ 0 w 1319979"/>
              <a:gd name="connsiteY0" fmla="*/ 4493346 h 5076043"/>
              <a:gd name="connsiteX1" fmla="*/ 633678 w 1319979"/>
              <a:gd name="connsiteY1" fmla="*/ 5011808 h 5076043"/>
              <a:gd name="connsiteX2" fmla="*/ 1214679 w 1319979"/>
              <a:gd name="connsiteY2" fmla="*/ 4794250 h 5076043"/>
              <a:gd name="connsiteX3" fmla="*/ 1265479 w 1319979"/>
              <a:gd name="connsiteY3" fmla="*/ 3321050 h 5076043"/>
              <a:gd name="connsiteX4" fmla="*/ 1240079 w 1319979"/>
              <a:gd name="connsiteY4" fmla="*/ 0 h 5076043"/>
              <a:gd name="connsiteX0" fmla="*/ 0 w 1319979"/>
              <a:gd name="connsiteY0" fmla="*/ 4493346 h 5076043"/>
              <a:gd name="connsiteX1" fmla="*/ 633678 w 1319979"/>
              <a:gd name="connsiteY1" fmla="*/ 5011808 h 5076043"/>
              <a:gd name="connsiteX2" fmla="*/ 1214679 w 1319979"/>
              <a:gd name="connsiteY2" fmla="*/ 4794250 h 5076043"/>
              <a:gd name="connsiteX3" fmla="*/ 1265479 w 1319979"/>
              <a:gd name="connsiteY3" fmla="*/ 3321050 h 5076043"/>
              <a:gd name="connsiteX4" fmla="*/ 1240079 w 1319979"/>
              <a:gd name="connsiteY4" fmla="*/ 0 h 5076043"/>
              <a:gd name="connsiteX0" fmla="*/ 0 w 1319979"/>
              <a:gd name="connsiteY0" fmla="*/ 3193088 h 3775785"/>
              <a:gd name="connsiteX1" fmla="*/ 633678 w 1319979"/>
              <a:gd name="connsiteY1" fmla="*/ 3711550 h 3775785"/>
              <a:gd name="connsiteX2" fmla="*/ 1214679 w 1319979"/>
              <a:gd name="connsiteY2" fmla="*/ 3493992 h 3775785"/>
              <a:gd name="connsiteX3" fmla="*/ 1265479 w 1319979"/>
              <a:gd name="connsiteY3" fmla="*/ 2020792 h 3775785"/>
              <a:gd name="connsiteX4" fmla="*/ 1267354 w 1319979"/>
              <a:gd name="connsiteY4" fmla="*/ 0 h 3775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979" h="3775785">
                <a:moveTo>
                  <a:pt x="0" y="3193088"/>
                </a:moveTo>
                <a:cubicBezTo>
                  <a:pt x="244611" y="3383586"/>
                  <a:pt x="431232" y="3661399"/>
                  <a:pt x="633678" y="3711550"/>
                </a:cubicBezTo>
                <a:cubicBezTo>
                  <a:pt x="836124" y="3761701"/>
                  <a:pt x="1109379" y="3775785"/>
                  <a:pt x="1214679" y="3493992"/>
                </a:cubicBezTo>
                <a:cubicBezTo>
                  <a:pt x="1319979" y="3212199"/>
                  <a:pt x="1256700" y="2603124"/>
                  <a:pt x="1265479" y="2020792"/>
                </a:cubicBezTo>
                <a:cubicBezTo>
                  <a:pt x="1274258" y="1438460"/>
                  <a:pt x="1270529" y="556683"/>
                  <a:pt x="1267354" y="0"/>
                </a:cubicBezTo>
              </a:path>
            </a:pathLst>
          </a:cu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18"/>
          <p:cNvSpPr/>
          <p:nvPr/>
        </p:nvSpPr>
        <p:spPr>
          <a:xfrm flipH="1">
            <a:off x="8102215" y="608973"/>
            <a:ext cx="437356" cy="4600359"/>
          </a:xfrm>
          <a:custGeom>
            <a:avLst/>
            <a:gdLst>
              <a:gd name="connsiteX0" fmla="*/ 0 w 1064683"/>
              <a:gd name="connsiteY0" fmla="*/ 6055783 h 6055783"/>
              <a:gd name="connsiteX1" fmla="*/ 552450 w 1064683"/>
              <a:gd name="connsiteY1" fmla="*/ 5808133 h 6055783"/>
              <a:gd name="connsiteX2" fmla="*/ 984250 w 1064683"/>
              <a:gd name="connsiteY2" fmla="*/ 5350933 h 6055783"/>
              <a:gd name="connsiteX3" fmla="*/ 1035050 w 1064683"/>
              <a:gd name="connsiteY3" fmla="*/ 3877733 h 6055783"/>
              <a:gd name="connsiteX4" fmla="*/ 1009650 w 1064683"/>
              <a:gd name="connsiteY4" fmla="*/ 556683 h 6055783"/>
              <a:gd name="connsiteX5" fmla="*/ 1016000 w 1064683"/>
              <a:gd name="connsiteY5" fmla="*/ 537633 h 6055783"/>
              <a:gd name="connsiteX0" fmla="*/ 0 w 1064683"/>
              <a:gd name="connsiteY0" fmla="*/ 5499100 h 5499100"/>
              <a:gd name="connsiteX1" fmla="*/ 552450 w 1064683"/>
              <a:gd name="connsiteY1" fmla="*/ 5251450 h 5499100"/>
              <a:gd name="connsiteX2" fmla="*/ 984250 w 1064683"/>
              <a:gd name="connsiteY2" fmla="*/ 4794250 h 5499100"/>
              <a:gd name="connsiteX3" fmla="*/ 1035050 w 1064683"/>
              <a:gd name="connsiteY3" fmla="*/ 3321050 h 5499100"/>
              <a:gd name="connsiteX4" fmla="*/ 1009650 w 1064683"/>
              <a:gd name="connsiteY4" fmla="*/ 0 h 5499100"/>
              <a:gd name="connsiteX0" fmla="*/ 0 w 1125465"/>
              <a:gd name="connsiteY0" fmla="*/ 5497368 h 5497368"/>
              <a:gd name="connsiteX1" fmla="*/ 552450 w 1125465"/>
              <a:gd name="connsiteY1" fmla="*/ 5249718 h 5497368"/>
              <a:gd name="connsiteX2" fmla="*/ 984250 w 1125465"/>
              <a:gd name="connsiteY2" fmla="*/ 4792518 h 5497368"/>
              <a:gd name="connsiteX3" fmla="*/ 1035050 w 1125465"/>
              <a:gd name="connsiteY3" fmla="*/ 3319318 h 5497368"/>
              <a:gd name="connsiteX4" fmla="*/ 1122290 w 1125465"/>
              <a:gd name="connsiteY4" fmla="*/ 0 h 5497368"/>
              <a:gd name="connsiteX0" fmla="*/ 0 w 1128640"/>
              <a:gd name="connsiteY0" fmla="*/ 4888394 h 4888394"/>
              <a:gd name="connsiteX1" fmla="*/ 552450 w 1128640"/>
              <a:gd name="connsiteY1" fmla="*/ 4640744 h 4888394"/>
              <a:gd name="connsiteX2" fmla="*/ 984250 w 1128640"/>
              <a:gd name="connsiteY2" fmla="*/ 4183544 h 4888394"/>
              <a:gd name="connsiteX3" fmla="*/ 1035050 w 1128640"/>
              <a:gd name="connsiteY3" fmla="*/ 2710344 h 4888394"/>
              <a:gd name="connsiteX4" fmla="*/ 1125465 w 1128640"/>
              <a:gd name="connsiteY4" fmla="*/ 0 h 4888394"/>
              <a:gd name="connsiteX0" fmla="*/ 0 w 576190"/>
              <a:gd name="connsiteY0" fmla="*/ 4640744 h 4640744"/>
              <a:gd name="connsiteX1" fmla="*/ 431800 w 576190"/>
              <a:gd name="connsiteY1" fmla="*/ 4183544 h 4640744"/>
              <a:gd name="connsiteX2" fmla="*/ 482600 w 576190"/>
              <a:gd name="connsiteY2" fmla="*/ 2710344 h 4640744"/>
              <a:gd name="connsiteX3" fmla="*/ 573015 w 576190"/>
              <a:gd name="connsiteY3" fmla="*/ 0 h 4640744"/>
              <a:gd name="connsiteX0" fmla="*/ 0 w 437356"/>
              <a:gd name="connsiteY0" fmla="*/ 4600359 h 4600359"/>
              <a:gd name="connsiteX1" fmla="*/ 292966 w 437356"/>
              <a:gd name="connsiteY1" fmla="*/ 4183544 h 4600359"/>
              <a:gd name="connsiteX2" fmla="*/ 343766 w 437356"/>
              <a:gd name="connsiteY2" fmla="*/ 2710344 h 4600359"/>
              <a:gd name="connsiteX3" fmla="*/ 434181 w 437356"/>
              <a:gd name="connsiteY3" fmla="*/ 0 h 4600359"/>
            </a:gdLst>
            <a:ahLst/>
            <a:cxnLst>
              <a:cxn ang="0">
                <a:pos x="connsiteX0" y="connsiteY0"/>
              </a:cxn>
              <a:cxn ang="0">
                <a:pos x="connsiteX1" y="connsiteY1"/>
              </a:cxn>
              <a:cxn ang="0">
                <a:pos x="connsiteX2" y="connsiteY2"/>
              </a:cxn>
              <a:cxn ang="0">
                <a:pos x="connsiteX3" y="connsiteY3"/>
              </a:cxn>
            </a:cxnLst>
            <a:rect l="l" t="t" r="r" b="b"/>
            <a:pathLst>
              <a:path w="437356" h="4600359">
                <a:moveTo>
                  <a:pt x="0" y="4600359"/>
                </a:moveTo>
                <a:cubicBezTo>
                  <a:pt x="164042" y="4482884"/>
                  <a:pt x="235672" y="4498547"/>
                  <a:pt x="292966" y="4183544"/>
                </a:cubicBezTo>
                <a:cubicBezTo>
                  <a:pt x="350260" y="3868542"/>
                  <a:pt x="320230" y="3407601"/>
                  <a:pt x="343766" y="2710344"/>
                </a:cubicBezTo>
                <a:cubicBezTo>
                  <a:pt x="367302" y="2013087"/>
                  <a:pt x="437356" y="556683"/>
                  <a:pt x="434181" y="0"/>
                </a:cubicBezTo>
              </a:path>
            </a:pathLst>
          </a:cu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7416231" y="3637342"/>
            <a:ext cx="444353" cy="707886"/>
          </a:xfrm>
          <a:prstGeom prst="rect">
            <a:avLst/>
          </a:prstGeom>
          <a:noFill/>
        </p:spPr>
        <p:txBody>
          <a:bodyPr wrap="none" rtlCol="0">
            <a:spAutoFit/>
          </a:bodyPr>
          <a:lstStyle/>
          <a:p>
            <a:pPr algn="ctr"/>
            <a:r>
              <a:rPr lang="en-US" sz="4000" b="1" dirty="0"/>
              <a:t>1</a:t>
            </a:r>
          </a:p>
        </p:txBody>
      </p:sp>
      <p:sp>
        <p:nvSpPr>
          <p:cNvPr id="21" name="TextBox 20"/>
          <p:cNvSpPr txBox="1"/>
          <p:nvPr/>
        </p:nvSpPr>
        <p:spPr>
          <a:xfrm>
            <a:off x="7356517" y="3598925"/>
            <a:ext cx="444353" cy="707886"/>
          </a:xfrm>
          <a:prstGeom prst="rect">
            <a:avLst/>
          </a:prstGeom>
          <a:noFill/>
        </p:spPr>
        <p:txBody>
          <a:bodyPr wrap="none" rtlCol="0">
            <a:spAutoFit/>
          </a:bodyPr>
          <a:lstStyle/>
          <a:p>
            <a:pPr algn="ctr"/>
            <a:r>
              <a:rPr lang="en-US" sz="4000" b="1" dirty="0"/>
              <a:t>1</a:t>
            </a:r>
          </a:p>
        </p:txBody>
      </p:sp>
      <p:sp>
        <p:nvSpPr>
          <p:cNvPr id="22" name="TextBox 21"/>
          <p:cNvSpPr txBox="1"/>
          <p:nvPr/>
        </p:nvSpPr>
        <p:spPr>
          <a:xfrm>
            <a:off x="7384117" y="3615527"/>
            <a:ext cx="444353" cy="707886"/>
          </a:xfrm>
          <a:prstGeom prst="rect">
            <a:avLst/>
          </a:prstGeom>
          <a:noFill/>
        </p:spPr>
        <p:txBody>
          <a:bodyPr wrap="none" rtlCol="0">
            <a:spAutoFit/>
          </a:bodyPr>
          <a:lstStyle/>
          <a:p>
            <a:pPr algn="ctr"/>
            <a:r>
              <a:rPr lang="en-US" sz="4000" b="1" dirty="0">
                <a:solidFill>
                  <a:schemeClr val="bg1"/>
                </a:solidFill>
              </a:rPr>
              <a:t>1</a:t>
            </a:r>
          </a:p>
        </p:txBody>
      </p:sp>
      <p:sp>
        <p:nvSpPr>
          <p:cNvPr id="23" name="Oval 22"/>
          <p:cNvSpPr/>
          <p:nvPr/>
        </p:nvSpPr>
        <p:spPr>
          <a:xfrm>
            <a:off x="7244297" y="3615527"/>
            <a:ext cx="691284" cy="69128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4564688" y="2213769"/>
            <a:ext cx="518463" cy="288035"/>
          </a:xfrm>
          <a:prstGeom prst="straightConnector1">
            <a:avLst/>
          </a:prstGeom>
          <a:ln w="88900">
            <a:solidFill>
              <a:srgbClr val="FFFF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5" name="Freeform 24"/>
          <p:cNvSpPr/>
          <p:nvPr/>
        </p:nvSpPr>
        <p:spPr>
          <a:xfrm>
            <a:off x="4608000" y="2995200"/>
            <a:ext cx="6393600" cy="3924000"/>
          </a:xfrm>
          <a:custGeom>
            <a:avLst/>
            <a:gdLst>
              <a:gd name="connsiteX0" fmla="*/ 0 w 6393600"/>
              <a:gd name="connsiteY0" fmla="*/ 3924000 h 3924000"/>
              <a:gd name="connsiteX1" fmla="*/ 813600 w 6393600"/>
              <a:gd name="connsiteY1" fmla="*/ 3535200 h 3924000"/>
              <a:gd name="connsiteX2" fmla="*/ 1929600 w 6393600"/>
              <a:gd name="connsiteY2" fmla="*/ 3240000 h 3924000"/>
              <a:gd name="connsiteX3" fmla="*/ 2930400 w 6393600"/>
              <a:gd name="connsiteY3" fmla="*/ 2692800 h 3924000"/>
              <a:gd name="connsiteX4" fmla="*/ 3844800 w 6393600"/>
              <a:gd name="connsiteY4" fmla="*/ 2203200 h 3924000"/>
              <a:gd name="connsiteX5" fmla="*/ 4896000 w 6393600"/>
              <a:gd name="connsiteY5" fmla="*/ 1555200 h 3924000"/>
              <a:gd name="connsiteX6" fmla="*/ 5587200 w 6393600"/>
              <a:gd name="connsiteY6" fmla="*/ 1123200 h 3924000"/>
              <a:gd name="connsiteX7" fmla="*/ 5882400 w 6393600"/>
              <a:gd name="connsiteY7" fmla="*/ 367200 h 3924000"/>
              <a:gd name="connsiteX8" fmla="*/ 6393600 w 6393600"/>
              <a:gd name="connsiteY8" fmla="*/ 0 h 39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3600" h="3924000">
                <a:moveTo>
                  <a:pt x="0" y="3924000"/>
                </a:moveTo>
                <a:cubicBezTo>
                  <a:pt x="246000" y="3786600"/>
                  <a:pt x="492000" y="3649200"/>
                  <a:pt x="813600" y="3535200"/>
                </a:cubicBezTo>
                <a:cubicBezTo>
                  <a:pt x="1135200" y="3421200"/>
                  <a:pt x="1576800" y="3380400"/>
                  <a:pt x="1929600" y="3240000"/>
                </a:cubicBezTo>
                <a:cubicBezTo>
                  <a:pt x="2282400" y="3099600"/>
                  <a:pt x="2930400" y="2692800"/>
                  <a:pt x="2930400" y="2692800"/>
                </a:cubicBezTo>
                <a:cubicBezTo>
                  <a:pt x="3249600" y="2520000"/>
                  <a:pt x="3517200" y="2392800"/>
                  <a:pt x="3844800" y="2203200"/>
                </a:cubicBezTo>
                <a:cubicBezTo>
                  <a:pt x="4172400" y="2013600"/>
                  <a:pt x="4896000" y="1555200"/>
                  <a:pt x="4896000" y="1555200"/>
                </a:cubicBezTo>
                <a:cubicBezTo>
                  <a:pt x="5186400" y="1375200"/>
                  <a:pt x="5422800" y="1321200"/>
                  <a:pt x="5587200" y="1123200"/>
                </a:cubicBezTo>
                <a:cubicBezTo>
                  <a:pt x="5751600" y="925200"/>
                  <a:pt x="5748000" y="554400"/>
                  <a:pt x="5882400" y="367200"/>
                </a:cubicBezTo>
                <a:cubicBezTo>
                  <a:pt x="6016800" y="180000"/>
                  <a:pt x="6205200" y="90000"/>
                  <a:pt x="6393600" y="0"/>
                </a:cubicBezTo>
              </a:path>
            </a:pathLst>
          </a:custGeom>
          <a:ln w="63500">
            <a:solidFill>
              <a:srgbClr val="FFFF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srcRect/>
          <a:stretch>
            <a:fillRect/>
          </a:stretch>
        </p:blipFill>
        <p:spPr bwMode="auto">
          <a:xfrm>
            <a:off x="10635324" y="7627313"/>
            <a:ext cx="276515" cy="462370"/>
          </a:xfrm>
          <a:prstGeom prst="rect">
            <a:avLst/>
          </a:prstGeom>
          <a:noFill/>
          <a:ln w="9525">
            <a:noFill/>
            <a:miter lim="800000"/>
            <a:headEnd/>
            <a:tailEnd/>
          </a:ln>
          <a:effectLst/>
        </p:spPr>
      </p:pic>
      <p:pic>
        <p:nvPicPr>
          <p:cNvPr id="2" name="Picture 2" descr="G:\Photos\Historical Photos\Land\First Day\Rdwd 1.jpg"/>
          <p:cNvPicPr>
            <a:picLocks noChangeAspect="1" noChangeArrowheads="1"/>
          </p:cNvPicPr>
          <p:nvPr/>
        </p:nvPicPr>
        <p:blipFill>
          <a:blip r:embed="rId4" cstate="print"/>
          <a:srcRect t="48333" b="1667"/>
          <a:stretch>
            <a:fillRect/>
          </a:stretch>
        </p:blipFill>
        <p:spPr bwMode="auto">
          <a:xfrm>
            <a:off x="0" y="0"/>
            <a:ext cx="10972800" cy="8193813"/>
          </a:xfrm>
          <a:prstGeom prst="rect">
            <a:avLst/>
          </a:prstGeom>
          <a:noFill/>
        </p:spPr>
      </p:pic>
      <p:sp>
        <p:nvSpPr>
          <p:cNvPr id="5" name="TextBox 4"/>
          <p:cNvSpPr txBox="1"/>
          <p:nvPr/>
        </p:nvSpPr>
        <p:spPr>
          <a:xfrm>
            <a:off x="4161439" y="5150917"/>
            <a:ext cx="340158" cy="461665"/>
          </a:xfrm>
          <a:prstGeom prst="rect">
            <a:avLst/>
          </a:prstGeom>
          <a:noFill/>
        </p:spPr>
        <p:txBody>
          <a:bodyPr wrap="none" rtlCol="0">
            <a:spAutoFit/>
          </a:bodyPr>
          <a:lstStyle/>
          <a:p>
            <a:pPr algn="ctr"/>
            <a:r>
              <a:rPr lang="en-US" sz="2400" b="1" dirty="0">
                <a:solidFill>
                  <a:schemeClr val="bg1"/>
                </a:solidFill>
              </a:rPr>
              <a:t>1</a:t>
            </a:r>
          </a:p>
        </p:txBody>
      </p:sp>
      <p:sp>
        <p:nvSpPr>
          <p:cNvPr id="7" name="Rectangle 6"/>
          <p:cNvSpPr/>
          <p:nvPr/>
        </p:nvSpPr>
        <p:spPr>
          <a:xfrm>
            <a:off x="57619" y="7859255"/>
            <a:ext cx="1281077" cy="295465"/>
          </a:xfrm>
          <a:prstGeom prst="rect">
            <a:avLst/>
          </a:prstGeom>
        </p:spPr>
        <p:txBody>
          <a:bodyPr wrap="square" lIns="109728" tIns="54864" rIns="109728" bIns="54864">
            <a:spAutoFit/>
          </a:bodyPr>
          <a:lstStyle/>
          <a:p>
            <a:r>
              <a:rPr lang="en-US" sz="1200" b="1" spc="-6" dirty="0">
                <a:solidFill>
                  <a:srgbClr val="FFFFFF"/>
                </a:solidFill>
                <a:effectLst>
                  <a:outerShdw blurRad="38100" dist="38100" dir="2700000" algn="tl">
                    <a:srgbClr val="000000">
                      <a:alpha val="43137"/>
                    </a:srgbClr>
                  </a:outerShdw>
                </a:effectLst>
                <a:cs typeface="Arial"/>
              </a:rPr>
              <a:t>November1989</a:t>
            </a:r>
          </a:p>
        </p:txBody>
      </p:sp>
      <p:sp>
        <p:nvSpPr>
          <p:cNvPr id="8" name="Oval 7"/>
          <p:cNvSpPr/>
          <p:nvPr/>
        </p:nvSpPr>
        <p:spPr>
          <a:xfrm>
            <a:off x="4161439" y="5209333"/>
            <a:ext cx="324512" cy="369324"/>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descr="F:\Responsible Party Existing\Old Stump Burned IMGP7732.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7000"/>
                    </a14:imgEffect>
                  </a14:imgLayer>
                </a14:imgProps>
              </a:ext>
            </a:extLst>
          </a:blip>
          <a:srcRect l="7000" r="5000"/>
          <a:stretch>
            <a:fillRect/>
          </a:stretch>
        </p:blipFill>
        <p:spPr bwMode="auto">
          <a:xfrm>
            <a:off x="0" y="0"/>
            <a:ext cx="10897749" cy="8229600"/>
          </a:xfrm>
          <a:prstGeom prst="rect">
            <a:avLst/>
          </a:prstGeom>
          <a:noFill/>
        </p:spPr>
      </p:pic>
      <p:sp>
        <p:nvSpPr>
          <p:cNvPr id="8" name="Rectangle 7"/>
          <p:cNvSpPr/>
          <p:nvPr/>
        </p:nvSpPr>
        <p:spPr>
          <a:xfrm>
            <a:off x="34589" y="7686434"/>
            <a:ext cx="2398640" cy="480131"/>
          </a:xfrm>
          <a:prstGeom prst="rect">
            <a:avLst/>
          </a:prstGeom>
        </p:spPr>
        <p:txBody>
          <a:bodyPr wrap="squar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October 2013</a:t>
            </a:r>
          </a:p>
          <a:p>
            <a:r>
              <a:rPr lang="en-US" sz="1200" b="1" dirty="0">
                <a:solidFill>
                  <a:srgbClr val="FFFFFF"/>
                </a:solidFill>
                <a:effectLst>
                  <a:outerShdw blurRad="38100" dist="38100" dir="2700000" algn="tl">
                    <a:srgbClr val="000000">
                      <a:alpha val="43137"/>
                    </a:srgbClr>
                  </a:outerShdw>
                </a:effectLst>
                <a:cs typeface="Arial"/>
              </a:rPr>
              <a:t>Nearby, but not our property</a:t>
            </a:r>
            <a:endParaRPr lang="en-US" sz="1200" dirty="0"/>
          </a:p>
        </p:txBody>
      </p:sp>
      <p:pic>
        <p:nvPicPr>
          <p:cNvPr id="9" name="Picture 8"/>
          <p:cNvPicPr>
            <a:picLocks noChangeAspect="1" noChangeArrowheads="1"/>
          </p:cNvPicPr>
          <p:nvPr/>
        </p:nvPicPr>
        <p:blipFill>
          <a:blip r:embed="rId5" cstate="print"/>
          <a:srcRect/>
          <a:stretch>
            <a:fillRect/>
          </a:stretch>
        </p:blipFill>
        <p:spPr bwMode="auto">
          <a:xfrm>
            <a:off x="10627712" y="7686434"/>
            <a:ext cx="276515" cy="462370"/>
          </a:xfrm>
          <a:prstGeom prst="rect">
            <a:avLst/>
          </a:prstGeom>
          <a:noFill/>
          <a:ln w="9525">
            <a:noFill/>
            <a:miter lim="800000"/>
            <a:headEnd/>
            <a:tailEnd/>
          </a:ln>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Photos\Incoming 13\Incoming 10-13\101_1027 Vaughn n Old Rd\Vaughn Stumps IMGP7883.jpg"/>
          <p:cNvPicPr>
            <a:picLocks noChangeAspect="1" noChangeArrowheads="1"/>
          </p:cNvPicPr>
          <p:nvPr/>
        </p:nvPicPr>
        <p:blipFill>
          <a:blip r:embed="rId3" cstate="print"/>
          <a:srcRect r="11558"/>
          <a:stretch>
            <a:fillRect/>
          </a:stretch>
        </p:blipFill>
        <p:spPr bwMode="auto">
          <a:xfrm>
            <a:off x="7200" y="0"/>
            <a:ext cx="10954160" cy="8229600"/>
          </a:xfrm>
          <a:prstGeom prst="rect">
            <a:avLst/>
          </a:prstGeom>
          <a:noFill/>
        </p:spPr>
      </p:pic>
      <p:sp>
        <p:nvSpPr>
          <p:cNvPr id="8" name="Rectangle 7"/>
          <p:cNvSpPr/>
          <p:nvPr/>
        </p:nvSpPr>
        <p:spPr>
          <a:xfrm>
            <a:off x="71341" y="7859255"/>
            <a:ext cx="5242237" cy="295466"/>
          </a:xfrm>
          <a:prstGeom prst="rect">
            <a:avLst/>
          </a:prstGeom>
        </p:spPr>
        <p:txBody>
          <a:bodyPr wrap="square" lIns="109728" tIns="54864" rIns="109728" bIns="54864">
            <a:spAutoFit/>
          </a:bodyPr>
          <a:lstStyle/>
          <a:p>
            <a:r>
              <a:rPr lang="en-US" sz="1200" b="1" dirty="0">
                <a:solidFill>
                  <a:srgbClr val="FFFFFF"/>
                </a:solidFill>
                <a:effectLst>
                  <a:outerShdw blurRad="38100" dist="38100" dir="2700000" algn="tl">
                    <a:srgbClr val="000000">
                      <a:alpha val="43137"/>
                    </a:srgbClr>
                  </a:outerShdw>
                </a:effectLst>
                <a:cs typeface="Arial"/>
              </a:rPr>
              <a:t>October 2013 – not on our property</a:t>
            </a:r>
          </a:p>
        </p:txBody>
      </p:sp>
      <p:pic>
        <p:nvPicPr>
          <p:cNvPr id="6" name="Picture 5"/>
          <p:cNvPicPr>
            <a:picLocks noChangeAspect="1" noChangeArrowheads="1"/>
          </p:cNvPicPr>
          <p:nvPr/>
        </p:nvPicPr>
        <p:blipFill>
          <a:blip r:embed="rId4" cstate="print"/>
          <a:srcRect/>
          <a:stretch>
            <a:fillRect/>
          </a:stretch>
        </p:blipFill>
        <p:spPr bwMode="auto">
          <a:xfrm>
            <a:off x="10627712" y="7686434"/>
            <a:ext cx="276515" cy="46237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G:\Photos\Family Photos\Mark\5-6 Walnut Creek\Mark_1960\Calaveras Big Trees.jpg"/>
          <p:cNvPicPr>
            <a:picLocks noChangeAspect="1" noChangeArrowheads="1"/>
          </p:cNvPicPr>
          <p:nvPr/>
        </p:nvPicPr>
        <p:blipFill>
          <a:blip r:embed="rId5" cstate="print"/>
          <a:srcRect/>
          <a:stretch>
            <a:fillRect/>
          </a:stretch>
        </p:blipFill>
        <p:spPr bwMode="auto">
          <a:xfrm>
            <a:off x="1416223" y="0"/>
            <a:ext cx="8185513" cy="8229600"/>
          </a:xfrm>
          <a:prstGeom prst="rect">
            <a:avLst/>
          </a:prstGeom>
          <a:noFill/>
        </p:spPr>
      </p:pic>
      <p:pic>
        <p:nvPicPr>
          <p:cNvPr id="3" name="Picture 3"/>
          <p:cNvPicPr>
            <a:picLocks noChangeAspect="1" noChangeArrowheads="1"/>
          </p:cNvPicPr>
          <p:nvPr/>
        </p:nvPicPr>
        <p:blipFill>
          <a:blip r:embed="rId6" cstate="print"/>
          <a:srcRect/>
          <a:stretch>
            <a:fillRect/>
          </a:stretch>
        </p:blipFill>
        <p:spPr bwMode="auto">
          <a:xfrm>
            <a:off x="10635324" y="7627313"/>
            <a:ext cx="276515" cy="462370"/>
          </a:xfrm>
          <a:prstGeom prst="rect">
            <a:avLst/>
          </a:prstGeom>
          <a:noFill/>
          <a:ln w="9525">
            <a:noFill/>
            <a:miter lim="800000"/>
            <a:headEnd/>
            <a:tailEnd/>
          </a:ln>
          <a:effectLst/>
        </p:spPr>
      </p:pic>
      <p:pic>
        <p:nvPicPr>
          <p:cNvPr id="6" name="Audio 5">
            <a:hlinkClick r:id="" action="ppaction://media"/>
            <a:extLst>
              <a:ext uri="{FF2B5EF4-FFF2-40B4-BE49-F238E27FC236}">
                <a16:creationId xmlns:a16="http://schemas.microsoft.com/office/drawing/2014/main" id="{DD075A78-D16F-1388-AAA1-8AEB6927276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557500" t="-557500" r="-557500" b="-557500"/>
          <a:stretch>
            <a:fillRect/>
          </a:stretch>
        </p:blipFill>
        <p:spPr>
          <a:xfrm>
            <a:off x="8405165" y="5661965"/>
            <a:ext cx="2468880" cy="246888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2997"/>
    </mc:Choice>
    <mc:Fallback xmlns="">
      <p:transition spd="slow" advTm="82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2" name="Picture 4" descr="https://kcet.brightspotcdn.com/dims4/default/584c542/2147483647/strip/true/crop/1143x643+388+0/resize/1200x675!/quality/90/?url=http%3A%2F%2Fkcet-brightspot.s3.us-east-1.amazonaws.com%2Flegacy%2Fsites%2Fkl%2Ffiles%2Fthumbnails%2Fimage%2Fredwood_final.jpg"/>
          <p:cNvPicPr>
            <a:picLocks noChangeAspect="1" noChangeArrowheads="1"/>
          </p:cNvPicPr>
          <p:nvPr/>
        </p:nvPicPr>
        <p:blipFill>
          <a:blip r:embed="rId3" cstate="print"/>
          <a:srcRect l="8000" r="17120"/>
          <a:stretch>
            <a:fillRect/>
          </a:stretch>
        </p:blipFill>
        <p:spPr bwMode="auto">
          <a:xfrm>
            <a:off x="0" y="0"/>
            <a:ext cx="10955250" cy="8229600"/>
          </a:xfrm>
          <a:prstGeom prst="rect">
            <a:avLst/>
          </a:prstGeom>
          <a:noFill/>
        </p:spPr>
      </p:pic>
      <p:sp>
        <p:nvSpPr>
          <p:cNvPr id="3" name="Rectangle 2"/>
          <p:cNvSpPr/>
          <p:nvPr/>
        </p:nvSpPr>
        <p:spPr>
          <a:xfrm>
            <a:off x="2951692" y="7558566"/>
            <a:ext cx="7949766" cy="646331"/>
          </a:xfrm>
          <a:prstGeom prst="rect">
            <a:avLst/>
          </a:prstGeom>
        </p:spPr>
        <p:txBody>
          <a:bodyPr wrap="square">
            <a:spAutoFit/>
          </a:bodyPr>
          <a:lstStyle/>
          <a:p>
            <a:pPr algn="r"/>
            <a:r>
              <a:rPr lang="en-US" sz="1200" b="1" dirty="0">
                <a:solidFill>
                  <a:schemeClr val="bg1"/>
                </a:solidFill>
              </a:rPr>
              <a:t>Del Norte Coast Redwoods State Park </a:t>
            </a:r>
          </a:p>
          <a:p>
            <a:pPr algn="r"/>
            <a:r>
              <a:rPr lang="en-US" sz="1200" b="1" dirty="0">
                <a:solidFill>
                  <a:schemeClr val="bg1"/>
                </a:solidFill>
              </a:rPr>
              <a:t>PBS </a:t>
            </a:r>
            <a:r>
              <a:rPr lang="en-US" sz="1200" b="1" dirty="0" err="1">
                <a:solidFill>
                  <a:schemeClr val="bg1"/>
                </a:solidFill>
              </a:rPr>
              <a:t>Socal</a:t>
            </a:r>
            <a:r>
              <a:rPr lang="en-US" sz="1200" b="1" dirty="0">
                <a:solidFill>
                  <a:schemeClr val="bg1"/>
                </a:solidFill>
              </a:rPr>
              <a:t> The Race to Save the Last Old-Growth Redwood Forests on Earth</a:t>
            </a:r>
          </a:p>
          <a:p>
            <a:pPr algn="r"/>
            <a:r>
              <a:rPr lang="en-US" sz="1200" b="1" dirty="0">
                <a:solidFill>
                  <a:schemeClr val="bg1"/>
                </a:solidFill>
              </a:rPr>
              <a:t>https://www.pbssocal.org/shows/california-coastal-trail/the-race-to-save-the-last-old-growth-redwood-forests-on-earth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5" cstate="print"/>
          <a:srcRect/>
          <a:stretch>
            <a:fillRect/>
          </a:stretch>
        </p:blipFill>
        <p:spPr bwMode="auto">
          <a:xfrm>
            <a:off x="10601948" y="7396885"/>
            <a:ext cx="276515" cy="462370"/>
          </a:xfrm>
          <a:prstGeom prst="rect">
            <a:avLst/>
          </a:prstGeom>
          <a:noFill/>
          <a:ln w="9525">
            <a:noFill/>
            <a:miter lim="800000"/>
            <a:headEnd/>
            <a:tailEnd/>
          </a:ln>
          <a:effectLst/>
        </p:spPr>
      </p:pic>
      <p:pic>
        <p:nvPicPr>
          <p:cNvPr id="389124" name="Picture 4" descr="G:\The Wildergarten\Teaching\Presentations\Santa Cruz Museum\Bioregional Council.JPG"/>
          <p:cNvPicPr>
            <a:picLocks noChangeAspect="1" noChangeArrowheads="1"/>
          </p:cNvPicPr>
          <p:nvPr/>
        </p:nvPicPr>
        <p:blipFill>
          <a:blip r:embed="rId6" cstate="print"/>
          <a:srcRect l="18677"/>
          <a:stretch>
            <a:fillRect/>
          </a:stretch>
        </p:blipFill>
        <p:spPr bwMode="auto">
          <a:xfrm>
            <a:off x="0" y="0"/>
            <a:ext cx="10961076" cy="8229600"/>
          </a:xfrm>
          <a:prstGeom prst="rect">
            <a:avLst/>
          </a:prstGeom>
          <a:noFill/>
        </p:spPr>
      </p:pic>
      <p:sp>
        <p:nvSpPr>
          <p:cNvPr id="9" name="Rectangle 8"/>
          <p:cNvSpPr/>
          <p:nvPr/>
        </p:nvSpPr>
        <p:spPr>
          <a:xfrm>
            <a:off x="186556" y="7628827"/>
            <a:ext cx="5486400" cy="461665"/>
          </a:xfrm>
          <a:prstGeom prst="rect">
            <a:avLst/>
          </a:prstGeom>
        </p:spPr>
        <p:txBody>
          <a:bodyPr>
            <a:spAutoFit/>
          </a:bodyPr>
          <a:lstStyle/>
          <a:p>
            <a:r>
              <a:rPr lang="en-US" sz="1200" b="1" dirty="0">
                <a:solidFill>
                  <a:schemeClr val="bg1"/>
                </a:solidFill>
              </a:rPr>
              <a:t>Santa Cruz Mountains Bioregional Council</a:t>
            </a:r>
          </a:p>
          <a:p>
            <a:r>
              <a:rPr lang="en-US" sz="1200" b="1" dirty="0">
                <a:solidFill>
                  <a:schemeClr val="bg1"/>
                </a:solidFill>
              </a:rPr>
              <a:t>https://www.scmbc.org/old-growth-forests-of-scmtns</a:t>
            </a:r>
          </a:p>
        </p:txBody>
      </p:sp>
      <p:pic>
        <p:nvPicPr>
          <p:cNvPr id="4" name="Audio 3">
            <a:hlinkClick r:id="" action="ppaction://media"/>
            <a:extLst>
              <a:ext uri="{FF2B5EF4-FFF2-40B4-BE49-F238E27FC236}">
                <a16:creationId xmlns:a16="http://schemas.microsoft.com/office/drawing/2014/main" id="{91A33F53-262B-F517-3C4F-1CB47D3D20B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557500" t="-557500" r="-557500" b="-557500"/>
          <a:stretch>
            <a:fillRect/>
          </a:stretch>
        </p:blipFill>
        <p:spPr>
          <a:xfrm>
            <a:off x="8405165" y="5661965"/>
            <a:ext cx="2468880" cy="246888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2834"/>
    </mc:Choice>
    <mc:Fallback xmlns="">
      <p:transition spd="slow" advTm="22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88900"/>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215604</TotalTime>
  <Words>9313</Words>
  <Application>Microsoft Office PowerPoint</Application>
  <PresentationFormat>Custom</PresentationFormat>
  <Paragraphs>746</Paragraphs>
  <Slides>66</Slides>
  <Notes>66</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66</vt:i4>
      </vt:variant>
    </vt:vector>
  </HeadingPairs>
  <TitlesOfParts>
    <vt:vector size="75" baseType="lpstr">
      <vt:lpstr>Alaska</vt:lpstr>
      <vt:lpstr>Arial</vt:lpstr>
      <vt:lpstr>Calibri</vt:lpstr>
      <vt:lpstr>Symbol</vt:lpstr>
      <vt:lpstr>Times New Roman</vt:lpstr>
      <vt:lpstr>Trajan Pro</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dc:creator>
  <cp:lastModifiedBy>Mark Vande Pol</cp:lastModifiedBy>
  <cp:revision>1192</cp:revision>
  <dcterms:created xsi:type="dcterms:W3CDTF">2015-04-03T02:10:23Z</dcterms:created>
  <dcterms:modified xsi:type="dcterms:W3CDTF">2026-07-28T15:27:18Z</dcterms:modified>
</cp:coreProperties>
</file>